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72" r:id="rId4"/>
    <p:sldId id="1338" r:id="rId5"/>
    <p:sldId id="1437" r:id="rId6"/>
    <p:sldId id="1374" r:id="rId7"/>
    <p:sldId id="1438" r:id="rId8"/>
    <p:sldId id="1376" r:id="rId9"/>
    <p:sldId id="1439" r:id="rId10"/>
    <p:sldId id="1378" r:id="rId11"/>
    <p:sldId id="1440" r:id="rId12"/>
    <p:sldId id="1399" r:id="rId13"/>
    <p:sldId id="1441" r:id="rId14"/>
    <p:sldId id="1429" r:id="rId15"/>
    <p:sldId id="1442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BBA3"/>
    <a:srgbClr val="FFF5E7"/>
    <a:srgbClr val="A4732C"/>
    <a:srgbClr val="339933"/>
    <a:srgbClr val="B3CC82"/>
    <a:srgbClr val="33742A"/>
    <a:srgbClr val="DEDEDE"/>
    <a:srgbClr val="45A991"/>
    <a:srgbClr val="33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1" autoAdjust="0"/>
    <p:restoredTop sz="96686" autoAdjust="0"/>
  </p:normalViewPr>
  <p:slideViewPr>
    <p:cSldViewPr>
      <p:cViewPr>
        <p:scale>
          <a:sx n="99" d="100"/>
          <a:sy n="99" d="100"/>
        </p:scale>
        <p:origin x="-1788" y="-49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72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49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5323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647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9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1295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17084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시간은 어떻게 더할까요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suhi_h_0301_05_0007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하늘이가 도서관에서 책을 읽은 시간은 다음과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하늘이가 도서관에서 책을 읽은 시간을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91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12">
            <a:extLst>
              <a:ext uri="{FF2B5EF4-FFF2-40B4-BE49-F238E27FC236}">
                <a16:creationId xmlns="" xmlns:a16="http://schemas.microsoft.com/office/drawing/2014/main" id="{19B9DFEE-4597-4ABE-AAD8-E95B73DC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8">
            <a:extLst>
              <a:ext uri="{FF2B5EF4-FFF2-40B4-BE49-F238E27FC236}">
                <a16:creationId xmlns="" xmlns:a16="http://schemas.microsoft.com/office/drawing/2014/main" id="{B590A146-69AA-4A6F-A5C2-C8141E5AA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B4808B99-9B0D-4E17-B7C1-4BF740DE6E89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2667BB5B-0DA4-4CE9-B66C-02A6974C6E48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6031E33-8134-443A-9371-D60A5D05F1C1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시간은 어떻게 더할까요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="" xmlns:a16="http://schemas.microsoft.com/office/drawing/2014/main" id="{5987BCA4-9567-429B-8D70-99F8DC4D9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시간은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D2EF2361-4E4C-4939-B56B-E660CC302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="" xmlns:a16="http://schemas.microsoft.com/office/drawing/2014/main" id="{B4701450-49B5-4656-8FD2-F69E3BAE0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97571"/>
              </p:ext>
            </p:extLst>
          </p:nvPr>
        </p:nvGraphicFramePr>
        <p:xfrm>
          <a:off x="624759" y="2596423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38750401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970212005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334906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84374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읽은 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70529765"/>
                  </a:ext>
                </a:extLst>
              </a:tr>
            </a:tbl>
          </a:graphicData>
        </a:graphic>
      </p:graphicFrame>
      <p:sp>
        <p:nvSpPr>
          <p:cNvPr id="48" name="TextBox 51">
            <a:extLst>
              <a:ext uri="{FF2B5EF4-FFF2-40B4-BE49-F238E27FC236}">
                <a16:creationId xmlns="" xmlns:a16="http://schemas.microsoft.com/office/drawing/2014/main" id="{078281B1-A91F-4D00-9385-A559AD41F413}"/>
              </a:ext>
            </a:extLst>
          </p:cNvPr>
          <p:cNvSpPr txBox="1"/>
          <p:nvPr/>
        </p:nvSpPr>
        <p:spPr>
          <a:xfrm>
            <a:off x="2267744" y="3726866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="" xmlns:a16="http://schemas.microsoft.com/office/drawing/2014/main" id="{69604BDC-2CE9-45FE-A626-9A6CD52B8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864" y="35980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1">
            <a:extLst>
              <a:ext uri="{FF2B5EF4-FFF2-40B4-BE49-F238E27FC236}">
                <a16:creationId xmlns="" xmlns:a16="http://schemas.microsoft.com/office/drawing/2014/main" id="{FEDAC77C-433D-44EE-915C-4ADFCEE6B63F}"/>
              </a:ext>
            </a:extLst>
          </p:cNvPr>
          <p:cNvSpPr txBox="1"/>
          <p:nvPr/>
        </p:nvSpPr>
        <p:spPr>
          <a:xfrm>
            <a:off x="3380277" y="3726866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="" xmlns:a16="http://schemas.microsoft.com/office/drawing/2014/main" id="{1E5CF35A-424F-4EA6-A3BF-C65A425BC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622" y="35980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51">
            <a:extLst>
              <a:ext uri="{FF2B5EF4-FFF2-40B4-BE49-F238E27FC236}">
                <a16:creationId xmlns="" xmlns:a16="http://schemas.microsoft.com/office/drawing/2014/main" id="{90CF7CDB-F166-446A-A09D-E6021DF98CF7}"/>
              </a:ext>
            </a:extLst>
          </p:cNvPr>
          <p:cNvSpPr txBox="1"/>
          <p:nvPr/>
        </p:nvSpPr>
        <p:spPr>
          <a:xfrm>
            <a:off x="4268514" y="3726866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>
            <a:extLst>
              <a:ext uri="{FF2B5EF4-FFF2-40B4-BE49-F238E27FC236}">
                <a16:creationId xmlns="" xmlns:a16="http://schemas.microsoft.com/office/drawing/2014/main" id="{6D94D4C8-D4E8-4B20-96E7-227505E32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15" y="35980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86018723-6EF8-40D1-95DA-CD85E12D34FC}"/>
              </a:ext>
            </a:extLst>
          </p:cNvPr>
          <p:cNvSpPr txBox="1"/>
          <p:nvPr/>
        </p:nvSpPr>
        <p:spPr>
          <a:xfrm>
            <a:off x="2740758" y="3734452"/>
            <a:ext cx="605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</a:t>
            </a:r>
            <a:endParaRPr lang="ko-KR" altLang="en-US" sz="1800" dirty="0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F4CF5E93-9ABB-4847-A140-F8DA3EE0C783}"/>
              </a:ext>
            </a:extLst>
          </p:cNvPr>
          <p:cNvSpPr txBox="1"/>
          <p:nvPr/>
        </p:nvSpPr>
        <p:spPr>
          <a:xfrm>
            <a:off x="3822424" y="3734452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F4B07BD3-4E92-4081-AC7E-27CB254EAF1F}"/>
              </a:ext>
            </a:extLst>
          </p:cNvPr>
          <p:cNvSpPr txBox="1"/>
          <p:nvPr/>
        </p:nvSpPr>
        <p:spPr>
          <a:xfrm>
            <a:off x="4719105" y="3743744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E848CCA-5BE1-4B50-9AF5-9984E2F30C8C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1">
            <a:extLst>
              <a:ext uri="{FF2B5EF4-FFF2-40B4-BE49-F238E27FC236}">
                <a16:creationId xmlns="" xmlns:a16="http://schemas.microsoft.com/office/drawing/2014/main" id="{078281B1-A91F-4D00-9385-A559AD41F413}"/>
              </a:ext>
            </a:extLst>
          </p:cNvPr>
          <p:cNvSpPr txBox="1"/>
          <p:nvPr/>
        </p:nvSpPr>
        <p:spPr>
          <a:xfrm>
            <a:off x="2267744" y="3726866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1">
            <a:extLst>
              <a:ext uri="{FF2B5EF4-FFF2-40B4-BE49-F238E27FC236}">
                <a16:creationId xmlns="" xmlns:a16="http://schemas.microsoft.com/office/drawing/2014/main" id="{FEDAC77C-433D-44EE-915C-4ADFCEE6B63F}"/>
              </a:ext>
            </a:extLst>
          </p:cNvPr>
          <p:cNvSpPr txBox="1"/>
          <p:nvPr/>
        </p:nvSpPr>
        <p:spPr>
          <a:xfrm>
            <a:off x="3380277" y="3726866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51">
            <a:extLst>
              <a:ext uri="{FF2B5EF4-FFF2-40B4-BE49-F238E27FC236}">
                <a16:creationId xmlns="" xmlns:a16="http://schemas.microsoft.com/office/drawing/2014/main" id="{90CF7CDB-F166-446A-A09D-E6021DF98CF7}"/>
              </a:ext>
            </a:extLst>
          </p:cNvPr>
          <p:cNvSpPr txBox="1"/>
          <p:nvPr/>
        </p:nvSpPr>
        <p:spPr>
          <a:xfrm>
            <a:off x="4268514" y="3726866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86018723-6EF8-40D1-95DA-CD85E12D34FC}"/>
              </a:ext>
            </a:extLst>
          </p:cNvPr>
          <p:cNvSpPr txBox="1"/>
          <p:nvPr/>
        </p:nvSpPr>
        <p:spPr>
          <a:xfrm>
            <a:off x="2740758" y="3734452"/>
            <a:ext cx="605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</a:t>
            </a:r>
            <a:endParaRPr lang="ko-KR" altLang="en-US" sz="1800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F4CF5E93-9ABB-4847-A140-F8DA3EE0C783}"/>
              </a:ext>
            </a:extLst>
          </p:cNvPr>
          <p:cNvSpPr txBox="1"/>
          <p:nvPr/>
        </p:nvSpPr>
        <p:spPr>
          <a:xfrm>
            <a:off x="3822424" y="3734452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F4B07BD3-4E92-4081-AC7E-27CB254EAF1F}"/>
              </a:ext>
            </a:extLst>
          </p:cNvPr>
          <p:cNvSpPr txBox="1"/>
          <p:nvPr/>
        </p:nvSpPr>
        <p:spPr>
          <a:xfrm>
            <a:off x="4719105" y="3743744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하늘이가 도서관에서 책을 읽은 시간은 다음과 같습니다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하늘이가 도서관에서 책을 읽은 시간을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91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12">
            <a:extLst>
              <a:ext uri="{FF2B5EF4-FFF2-40B4-BE49-F238E27FC236}">
                <a16:creationId xmlns="" xmlns:a16="http://schemas.microsoft.com/office/drawing/2014/main" id="{19B9DFEE-4597-4ABE-AAD8-E95B73DC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8">
            <a:extLst>
              <a:ext uri="{FF2B5EF4-FFF2-40B4-BE49-F238E27FC236}">
                <a16:creationId xmlns="" xmlns:a16="http://schemas.microsoft.com/office/drawing/2014/main" id="{B590A146-69AA-4A6F-A5C2-C8141E5AA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6031E33-8134-443A-9371-D60A5D05F1C1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시간은 어떻게 더할까요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="" xmlns:a16="http://schemas.microsoft.com/office/drawing/2014/main" id="{5987BCA4-9567-429B-8D70-99F8DC4D9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시간은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D2EF2361-4E4C-4939-B56B-E660CC302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51">
            <a:extLst>
              <a:ext uri="{FF2B5EF4-FFF2-40B4-BE49-F238E27FC236}">
                <a16:creationId xmlns="" xmlns:a16="http://schemas.microsoft.com/office/drawing/2014/main" id="{078281B1-A91F-4D00-9385-A559AD41F413}"/>
              </a:ext>
            </a:extLst>
          </p:cNvPr>
          <p:cNvSpPr txBox="1"/>
          <p:nvPr/>
        </p:nvSpPr>
        <p:spPr>
          <a:xfrm>
            <a:off x="4098986" y="3664150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1">
            <a:extLst>
              <a:ext uri="{FF2B5EF4-FFF2-40B4-BE49-F238E27FC236}">
                <a16:creationId xmlns="" xmlns:a16="http://schemas.microsoft.com/office/drawing/2014/main" id="{FEDAC77C-433D-44EE-915C-4ADFCEE6B63F}"/>
              </a:ext>
            </a:extLst>
          </p:cNvPr>
          <p:cNvSpPr txBox="1"/>
          <p:nvPr/>
        </p:nvSpPr>
        <p:spPr>
          <a:xfrm>
            <a:off x="5043931" y="3664150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51">
            <a:extLst>
              <a:ext uri="{FF2B5EF4-FFF2-40B4-BE49-F238E27FC236}">
                <a16:creationId xmlns="" xmlns:a16="http://schemas.microsoft.com/office/drawing/2014/main" id="{90CF7CDB-F166-446A-A09D-E6021DF98CF7}"/>
              </a:ext>
            </a:extLst>
          </p:cNvPr>
          <p:cNvSpPr txBox="1"/>
          <p:nvPr/>
        </p:nvSpPr>
        <p:spPr>
          <a:xfrm>
            <a:off x="5860160" y="3664150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86018723-6EF8-40D1-95DA-CD85E12D34FC}"/>
              </a:ext>
            </a:extLst>
          </p:cNvPr>
          <p:cNvSpPr txBox="1"/>
          <p:nvPr/>
        </p:nvSpPr>
        <p:spPr>
          <a:xfrm>
            <a:off x="4572000" y="3639613"/>
            <a:ext cx="605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</a:t>
            </a:r>
            <a:endParaRPr lang="ko-KR" altLang="en-US" sz="1800" dirty="0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F4CF5E93-9ABB-4847-A140-F8DA3EE0C783}"/>
              </a:ext>
            </a:extLst>
          </p:cNvPr>
          <p:cNvSpPr txBox="1"/>
          <p:nvPr/>
        </p:nvSpPr>
        <p:spPr>
          <a:xfrm>
            <a:off x="5486078" y="3639613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F4B07BD3-4E92-4081-AC7E-27CB254EAF1F}"/>
              </a:ext>
            </a:extLst>
          </p:cNvPr>
          <p:cNvSpPr txBox="1"/>
          <p:nvPr/>
        </p:nvSpPr>
        <p:spPr>
          <a:xfrm>
            <a:off x="6274747" y="3639613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97E63B59-D217-4993-A16D-0942321D68AD}"/>
              </a:ext>
            </a:extLst>
          </p:cNvPr>
          <p:cNvGrpSpPr/>
          <p:nvPr/>
        </p:nvGrpSpPr>
        <p:grpSpPr>
          <a:xfrm>
            <a:off x="179512" y="3271416"/>
            <a:ext cx="6667165" cy="2001874"/>
            <a:chOff x="179512" y="3271416"/>
            <a:chExt cx="6667165" cy="2001874"/>
          </a:xfrm>
        </p:grpSpPr>
        <p:sp>
          <p:nvSpPr>
            <p:cNvPr id="42" name="직각 삼각형 41">
              <a:extLst>
                <a:ext uri="{FF2B5EF4-FFF2-40B4-BE49-F238E27FC236}">
                  <a16:creationId xmlns="" xmlns:a16="http://schemas.microsoft.com/office/drawing/2014/main" id="{94A426F3-4468-4CFF-9212-0000EAF8AA4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97AB3637-5942-4764-97D9-59BD2DCB9CC2}"/>
                </a:ext>
              </a:extLst>
            </p:cNvPr>
            <p:cNvSpPr/>
            <p:nvPr/>
          </p:nvSpPr>
          <p:spPr>
            <a:xfrm>
              <a:off x="179512" y="3639613"/>
              <a:ext cx="6667165" cy="14455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45" name="Picture 2">
              <a:extLst>
                <a:ext uri="{FF2B5EF4-FFF2-40B4-BE49-F238E27FC236}">
                  <a16:creationId xmlns="" xmlns:a16="http://schemas.microsoft.com/office/drawing/2014/main" id="{727A632B-8CEF-4612-A7D1-73491AD6B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27141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6553802B-9DC0-4D7D-9C95-18BF344392A0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5F2FEED7-B8D3-403B-9878-785B8D5627CF}"/>
              </a:ext>
            </a:extLst>
          </p:cNvPr>
          <p:cNvSpPr/>
          <p:nvPr/>
        </p:nvSpPr>
        <p:spPr>
          <a:xfrm>
            <a:off x="287524" y="3793011"/>
            <a:ext cx="6372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하늘이가 도서관에서 책을 읽은 시간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그림책을 읽은 시간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동화책을 읽은 시간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초＋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graphicFrame>
        <p:nvGraphicFramePr>
          <p:cNvPr id="54" name="표 2">
            <a:extLst>
              <a:ext uri="{FF2B5EF4-FFF2-40B4-BE49-F238E27FC236}">
                <a16:creationId xmlns="" xmlns:a16="http://schemas.microsoft.com/office/drawing/2014/main" id="{B4701450-49B5-4656-8FD2-F69E3BAE0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384235"/>
              </p:ext>
            </p:extLst>
          </p:nvPr>
        </p:nvGraphicFramePr>
        <p:xfrm>
          <a:off x="624759" y="2596423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38750401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970212005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334906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84374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읽은 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B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70529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553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61" name="Picture 6">
            <a:extLst>
              <a:ext uri="{FF2B5EF4-FFF2-40B4-BE49-F238E27FC236}">
                <a16:creationId xmlns="" xmlns:a16="http://schemas.microsoft.com/office/drawing/2014/main" id="{32CEFC83-EF3D-4B10-B71D-0B0F7B68B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8">
            <a:extLst>
              <a:ext uri="{FF2B5EF4-FFF2-40B4-BE49-F238E27FC236}">
                <a16:creationId xmlns="" xmlns:a16="http://schemas.microsoft.com/office/drawing/2014/main" id="{C6A5B9ED-AFB9-46BC-92C0-FFB9B3345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2B46A0A0-1573-4BA4-93DC-5A6AD53AF8C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시간은 어떻게 더할까요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C6C794A7-63BA-4280-A2EB-B6AA0AEF3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시간은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>
            <a:extLst>
              <a:ext uri="{FF2B5EF4-FFF2-40B4-BE49-F238E27FC236}">
                <a16:creationId xmlns="" xmlns:a16="http://schemas.microsoft.com/office/drawing/2014/main" id="{B58CDA07-02FB-4F4F-B4FA-CB2444AA6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6">
            <a:extLst>
              <a:ext uri="{FF2B5EF4-FFF2-40B4-BE49-F238E27FC236}">
                <a16:creationId xmlns="" xmlns:a16="http://schemas.microsoft.com/office/drawing/2014/main" id="{D8915C35-BA77-4B14-B576-B62337EFD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="" xmlns:a16="http://schemas.microsoft.com/office/drawing/2014/main" id="{C9281534-B7E5-461E-8DF5-24AABE93E16B}"/>
              </a:ext>
            </a:extLst>
          </p:cNvPr>
          <p:cNvSpPr txBox="1"/>
          <p:nvPr/>
        </p:nvSpPr>
        <p:spPr>
          <a:xfrm>
            <a:off x="644499" y="393305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샛별이의 계산이 잘못된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6">
            <a:extLst>
              <a:ext uri="{FF2B5EF4-FFF2-40B4-BE49-F238E27FC236}">
                <a16:creationId xmlns="" xmlns:a16="http://schemas.microsoft.com/office/drawing/2014/main" id="{5EBD78DB-0D56-4ADE-8FD3-6578B77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3517624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2128FB5B-99CA-4119-811C-B89CD18EE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43" y="2413527"/>
            <a:ext cx="5772150" cy="1381125"/>
          </a:xfrm>
          <a:prstGeom prst="rect">
            <a:avLst/>
          </a:prstGeom>
        </p:spPr>
      </p:pic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255C743B-8D13-4843-9C0D-CC8B3C152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82960"/>
              </p:ext>
            </p:extLst>
          </p:nvPr>
        </p:nvGraphicFramePr>
        <p:xfrm>
          <a:off x="4247963" y="2519124"/>
          <a:ext cx="2019069" cy="1104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0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30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30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801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8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8019">
                <a:tc>
                  <a:txBody>
                    <a:bodyPr/>
                    <a:lstStyle/>
                    <a:p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" name="TextBox 43">
            <a:extLst>
              <a:ext uri="{FF2B5EF4-FFF2-40B4-BE49-F238E27FC236}">
                <a16:creationId xmlns="" xmlns:a16="http://schemas.microsoft.com/office/drawing/2014/main" id="{E8152D6D-F6E1-405A-B99A-5B208F48D456}"/>
              </a:ext>
            </a:extLst>
          </p:cNvPr>
          <p:cNvSpPr txBox="1"/>
          <p:nvPr/>
        </p:nvSpPr>
        <p:spPr>
          <a:xfrm>
            <a:off x="497093" y="2528900"/>
            <a:ext cx="2850771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동요를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분부터</a:t>
            </a:r>
          </a:p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초 동안 들었으니까</a:t>
            </a: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동요를 듣고 난 시각은 이렇게</a:t>
            </a: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계산할 수 있어요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모서리가 둥근 직사각형 60">
            <a:extLst>
              <a:ext uri="{FF2B5EF4-FFF2-40B4-BE49-F238E27FC236}">
                <a16:creationId xmlns="" xmlns:a16="http://schemas.microsoft.com/office/drawing/2014/main" id="{3D71628B-B11A-41ED-94B1-1129C5D45AE6}"/>
              </a:ext>
            </a:extLst>
          </p:cNvPr>
          <p:cNvSpPr/>
          <p:nvPr/>
        </p:nvSpPr>
        <p:spPr>
          <a:xfrm>
            <a:off x="535247" y="4525822"/>
            <a:ext cx="656706" cy="360040"/>
          </a:xfrm>
          <a:prstGeom prst="roundRect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까닭</a:t>
            </a:r>
          </a:p>
        </p:txBody>
      </p:sp>
      <p:sp>
        <p:nvSpPr>
          <p:cNvPr id="72" name="TextBox 51">
            <a:extLst>
              <a:ext uri="{FF2B5EF4-FFF2-40B4-BE49-F238E27FC236}">
                <a16:creationId xmlns="" xmlns:a16="http://schemas.microsoft.com/office/drawing/2014/main" id="{7A0B15A2-1ECE-4315-8549-B8F33573F4A2}"/>
              </a:ext>
            </a:extLst>
          </p:cNvPr>
          <p:cNvSpPr txBox="1"/>
          <p:nvPr/>
        </p:nvSpPr>
        <p:spPr>
          <a:xfrm>
            <a:off x="1297710" y="4313946"/>
            <a:ext cx="550653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시는 시끼리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분은 분끼리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초는 초끼리 더해야 하는데 시와 분을 더하고 분과 초를 더해서 계산이 잘못됐습니다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="" xmlns:a16="http://schemas.microsoft.com/office/drawing/2014/main" id="{80B8E4BF-2A82-4962-A573-F08C7C94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039" y="41850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A48C684B-3ED3-41D8-9A49-439336586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665" y="4361426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="" xmlns:a16="http://schemas.microsoft.com/office/drawing/2014/main" id="{481405CB-1E5C-4D68-B0DE-48F4835B1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1264"/>
            <a:ext cx="65722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6">
            <a:extLst>
              <a:ext uri="{FF2B5EF4-FFF2-40B4-BE49-F238E27FC236}">
                <a16:creationId xmlns="" xmlns:a16="http://schemas.microsoft.com/office/drawing/2014/main" id="{DD5AF457-3634-421E-8406-D439D0134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9" y="33598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398CD24D-4B04-4164-971D-4466E91FDD5B}"/>
              </a:ext>
            </a:extLst>
          </p:cNvPr>
          <p:cNvSpPr txBox="1"/>
          <p:nvPr/>
        </p:nvSpPr>
        <p:spPr>
          <a:xfrm>
            <a:off x="143508" y="3347700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     ~      ]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8">
            <a:extLst>
              <a:ext uri="{FF2B5EF4-FFF2-40B4-BE49-F238E27FC236}">
                <a16:creationId xmlns="" xmlns:a16="http://schemas.microsoft.com/office/drawing/2014/main" id="{D7C545BB-4EC5-4593-BE0A-67ADE062A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15" y="33477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55DE6838-5FA6-47B3-BB2F-0C9F7274F314}"/>
              </a:ext>
            </a:extLst>
          </p:cNvPr>
          <p:cNvSpPr txBox="1"/>
          <p:nvPr/>
        </p:nvSpPr>
        <p:spPr>
          <a:xfrm>
            <a:off x="6956493" y="944724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후에 자동으로 닫히고 최소화 버튼으로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http://cdata.tsherpa.co.kr/tsherpa/MultiMedia/Flash/2020/curri/index.html?flashxmlnum=soboro2&amp;classa=A8-C1-62-KK-KA-02-03-04-0-0-0-0&amp;classno=AA_SAMPLE/nproto_sample/DA/nproto_suh_504.html</a:t>
            </a:r>
          </a:p>
        </p:txBody>
      </p:sp>
      <p:sp>
        <p:nvSpPr>
          <p:cNvPr id="108" name="TextBox 43">
            <a:extLst>
              <a:ext uri="{FF2B5EF4-FFF2-40B4-BE49-F238E27FC236}">
                <a16:creationId xmlns="" xmlns:a16="http://schemas.microsoft.com/office/drawing/2014/main" id="{FEDF9DFB-A370-4398-935A-4ED856139821}"/>
              </a:ext>
            </a:extLst>
          </p:cNvPr>
          <p:cNvSpPr txBox="1"/>
          <p:nvPr/>
        </p:nvSpPr>
        <p:spPr>
          <a:xfrm>
            <a:off x="126391" y="3796008"/>
            <a:ext cx="602978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샛별이가 동요를 듣고 난 시각을 다음과 같이 잘못 계산했습니다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샛별이의 계산이 잘못된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87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9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5_5_5_01.png / 5_5_5_01.svg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61" name="Picture 6">
            <a:extLst>
              <a:ext uri="{FF2B5EF4-FFF2-40B4-BE49-F238E27FC236}">
                <a16:creationId xmlns="" xmlns:a16="http://schemas.microsoft.com/office/drawing/2014/main" id="{32CEFC83-EF3D-4B10-B71D-0B0F7B68B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8">
            <a:extLst>
              <a:ext uri="{FF2B5EF4-FFF2-40B4-BE49-F238E27FC236}">
                <a16:creationId xmlns="" xmlns:a16="http://schemas.microsoft.com/office/drawing/2014/main" id="{C6A5B9ED-AFB9-46BC-92C0-FFB9B3345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2B46A0A0-1573-4BA4-93DC-5A6AD53AF8C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시간은 어떻게 더할까요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C6C794A7-63BA-4280-A2EB-B6AA0AEF3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시간은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>
            <a:extLst>
              <a:ext uri="{FF2B5EF4-FFF2-40B4-BE49-F238E27FC236}">
                <a16:creationId xmlns="" xmlns:a16="http://schemas.microsoft.com/office/drawing/2014/main" id="{B58CDA07-02FB-4F4F-B4FA-CB2444AA6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2128FB5B-99CA-4119-811C-B89CD18EE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43" y="2413527"/>
            <a:ext cx="5772150" cy="1381125"/>
          </a:xfrm>
          <a:prstGeom prst="rect">
            <a:avLst/>
          </a:prstGeom>
        </p:spPr>
      </p:pic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255C743B-8D13-4843-9C0D-CC8B3C152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354195"/>
              </p:ext>
            </p:extLst>
          </p:nvPr>
        </p:nvGraphicFramePr>
        <p:xfrm>
          <a:off x="4463988" y="2519124"/>
          <a:ext cx="1803044" cy="1104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5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183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801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5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8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8019">
                <a:tc>
                  <a:txBody>
                    <a:bodyPr/>
                    <a:lstStyle/>
                    <a:p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55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" name="TextBox 43">
            <a:extLst>
              <a:ext uri="{FF2B5EF4-FFF2-40B4-BE49-F238E27FC236}">
                <a16:creationId xmlns="" xmlns:a16="http://schemas.microsoft.com/office/drawing/2014/main" id="{E8152D6D-F6E1-405A-B99A-5B208F48D456}"/>
              </a:ext>
            </a:extLst>
          </p:cNvPr>
          <p:cNvSpPr txBox="1"/>
          <p:nvPr/>
        </p:nvSpPr>
        <p:spPr>
          <a:xfrm>
            <a:off x="497093" y="2580855"/>
            <a:ext cx="2850771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동요를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분부터</a:t>
            </a:r>
          </a:p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초 동안 들었으니까</a:t>
            </a: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동요를 듣고 난 시각은 이렇게</a:t>
            </a: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계산할 수 있어요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모서리가 둥근 직사각형 60">
            <a:extLst>
              <a:ext uri="{FF2B5EF4-FFF2-40B4-BE49-F238E27FC236}">
                <a16:creationId xmlns="" xmlns:a16="http://schemas.microsoft.com/office/drawing/2014/main" id="{3D71628B-B11A-41ED-94B1-1129C5D45AE6}"/>
              </a:ext>
            </a:extLst>
          </p:cNvPr>
          <p:cNvSpPr/>
          <p:nvPr/>
        </p:nvSpPr>
        <p:spPr>
          <a:xfrm>
            <a:off x="535247" y="4329100"/>
            <a:ext cx="656706" cy="360040"/>
          </a:xfrm>
          <a:prstGeom prst="roundRect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까닭</a:t>
            </a:r>
          </a:p>
        </p:txBody>
      </p:sp>
      <p:sp>
        <p:nvSpPr>
          <p:cNvPr id="72" name="TextBox 51">
            <a:extLst>
              <a:ext uri="{FF2B5EF4-FFF2-40B4-BE49-F238E27FC236}">
                <a16:creationId xmlns="" xmlns:a16="http://schemas.microsoft.com/office/drawing/2014/main" id="{7A0B15A2-1ECE-4315-8549-B8F33573F4A2}"/>
              </a:ext>
            </a:extLst>
          </p:cNvPr>
          <p:cNvSpPr txBox="1"/>
          <p:nvPr/>
        </p:nvSpPr>
        <p:spPr>
          <a:xfrm>
            <a:off x="1297710" y="4313946"/>
            <a:ext cx="550653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252000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시는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시끼리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분은 분끼리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초는 초끼리 더해야 하는데 시와 분을 더하고 분과 초를 더해서 계산이 잘못됐습니다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="" xmlns:a16="http://schemas.microsoft.com/office/drawing/2014/main" id="{80B8E4BF-2A82-4962-A573-F08C7C94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137" y="414308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A48C684B-3ED3-41D8-9A49-439336586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056" y="4361426"/>
            <a:ext cx="327974" cy="26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1479F509-869A-4866-BCB5-1009A220F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4" y="273651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>
            <a:extLst>
              <a:ext uri="{FF2B5EF4-FFF2-40B4-BE49-F238E27FC236}">
                <a16:creationId xmlns="" xmlns:a16="http://schemas.microsoft.com/office/drawing/2014/main" id="{EF49C2B7-AC9B-4404-8666-45A34031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56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이미지 위에 텍스트 모두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팝업 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까닭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EDB60E09-0163-4969-809D-C6C841853B5D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3E38356D-CC2A-4560-B95F-0B7F859D367F}"/>
              </a:ext>
            </a:extLst>
          </p:cNvPr>
          <p:cNvSpPr/>
          <p:nvPr/>
        </p:nvSpPr>
        <p:spPr>
          <a:xfrm>
            <a:off x="1291383" y="2048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79D3E9A9-E0AC-4B3A-9B66-6930B1CB342F}"/>
              </a:ext>
            </a:extLst>
          </p:cNvPr>
          <p:cNvSpPr/>
          <p:nvPr/>
        </p:nvSpPr>
        <p:spPr>
          <a:xfrm>
            <a:off x="212172" y="2878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9DAE3C09-2BD9-4A85-A431-F92D441905BB}"/>
              </a:ext>
            </a:extLst>
          </p:cNvPr>
          <p:cNvSpPr/>
          <p:nvPr/>
        </p:nvSpPr>
        <p:spPr>
          <a:xfrm>
            <a:off x="1085540" y="42547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6">
            <a:extLst>
              <a:ext uri="{FF2B5EF4-FFF2-40B4-BE49-F238E27FC236}">
                <a16:creationId xmlns="" xmlns:a16="http://schemas.microsoft.com/office/drawing/2014/main" id="{D8915C35-BA77-4B14-B576-B62337EFD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샛별이의 계산이 잘못된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44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4292" y="124707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33999" y="119675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82799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5_5_5_01.png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="" xmlns:a16="http://schemas.microsoft.com/office/drawing/2014/main" id="{C6A5B9ED-AFB9-46BC-92C0-FFB9B3345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02" name="순서도: 대체 처리 101">
            <a:extLst>
              <a:ext uri="{FF2B5EF4-FFF2-40B4-BE49-F238E27FC236}">
                <a16:creationId xmlns="" xmlns:a16="http://schemas.microsoft.com/office/drawing/2014/main" id="{402035A6-C5D5-4DA0-873D-6F53AB50A22F}"/>
              </a:ext>
            </a:extLst>
          </p:cNvPr>
          <p:cNvSpPr/>
          <p:nvPr/>
        </p:nvSpPr>
        <p:spPr>
          <a:xfrm>
            <a:off x="652716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E00ED741-8122-4BC3-90DF-EF61F3048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879579E8-9213-41BA-B412-428EB2E05F36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시간은 어떻게 더할까요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43F8D9DF-C3A1-40D1-A077-B7F91A7CB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시간은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091650EB-0821-451F-AACA-A2958C8F8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43" y="2413527"/>
            <a:ext cx="5772150" cy="1381125"/>
          </a:xfrm>
          <a:prstGeom prst="rect">
            <a:avLst/>
          </a:prstGeom>
        </p:spPr>
      </p:pic>
      <p:pic>
        <p:nvPicPr>
          <p:cNvPr id="77" name="Picture 2">
            <a:extLst>
              <a:ext uri="{FF2B5EF4-FFF2-40B4-BE49-F238E27FC236}">
                <a16:creationId xmlns="" xmlns:a16="http://schemas.microsoft.com/office/drawing/2014/main" id="{68C201B9-B8B9-4DD6-A38E-573A443F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4" y="273651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직사각형 21">
            <a:extLst>
              <a:ext uri="{FF2B5EF4-FFF2-40B4-BE49-F238E27FC236}">
                <a16:creationId xmlns="" xmlns:a16="http://schemas.microsoft.com/office/drawing/2014/main" id="{ED86D07C-CADA-4794-95AF-9D6C319C4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56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이미지 위에 텍스트 모두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가로 팝업 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시 풀이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7F4957C1-0C3C-4BDB-8F63-73DBA796E5FA}"/>
              </a:ext>
            </a:extLst>
          </p:cNvPr>
          <p:cNvSpPr/>
          <p:nvPr/>
        </p:nvSpPr>
        <p:spPr>
          <a:xfrm>
            <a:off x="1291383" y="2048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238BED03-E298-4446-8481-118821971866}"/>
              </a:ext>
            </a:extLst>
          </p:cNvPr>
          <p:cNvSpPr/>
          <p:nvPr/>
        </p:nvSpPr>
        <p:spPr>
          <a:xfrm>
            <a:off x="212172" y="2878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Picture 6">
            <a:extLst>
              <a:ext uri="{FF2B5EF4-FFF2-40B4-BE49-F238E27FC236}">
                <a16:creationId xmlns="" xmlns:a16="http://schemas.microsoft.com/office/drawing/2014/main" id="{7724C39A-A952-439D-982A-D5F078200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91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12">
            <a:extLst>
              <a:ext uri="{FF2B5EF4-FFF2-40B4-BE49-F238E27FC236}">
                <a16:creationId xmlns="" xmlns:a16="http://schemas.microsoft.com/office/drawing/2014/main" id="{D732CD05-C190-4BB9-9A11-FF5555EA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>
            <a:extLst>
              <a:ext uri="{FF2B5EF4-FFF2-40B4-BE49-F238E27FC236}">
                <a16:creationId xmlns="" xmlns:a16="http://schemas.microsoft.com/office/drawing/2014/main" id="{D1C51BC7-3450-41A1-9ED3-F15B446F85A4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="" xmlns:a16="http://schemas.microsoft.com/office/drawing/2014/main" id="{1BE8445E-FF22-45A6-BF76-667EF8C89F10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51">
            <a:extLst>
              <a:ext uri="{FF2B5EF4-FFF2-40B4-BE49-F238E27FC236}">
                <a16:creationId xmlns="" xmlns:a16="http://schemas.microsoft.com/office/drawing/2014/main" id="{C59D38A3-311C-4A2C-A117-3A3A0E30799B}"/>
              </a:ext>
            </a:extLst>
          </p:cNvPr>
          <p:cNvSpPr txBox="1"/>
          <p:nvPr/>
        </p:nvSpPr>
        <p:spPr>
          <a:xfrm>
            <a:off x="2447764" y="4421958"/>
            <a:ext cx="190821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" name="Picture 4">
            <a:extLst>
              <a:ext uri="{FF2B5EF4-FFF2-40B4-BE49-F238E27FC236}">
                <a16:creationId xmlns="" xmlns:a16="http://schemas.microsoft.com/office/drawing/2014/main" id="{7917120A-797B-44A3-B865-17EC18249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273" y="43202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>
            <a:extLst>
              <a:ext uri="{FF2B5EF4-FFF2-40B4-BE49-F238E27FC236}">
                <a16:creationId xmlns="" xmlns:a16="http://schemas.microsoft.com/office/drawing/2014/main" id="{8962BC00-E1E1-4E8E-BF03-FFD138532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255C743B-8D13-4843-9C0D-CC8B3C152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777776"/>
              </p:ext>
            </p:extLst>
          </p:nvPr>
        </p:nvGraphicFramePr>
        <p:xfrm>
          <a:off x="4463988" y="2519124"/>
          <a:ext cx="1803044" cy="1104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5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183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801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5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8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8019">
                <a:tc>
                  <a:txBody>
                    <a:bodyPr/>
                    <a:lstStyle/>
                    <a:p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55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E8152D6D-F6E1-405A-B99A-5B208F48D456}"/>
              </a:ext>
            </a:extLst>
          </p:cNvPr>
          <p:cNvSpPr txBox="1"/>
          <p:nvPr/>
        </p:nvSpPr>
        <p:spPr>
          <a:xfrm>
            <a:off x="497093" y="2580855"/>
            <a:ext cx="2850771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동요를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분부터</a:t>
            </a:r>
          </a:p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초 동안 들었으니까</a:t>
            </a: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동요를 듣고 난 시각은 이렇게</a:t>
            </a: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계산할 수 있어요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6">
            <a:extLst>
              <a:ext uri="{FF2B5EF4-FFF2-40B4-BE49-F238E27FC236}">
                <a16:creationId xmlns="" xmlns:a16="http://schemas.microsoft.com/office/drawing/2014/main" id="{D8915C35-BA77-4B14-B576-B62337EFD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샛별이가 동요를 듣고 난 시각을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Picture 8">
            <a:extLst>
              <a:ext uri="{FF2B5EF4-FFF2-40B4-BE49-F238E27FC236}">
                <a16:creationId xmlns="" xmlns:a16="http://schemas.microsoft.com/office/drawing/2014/main" id="{1FFDD6B8-A877-4907-9325-336D0A727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43" y="16289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30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>
            <a:extLst>
              <a:ext uri="{FF2B5EF4-FFF2-40B4-BE49-F238E27FC236}">
                <a16:creationId xmlns="" xmlns:a16="http://schemas.microsoft.com/office/drawing/2014/main" id="{68C201B9-B8B9-4DD6-A38E-573A443F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4" y="2736512"/>
            <a:ext cx="325733" cy="13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4292" y="1247079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33999" y="119675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="" xmlns:a16="http://schemas.microsoft.com/office/drawing/2014/main" id="{C6A5B9ED-AFB9-46BC-92C0-FFB9B3345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02" name="순서도: 대체 처리 101">
            <a:extLst>
              <a:ext uri="{FF2B5EF4-FFF2-40B4-BE49-F238E27FC236}">
                <a16:creationId xmlns="" xmlns:a16="http://schemas.microsoft.com/office/drawing/2014/main" id="{402035A6-C5D5-4DA0-873D-6F53AB50A22F}"/>
              </a:ext>
            </a:extLst>
          </p:cNvPr>
          <p:cNvSpPr/>
          <p:nvPr/>
        </p:nvSpPr>
        <p:spPr>
          <a:xfrm>
            <a:off x="652716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E00ED741-8122-4BC3-90DF-EF61F3048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879579E8-9213-41BA-B412-428EB2E05F36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시간은 어떻게 더할까요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43F8D9DF-C3A1-40D1-A077-B7F91A7CB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시간은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>
            <a:extLst>
              <a:ext uri="{FF2B5EF4-FFF2-40B4-BE49-F238E27FC236}">
                <a16:creationId xmlns="" xmlns:a16="http://schemas.microsoft.com/office/drawing/2014/main" id="{8962BC00-E1E1-4E8E-BF03-FFD138532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091650EB-0821-451F-AACA-A2958C8F8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43" y="2413527"/>
            <a:ext cx="5772150" cy="1381125"/>
          </a:xfrm>
          <a:prstGeom prst="rect">
            <a:avLst/>
          </a:prstGeom>
        </p:spPr>
      </p:pic>
      <p:pic>
        <p:nvPicPr>
          <p:cNvPr id="107" name="Picture 6">
            <a:extLst>
              <a:ext uri="{FF2B5EF4-FFF2-40B4-BE49-F238E27FC236}">
                <a16:creationId xmlns="" xmlns:a16="http://schemas.microsoft.com/office/drawing/2014/main" id="{7724C39A-A952-439D-982A-D5F078200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91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12">
            <a:extLst>
              <a:ext uri="{FF2B5EF4-FFF2-40B4-BE49-F238E27FC236}">
                <a16:creationId xmlns="" xmlns:a16="http://schemas.microsoft.com/office/drawing/2014/main" id="{D732CD05-C190-4BB9-9A11-FF5555EA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163EBA9-886C-40D3-AD36-B366A7772898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255C743B-8D13-4843-9C0D-CC8B3C152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45827"/>
              </p:ext>
            </p:extLst>
          </p:nvPr>
        </p:nvGraphicFramePr>
        <p:xfrm>
          <a:off x="4463988" y="2519124"/>
          <a:ext cx="1803044" cy="1104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5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183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801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5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8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8019">
                <a:tc>
                  <a:txBody>
                    <a:bodyPr/>
                    <a:lstStyle/>
                    <a:p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55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43">
            <a:extLst>
              <a:ext uri="{FF2B5EF4-FFF2-40B4-BE49-F238E27FC236}">
                <a16:creationId xmlns="" xmlns:a16="http://schemas.microsoft.com/office/drawing/2014/main" id="{E8152D6D-F6E1-405A-B99A-5B208F48D456}"/>
              </a:ext>
            </a:extLst>
          </p:cNvPr>
          <p:cNvSpPr txBox="1"/>
          <p:nvPr/>
        </p:nvSpPr>
        <p:spPr>
          <a:xfrm>
            <a:off x="497093" y="2580855"/>
            <a:ext cx="2850771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동요를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분부터</a:t>
            </a:r>
          </a:p>
          <a:p>
            <a:pPr algn="ctr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초 동안 들었으니까</a:t>
            </a: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동요를 듣고 난 시각은 이렇게</a:t>
            </a: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계산할 수 있어요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샛별이가 동요를 듣고 난 시각을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8">
            <a:extLst>
              <a:ext uri="{FF2B5EF4-FFF2-40B4-BE49-F238E27FC236}">
                <a16:creationId xmlns="" xmlns:a16="http://schemas.microsoft.com/office/drawing/2014/main" id="{1FFDD6B8-A877-4907-9325-336D0A727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43" y="16289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6203511D-0801-4142-972B-EB45C077EF67}"/>
              </a:ext>
            </a:extLst>
          </p:cNvPr>
          <p:cNvGrpSpPr/>
          <p:nvPr/>
        </p:nvGrpSpPr>
        <p:grpSpPr>
          <a:xfrm>
            <a:off x="179512" y="2636912"/>
            <a:ext cx="6667165" cy="2636378"/>
            <a:chOff x="179512" y="2636912"/>
            <a:chExt cx="6667165" cy="2636378"/>
          </a:xfrm>
        </p:grpSpPr>
        <p:sp>
          <p:nvSpPr>
            <p:cNvPr id="58" name="직각 삼각형 57">
              <a:extLst>
                <a:ext uri="{FF2B5EF4-FFF2-40B4-BE49-F238E27FC236}">
                  <a16:creationId xmlns="" xmlns:a16="http://schemas.microsoft.com/office/drawing/2014/main" id="{3C72909F-5BD0-4518-B890-73B555BF2A8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511F4F4B-4A6E-4096-9B55-D25E2FA9A2A9}"/>
                </a:ext>
              </a:extLst>
            </p:cNvPr>
            <p:cNvSpPr/>
            <p:nvPr/>
          </p:nvSpPr>
          <p:spPr>
            <a:xfrm>
              <a:off x="179512" y="2996952"/>
              <a:ext cx="6667165" cy="20882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0" name="Picture 2">
              <a:extLst>
                <a:ext uri="{FF2B5EF4-FFF2-40B4-BE49-F238E27FC236}">
                  <a16:creationId xmlns="" xmlns:a16="http://schemas.microsoft.com/office/drawing/2014/main" id="{67D6B5F1-CD08-478A-ACBC-AA285651E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63691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0A3CFF79-21C5-4655-9E9A-7E0D09BD4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37769"/>
              </p:ext>
            </p:extLst>
          </p:nvPr>
        </p:nvGraphicFramePr>
        <p:xfrm>
          <a:off x="1854319" y="3328978"/>
          <a:ext cx="3149729" cy="1424178"/>
        </p:xfrm>
        <a:graphic>
          <a:graphicData uri="http://schemas.openxmlformats.org/drawingml/2006/table">
            <a:tbl>
              <a:tblPr/>
              <a:tblGrid>
                <a:gridCol w="403558">
                  <a:extLst>
                    <a:ext uri="{9D8B030D-6E8A-4147-A177-3AD203B41FA5}">
                      <a16:colId xmlns="" xmlns:a16="http://schemas.microsoft.com/office/drawing/2014/main" val="2958588299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4020555263"/>
                    </a:ext>
                  </a:extLst>
                </a:gridCol>
                <a:gridCol w="521480">
                  <a:extLst>
                    <a:ext uri="{9D8B030D-6E8A-4147-A177-3AD203B41FA5}">
                      <a16:colId xmlns="" xmlns:a16="http://schemas.microsoft.com/office/drawing/2014/main" val="2160751531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84064038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2483409421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3953412990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731455416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5122155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3789081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9439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20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9625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suhi_h_0301_05_0007.html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76~77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4129" y="1099467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시간은 어떻게 더할까요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66706" y="2050100"/>
            <a:ext cx="6601828" cy="3316246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TextBox 7">
            <a:extLst>
              <a:ext uri="{FF2B5EF4-FFF2-40B4-BE49-F238E27FC236}">
                <a16:creationId xmlns="" xmlns:a16="http://schemas.microsoft.com/office/drawing/2014/main" id="{EAD69F98-E272-4075-8574-D2BC0BEE3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="" xmlns:a16="http://schemas.microsoft.com/office/drawing/2014/main" id="{1270DE18-35F8-440A-B1EC-9FE114370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D239013C-6DD7-4076-9371-58D56202E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시간은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>
            <a:extLst>
              <a:ext uri="{FF2B5EF4-FFF2-40B4-BE49-F238E27FC236}">
                <a16:creationId xmlns="" xmlns:a16="http://schemas.microsoft.com/office/drawing/2014/main" id="{246ABB7B-8819-40E0-9B66-01547D44D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D7445794-F31D-4387-A03C-BB9E398625E1}"/>
              </a:ext>
            </a:extLst>
          </p:cNvPr>
          <p:cNvSpPr txBox="1"/>
          <p:nvPr/>
        </p:nvSpPr>
        <p:spPr>
          <a:xfrm>
            <a:off x="663567" y="2422629"/>
            <a:ext cx="5812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시간의 합은 </a:t>
            </a:r>
            <a:r>
              <a:rPr lang="ko-KR" altLang="en-US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시는 시끼리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분은 분끼리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초는 </a:t>
            </a:r>
            <a:r>
              <a:rPr lang="ko-KR" altLang="en-US" sz="180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초끼리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더합니다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7546F756-3B9C-464B-B424-0CF3138BB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80415"/>
              </p:ext>
            </p:extLst>
          </p:nvPr>
        </p:nvGraphicFramePr>
        <p:xfrm>
          <a:off x="2227688" y="3357642"/>
          <a:ext cx="2812364" cy="1475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14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34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34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9183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1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183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45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3" y="247075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표 60">
            <a:extLst>
              <a:ext uri="{FF2B5EF4-FFF2-40B4-BE49-F238E27FC236}">
                <a16:creationId xmlns="" xmlns:a16="http://schemas.microsoft.com/office/drawing/2014/main" id="{514981C9-2640-4BD9-AF9B-3843D5F17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90086"/>
              </p:ext>
            </p:extLst>
          </p:nvPr>
        </p:nvGraphicFramePr>
        <p:xfrm>
          <a:off x="1870441" y="2348880"/>
          <a:ext cx="3205615" cy="1424178"/>
        </p:xfrm>
        <a:graphic>
          <a:graphicData uri="http://schemas.openxmlformats.org/drawingml/2006/table">
            <a:tbl>
              <a:tblPr/>
              <a:tblGrid>
                <a:gridCol w="459444">
                  <a:extLst>
                    <a:ext uri="{9D8B030D-6E8A-4147-A177-3AD203B41FA5}">
                      <a16:colId xmlns="" xmlns:a16="http://schemas.microsoft.com/office/drawing/2014/main" val="2958588299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4020555263"/>
                    </a:ext>
                  </a:extLst>
                </a:gridCol>
                <a:gridCol w="521480">
                  <a:extLst>
                    <a:ext uri="{9D8B030D-6E8A-4147-A177-3AD203B41FA5}">
                      <a16:colId xmlns="" xmlns:a16="http://schemas.microsoft.com/office/drawing/2014/main" val="2160751531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84064038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2483409421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3953412990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731455416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5122155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3789081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9439141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>
            <a:extLst>
              <a:ext uri="{FF2B5EF4-FFF2-40B4-BE49-F238E27FC236}">
                <a16:creationId xmlns="" xmlns:a16="http://schemas.microsoft.com/office/drawing/2014/main" id="{C34E824F-35C8-4D91-A4D6-99FF6602B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40" name="Picture 12">
            <a:extLst>
              <a:ext uri="{FF2B5EF4-FFF2-40B4-BE49-F238E27FC236}">
                <a16:creationId xmlns="" xmlns:a16="http://schemas.microsoft.com/office/drawing/2014/main" id="{E9D5BCD0-8AD8-4950-AB4E-D0925C142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E91AB616-20DF-47DF-9AA5-02B5B223A52B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7D20B78D-85A9-4F00-AACE-D8D558C96649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박스 클릭 시 답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473FD292-4337-47E0-8D08-468A7DA23FE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시간은 어떻게 더할까요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="" xmlns:a16="http://schemas.microsoft.com/office/drawing/2014/main" id="{AD9E872B-22DD-4F40-850C-F067F71AA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시간은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>
            <a:extLst>
              <a:ext uri="{FF2B5EF4-FFF2-40B4-BE49-F238E27FC236}">
                <a16:creationId xmlns="" xmlns:a16="http://schemas.microsoft.com/office/drawing/2014/main" id="{FFBF0FF6-47C0-48BA-BC7F-6F7F9A7D6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51">
            <a:extLst>
              <a:ext uri="{FF2B5EF4-FFF2-40B4-BE49-F238E27FC236}">
                <a16:creationId xmlns="" xmlns:a16="http://schemas.microsoft.com/office/drawing/2014/main" id="{D14754AC-977D-4E6F-A4B3-2B87D9906576}"/>
              </a:ext>
            </a:extLst>
          </p:cNvPr>
          <p:cNvSpPr txBox="1"/>
          <p:nvPr/>
        </p:nvSpPr>
        <p:spPr>
          <a:xfrm>
            <a:off x="2371872" y="3412898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4">
            <a:extLst>
              <a:ext uri="{FF2B5EF4-FFF2-40B4-BE49-F238E27FC236}">
                <a16:creationId xmlns="" xmlns:a16="http://schemas.microsoft.com/office/drawing/2014/main" id="{C150704C-8F4B-473B-8DAD-7DF98857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92" y="32840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51">
            <a:extLst>
              <a:ext uri="{FF2B5EF4-FFF2-40B4-BE49-F238E27FC236}">
                <a16:creationId xmlns="" xmlns:a16="http://schemas.microsoft.com/office/drawing/2014/main" id="{921DF800-3C46-4EF4-A071-FE15F7D98EF9}"/>
              </a:ext>
            </a:extLst>
          </p:cNvPr>
          <p:cNvSpPr txBox="1"/>
          <p:nvPr/>
        </p:nvSpPr>
        <p:spPr>
          <a:xfrm>
            <a:off x="3316817" y="3412898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4">
            <a:extLst>
              <a:ext uri="{FF2B5EF4-FFF2-40B4-BE49-F238E27FC236}">
                <a16:creationId xmlns="" xmlns:a16="http://schemas.microsoft.com/office/drawing/2014/main" id="{DEA00F46-2480-4F2C-9DE6-0E1928C5B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162" y="32840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51">
            <a:extLst>
              <a:ext uri="{FF2B5EF4-FFF2-40B4-BE49-F238E27FC236}">
                <a16:creationId xmlns="" xmlns:a16="http://schemas.microsoft.com/office/drawing/2014/main" id="{235FD770-9144-4ABB-9F2E-8C91BD9475DF}"/>
              </a:ext>
            </a:extLst>
          </p:cNvPr>
          <p:cNvSpPr txBox="1"/>
          <p:nvPr/>
        </p:nvSpPr>
        <p:spPr>
          <a:xfrm>
            <a:off x="4133046" y="3412898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4">
            <a:extLst>
              <a:ext uri="{FF2B5EF4-FFF2-40B4-BE49-F238E27FC236}">
                <a16:creationId xmlns="" xmlns:a16="http://schemas.microsoft.com/office/drawing/2014/main" id="{29975B14-72B9-4028-B557-C8BC7CF9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747" y="32840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46AE04CC-8A12-417F-9398-53E9B9E491E1}"/>
              </a:ext>
            </a:extLst>
          </p:cNvPr>
          <p:cNvSpPr txBox="1"/>
          <p:nvPr/>
        </p:nvSpPr>
        <p:spPr>
          <a:xfrm>
            <a:off x="575556" y="4229492"/>
            <a:ext cx="4463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초＋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초＝</a:t>
            </a:r>
            <a:endParaRPr lang="ko-KR" altLang="en-US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F92A64E5-E634-4D9B-AC0C-A37942912935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수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써넣으세오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TextBox 51">
            <a:extLst>
              <a:ext uri="{FF2B5EF4-FFF2-40B4-BE49-F238E27FC236}">
                <a16:creationId xmlns="" xmlns:a16="http://schemas.microsoft.com/office/drawing/2014/main" id="{5550270C-472C-47D2-A2FA-B278A7886C63}"/>
              </a:ext>
            </a:extLst>
          </p:cNvPr>
          <p:cNvSpPr txBox="1"/>
          <p:nvPr/>
        </p:nvSpPr>
        <p:spPr>
          <a:xfrm>
            <a:off x="3739413" y="4230773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4">
            <a:extLst>
              <a:ext uri="{FF2B5EF4-FFF2-40B4-BE49-F238E27FC236}">
                <a16:creationId xmlns="" xmlns:a16="http://schemas.microsoft.com/office/drawing/2014/main" id="{A600C38E-AFE4-4FC6-BAAE-61752879A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33" y="41019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51">
            <a:extLst>
              <a:ext uri="{FF2B5EF4-FFF2-40B4-BE49-F238E27FC236}">
                <a16:creationId xmlns="" xmlns:a16="http://schemas.microsoft.com/office/drawing/2014/main" id="{EC1E69DA-2CBD-451C-A323-DC2F95921683}"/>
              </a:ext>
            </a:extLst>
          </p:cNvPr>
          <p:cNvSpPr txBox="1"/>
          <p:nvPr/>
        </p:nvSpPr>
        <p:spPr>
          <a:xfrm>
            <a:off x="4828374" y="4230773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4">
            <a:extLst>
              <a:ext uri="{FF2B5EF4-FFF2-40B4-BE49-F238E27FC236}">
                <a16:creationId xmlns="" xmlns:a16="http://schemas.microsoft.com/office/drawing/2014/main" id="{448AA013-43EE-42AC-8BF2-2651553A8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719" y="41019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TextBox 51">
            <a:extLst>
              <a:ext uri="{FF2B5EF4-FFF2-40B4-BE49-F238E27FC236}">
                <a16:creationId xmlns="" xmlns:a16="http://schemas.microsoft.com/office/drawing/2014/main" id="{0260BDF2-E5AE-46BC-9B74-CB0B5B12812C}"/>
              </a:ext>
            </a:extLst>
          </p:cNvPr>
          <p:cNvSpPr txBox="1"/>
          <p:nvPr/>
        </p:nvSpPr>
        <p:spPr>
          <a:xfrm>
            <a:off x="5680607" y="4230773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Picture 4">
            <a:extLst>
              <a:ext uri="{FF2B5EF4-FFF2-40B4-BE49-F238E27FC236}">
                <a16:creationId xmlns="" xmlns:a16="http://schemas.microsoft.com/office/drawing/2014/main" id="{0738CD5B-1769-48AB-86CF-024D9D851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308" y="41019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744C6A04-345C-46E8-92A3-B5A6863CE564}"/>
              </a:ext>
            </a:extLst>
          </p:cNvPr>
          <p:cNvSpPr txBox="1"/>
          <p:nvPr/>
        </p:nvSpPr>
        <p:spPr>
          <a:xfrm>
            <a:off x="4170863" y="4247800"/>
            <a:ext cx="605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</a:t>
            </a:r>
            <a:endParaRPr lang="ko-KR" altLang="en-US" sz="1800" dirty="0"/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897B0BC0-94E9-4BD8-B5D8-6073F007B212}"/>
              </a:ext>
            </a:extLst>
          </p:cNvPr>
          <p:cNvSpPr txBox="1"/>
          <p:nvPr/>
        </p:nvSpPr>
        <p:spPr>
          <a:xfrm>
            <a:off x="5228957" y="4247800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0E7510B-5FF1-4001-B6C5-2EC960EC660A}"/>
              </a:ext>
            </a:extLst>
          </p:cNvPr>
          <p:cNvSpPr txBox="1"/>
          <p:nvPr/>
        </p:nvSpPr>
        <p:spPr>
          <a:xfrm>
            <a:off x="6095194" y="4247800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7" y="165533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514981C9-2640-4BD9-AF9B-3843D5F17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065817"/>
              </p:ext>
            </p:extLst>
          </p:nvPr>
        </p:nvGraphicFramePr>
        <p:xfrm>
          <a:off x="1870441" y="2348880"/>
          <a:ext cx="3205615" cy="1424178"/>
        </p:xfrm>
        <a:graphic>
          <a:graphicData uri="http://schemas.openxmlformats.org/drawingml/2006/table">
            <a:tbl>
              <a:tblPr/>
              <a:tblGrid>
                <a:gridCol w="459444">
                  <a:extLst>
                    <a:ext uri="{9D8B030D-6E8A-4147-A177-3AD203B41FA5}">
                      <a16:colId xmlns="" xmlns:a16="http://schemas.microsoft.com/office/drawing/2014/main" val="2958588299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4020555263"/>
                    </a:ext>
                  </a:extLst>
                </a:gridCol>
                <a:gridCol w="521480">
                  <a:extLst>
                    <a:ext uri="{9D8B030D-6E8A-4147-A177-3AD203B41FA5}">
                      <a16:colId xmlns="" xmlns:a16="http://schemas.microsoft.com/office/drawing/2014/main" val="2160751531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84064038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2483409421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3953412990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731455416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5122155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3789081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9439141"/>
                  </a:ext>
                </a:extLst>
              </a:tr>
            </a:tbl>
          </a:graphicData>
        </a:graphic>
      </p:graphicFrame>
      <p:sp>
        <p:nvSpPr>
          <p:cNvPr id="72" name="TextBox 51">
            <a:extLst>
              <a:ext uri="{FF2B5EF4-FFF2-40B4-BE49-F238E27FC236}">
                <a16:creationId xmlns="" xmlns:a16="http://schemas.microsoft.com/office/drawing/2014/main" id="{D14754AC-977D-4E6F-A4B3-2B87D9906576}"/>
              </a:ext>
            </a:extLst>
          </p:cNvPr>
          <p:cNvSpPr txBox="1"/>
          <p:nvPr/>
        </p:nvSpPr>
        <p:spPr>
          <a:xfrm>
            <a:off x="2371872" y="3412898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="" xmlns:a16="http://schemas.microsoft.com/office/drawing/2014/main" id="{C150704C-8F4B-473B-8DAD-7DF98857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92" y="32840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51">
            <a:extLst>
              <a:ext uri="{FF2B5EF4-FFF2-40B4-BE49-F238E27FC236}">
                <a16:creationId xmlns="" xmlns:a16="http://schemas.microsoft.com/office/drawing/2014/main" id="{921DF800-3C46-4EF4-A071-FE15F7D98EF9}"/>
              </a:ext>
            </a:extLst>
          </p:cNvPr>
          <p:cNvSpPr txBox="1"/>
          <p:nvPr/>
        </p:nvSpPr>
        <p:spPr>
          <a:xfrm>
            <a:off x="3316817" y="3412898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4">
            <a:extLst>
              <a:ext uri="{FF2B5EF4-FFF2-40B4-BE49-F238E27FC236}">
                <a16:creationId xmlns="" xmlns:a16="http://schemas.microsoft.com/office/drawing/2014/main" id="{DEA00F46-2480-4F2C-9DE6-0E1928C5B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162" y="32840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51">
            <a:extLst>
              <a:ext uri="{FF2B5EF4-FFF2-40B4-BE49-F238E27FC236}">
                <a16:creationId xmlns="" xmlns:a16="http://schemas.microsoft.com/office/drawing/2014/main" id="{235FD770-9144-4ABB-9F2E-8C91BD9475DF}"/>
              </a:ext>
            </a:extLst>
          </p:cNvPr>
          <p:cNvSpPr txBox="1"/>
          <p:nvPr/>
        </p:nvSpPr>
        <p:spPr>
          <a:xfrm>
            <a:off x="4133046" y="3412898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="" xmlns:a16="http://schemas.microsoft.com/office/drawing/2014/main" id="{29975B14-72B9-4028-B557-C8BC7CF9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747" y="32840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8">
            <a:extLst>
              <a:ext uri="{FF2B5EF4-FFF2-40B4-BE49-F238E27FC236}">
                <a16:creationId xmlns="" xmlns:a16="http://schemas.microsoft.com/office/drawing/2014/main" id="{C34E824F-35C8-4D91-A4D6-99FF6602B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pic>
        <p:nvPicPr>
          <p:cNvPr id="40" name="Picture 12">
            <a:extLst>
              <a:ext uri="{FF2B5EF4-FFF2-40B4-BE49-F238E27FC236}">
                <a16:creationId xmlns="" xmlns:a16="http://schemas.microsoft.com/office/drawing/2014/main" id="{E9D5BCD0-8AD8-4950-AB4E-D0925C142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473FD292-4337-47E0-8D08-468A7DA23FE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시간은 어떻게 더할까요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="" xmlns:a16="http://schemas.microsoft.com/office/drawing/2014/main" id="{AD9E872B-22DD-4F40-850C-F067F71AA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시간은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>
            <a:extLst>
              <a:ext uri="{FF2B5EF4-FFF2-40B4-BE49-F238E27FC236}">
                <a16:creationId xmlns="" xmlns:a16="http://schemas.microsoft.com/office/drawing/2014/main" id="{FFBF0FF6-47C0-48BA-BC7F-6F7F9A7D6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51">
            <a:extLst>
              <a:ext uri="{FF2B5EF4-FFF2-40B4-BE49-F238E27FC236}">
                <a16:creationId xmlns="" xmlns:a16="http://schemas.microsoft.com/office/drawing/2014/main" id="{D14754AC-977D-4E6F-A4B3-2B87D9906576}"/>
              </a:ext>
            </a:extLst>
          </p:cNvPr>
          <p:cNvSpPr txBox="1"/>
          <p:nvPr/>
        </p:nvSpPr>
        <p:spPr>
          <a:xfrm>
            <a:off x="2330911" y="3218281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4">
            <a:extLst>
              <a:ext uri="{FF2B5EF4-FFF2-40B4-BE49-F238E27FC236}">
                <a16:creationId xmlns="" xmlns:a16="http://schemas.microsoft.com/office/drawing/2014/main" id="{C150704C-8F4B-473B-8DAD-7DF98857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31" y="30894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51">
            <a:extLst>
              <a:ext uri="{FF2B5EF4-FFF2-40B4-BE49-F238E27FC236}">
                <a16:creationId xmlns="" xmlns:a16="http://schemas.microsoft.com/office/drawing/2014/main" id="{921DF800-3C46-4EF4-A071-FE15F7D98EF9}"/>
              </a:ext>
            </a:extLst>
          </p:cNvPr>
          <p:cNvSpPr txBox="1"/>
          <p:nvPr/>
        </p:nvSpPr>
        <p:spPr>
          <a:xfrm>
            <a:off x="3275856" y="3218281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4">
            <a:extLst>
              <a:ext uri="{FF2B5EF4-FFF2-40B4-BE49-F238E27FC236}">
                <a16:creationId xmlns="" xmlns:a16="http://schemas.microsoft.com/office/drawing/2014/main" id="{DEA00F46-2480-4F2C-9DE6-0E1928C5B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201" y="30894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51">
            <a:extLst>
              <a:ext uri="{FF2B5EF4-FFF2-40B4-BE49-F238E27FC236}">
                <a16:creationId xmlns="" xmlns:a16="http://schemas.microsoft.com/office/drawing/2014/main" id="{235FD770-9144-4ABB-9F2E-8C91BD9475DF}"/>
              </a:ext>
            </a:extLst>
          </p:cNvPr>
          <p:cNvSpPr txBox="1"/>
          <p:nvPr/>
        </p:nvSpPr>
        <p:spPr>
          <a:xfrm>
            <a:off x="4092085" y="3218281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4">
            <a:extLst>
              <a:ext uri="{FF2B5EF4-FFF2-40B4-BE49-F238E27FC236}">
                <a16:creationId xmlns="" xmlns:a16="http://schemas.microsoft.com/office/drawing/2014/main" id="{29975B14-72B9-4028-B557-C8BC7CF9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86" y="30894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46AE04CC-8A12-417F-9398-53E9B9E491E1}"/>
              </a:ext>
            </a:extLst>
          </p:cNvPr>
          <p:cNvSpPr txBox="1"/>
          <p:nvPr/>
        </p:nvSpPr>
        <p:spPr>
          <a:xfrm>
            <a:off x="580051" y="4060637"/>
            <a:ext cx="4463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+1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/>
          </a:p>
        </p:txBody>
      </p:sp>
      <p:sp>
        <p:nvSpPr>
          <p:cNvPr id="105" name="TextBox 51">
            <a:extLst>
              <a:ext uri="{FF2B5EF4-FFF2-40B4-BE49-F238E27FC236}">
                <a16:creationId xmlns="" xmlns:a16="http://schemas.microsoft.com/office/drawing/2014/main" id="{5550270C-472C-47D2-A2FA-B278A7886C63}"/>
              </a:ext>
            </a:extLst>
          </p:cNvPr>
          <p:cNvSpPr txBox="1"/>
          <p:nvPr/>
        </p:nvSpPr>
        <p:spPr>
          <a:xfrm>
            <a:off x="3651417" y="4134230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6" name="Picture 4">
            <a:extLst>
              <a:ext uri="{FF2B5EF4-FFF2-40B4-BE49-F238E27FC236}">
                <a16:creationId xmlns="" xmlns:a16="http://schemas.microsoft.com/office/drawing/2014/main" id="{A600C38E-AFE4-4FC6-BAAE-61752879A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537" y="40053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51">
            <a:extLst>
              <a:ext uri="{FF2B5EF4-FFF2-40B4-BE49-F238E27FC236}">
                <a16:creationId xmlns="" xmlns:a16="http://schemas.microsoft.com/office/drawing/2014/main" id="{EC1E69DA-2CBD-451C-A323-DC2F95921683}"/>
              </a:ext>
            </a:extLst>
          </p:cNvPr>
          <p:cNvSpPr txBox="1"/>
          <p:nvPr/>
        </p:nvSpPr>
        <p:spPr>
          <a:xfrm>
            <a:off x="4596362" y="4134230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4">
            <a:extLst>
              <a:ext uri="{FF2B5EF4-FFF2-40B4-BE49-F238E27FC236}">
                <a16:creationId xmlns="" xmlns:a16="http://schemas.microsoft.com/office/drawing/2014/main" id="{448AA013-43EE-42AC-8BF2-2651553A8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707" y="40053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TextBox 51">
            <a:extLst>
              <a:ext uri="{FF2B5EF4-FFF2-40B4-BE49-F238E27FC236}">
                <a16:creationId xmlns="" xmlns:a16="http://schemas.microsoft.com/office/drawing/2014/main" id="{0260BDF2-E5AE-46BC-9B74-CB0B5B12812C}"/>
              </a:ext>
            </a:extLst>
          </p:cNvPr>
          <p:cNvSpPr txBox="1"/>
          <p:nvPr/>
        </p:nvSpPr>
        <p:spPr>
          <a:xfrm>
            <a:off x="5412591" y="4134230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Picture 4">
            <a:extLst>
              <a:ext uri="{FF2B5EF4-FFF2-40B4-BE49-F238E27FC236}">
                <a16:creationId xmlns="" xmlns:a16="http://schemas.microsoft.com/office/drawing/2014/main" id="{0738CD5B-1769-48AB-86CF-024D9D851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292" y="40053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744C6A04-345C-46E8-92A3-B5A6863CE564}"/>
              </a:ext>
            </a:extLst>
          </p:cNvPr>
          <p:cNvSpPr txBox="1"/>
          <p:nvPr/>
        </p:nvSpPr>
        <p:spPr>
          <a:xfrm>
            <a:off x="4124431" y="4109693"/>
            <a:ext cx="605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</a:t>
            </a:r>
            <a:endParaRPr lang="ko-KR" altLang="en-US" sz="1800" dirty="0"/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897B0BC0-94E9-4BD8-B5D8-6073F007B212}"/>
              </a:ext>
            </a:extLst>
          </p:cNvPr>
          <p:cNvSpPr txBox="1"/>
          <p:nvPr/>
        </p:nvSpPr>
        <p:spPr>
          <a:xfrm>
            <a:off x="5038509" y="4109693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0E7510B-5FF1-4001-B6C5-2EC960EC660A}"/>
              </a:ext>
            </a:extLst>
          </p:cNvPr>
          <p:cNvSpPr txBox="1"/>
          <p:nvPr/>
        </p:nvSpPr>
        <p:spPr>
          <a:xfrm>
            <a:off x="5827178" y="4109693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0FAC0327-90E9-466D-93B9-E49F3EC0FAE7}"/>
              </a:ext>
            </a:extLst>
          </p:cNvPr>
          <p:cNvGrpSpPr/>
          <p:nvPr/>
        </p:nvGrpSpPr>
        <p:grpSpPr>
          <a:xfrm>
            <a:off x="179512" y="2743014"/>
            <a:ext cx="6667165" cy="2530276"/>
            <a:chOff x="179512" y="2743014"/>
            <a:chExt cx="6667165" cy="2530276"/>
          </a:xfrm>
        </p:grpSpPr>
        <p:sp>
          <p:nvSpPr>
            <p:cNvPr id="56" name="직각 삼각형 55">
              <a:extLst>
                <a:ext uri="{FF2B5EF4-FFF2-40B4-BE49-F238E27FC236}">
                  <a16:creationId xmlns="" xmlns:a16="http://schemas.microsoft.com/office/drawing/2014/main" id="{71A38D74-D619-40A7-AB54-2B21B4F8541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7B8CDD48-C533-4B5B-8EE3-0C898ED08F34}"/>
                </a:ext>
              </a:extLst>
            </p:cNvPr>
            <p:cNvSpPr/>
            <p:nvPr/>
          </p:nvSpPr>
          <p:spPr>
            <a:xfrm>
              <a:off x="179512" y="3076363"/>
              <a:ext cx="6667165" cy="20088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63" name="Picture 2">
              <a:extLst>
                <a:ext uri="{FF2B5EF4-FFF2-40B4-BE49-F238E27FC236}">
                  <a16:creationId xmlns="" xmlns:a16="http://schemas.microsoft.com/office/drawing/2014/main" id="{26DDD407-0396-4DBC-8B47-139736BDBB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74301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EFB6AB05-7523-4293-BA88-FF6DF864A239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="" xmlns:a16="http://schemas.microsoft.com/office/drawing/2014/main" id="{4EA0241A-101C-44A0-B066-4DFDE1649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696101"/>
              </p:ext>
            </p:extLst>
          </p:nvPr>
        </p:nvGraphicFramePr>
        <p:xfrm>
          <a:off x="1869777" y="3552994"/>
          <a:ext cx="3205615" cy="1424178"/>
        </p:xfrm>
        <a:graphic>
          <a:graphicData uri="http://schemas.openxmlformats.org/drawingml/2006/table">
            <a:tbl>
              <a:tblPr/>
              <a:tblGrid>
                <a:gridCol w="459444">
                  <a:extLst>
                    <a:ext uri="{9D8B030D-6E8A-4147-A177-3AD203B41FA5}">
                      <a16:colId xmlns="" xmlns:a16="http://schemas.microsoft.com/office/drawing/2014/main" val="2958588299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4020555263"/>
                    </a:ext>
                  </a:extLst>
                </a:gridCol>
                <a:gridCol w="521480">
                  <a:extLst>
                    <a:ext uri="{9D8B030D-6E8A-4147-A177-3AD203B41FA5}">
                      <a16:colId xmlns="" xmlns:a16="http://schemas.microsoft.com/office/drawing/2014/main" val="2160751531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84064038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2483409421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3953412990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731455416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5122155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3789081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943914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B870731-3165-4B5B-AD05-67D01BAADBFF}"/>
              </a:ext>
            </a:extLst>
          </p:cNvPr>
          <p:cNvSpPr/>
          <p:nvPr/>
        </p:nvSpPr>
        <p:spPr>
          <a:xfrm>
            <a:off x="395536" y="3250532"/>
            <a:ext cx="521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시는 시끼리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분은 분끼리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초는 초끼리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더합니다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F92A64E5-E634-4D9B-AC0C-A37942912935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수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써넣으세오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7" y="165533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94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6">
            <a:extLst>
              <a:ext uri="{FF2B5EF4-FFF2-40B4-BE49-F238E27FC236}">
                <a16:creationId xmlns="" xmlns:a16="http://schemas.microsoft.com/office/drawing/2014/main" id="{C630745C-5A72-4338-90F8-91DAE2A9C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>
            <a:extLst>
              <a:ext uri="{FF2B5EF4-FFF2-40B4-BE49-F238E27FC236}">
                <a16:creationId xmlns="" xmlns:a16="http://schemas.microsoft.com/office/drawing/2014/main" id="{65020466-F38A-4389-B7D7-5C0B8FFC1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8">
            <a:extLst>
              <a:ext uri="{FF2B5EF4-FFF2-40B4-BE49-F238E27FC236}">
                <a16:creationId xmlns="" xmlns:a16="http://schemas.microsoft.com/office/drawing/2014/main" id="{E4F601C0-988D-43B6-B974-6F17D473E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AB4297-9385-4BD7-8DF9-830C73FFDF57}"/>
              </a:ext>
            </a:extLst>
          </p:cNvPr>
          <p:cNvSpPr txBox="1"/>
          <p:nvPr/>
        </p:nvSpPr>
        <p:spPr>
          <a:xfrm>
            <a:off x="677779" y="1626418"/>
            <a:ext cx="6089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우주는 저녁 식사를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 동안 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우주가 저녁 식사를 시작한 시각이 오후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초일 때 저녁 식사를 끝낸 시각을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77C837E-B6AE-426F-AF09-5C499E628B84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시간은 어떻게 더할까요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BAAF9E15-F94E-4DD4-8241-39473E0D2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시간은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>
            <a:extLst>
              <a:ext uri="{FF2B5EF4-FFF2-40B4-BE49-F238E27FC236}">
                <a16:creationId xmlns="" xmlns:a16="http://schemas.microsoft.com/office/drawing/2014/main" id="{01932342-6D52-4A9B-A95D-DAE5BADB3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F494A53-A1CD-4B62-B003-D1C9E0FCE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8092" y="2879382"/>
            <a:ext cx="3849359" cy="1125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865A38C-4E34-4DBB-8502-8CF3AA8EFD80}"/>
              </a:ext>
            </a:extLst>
          </p:cNvPr>
          <p:cNvSpPr txBox="1"/>
          <p:nvPr/>
        </p:nvSpPr>
        <p:spPr>
          <a:xfrm>
            <a:off x="2964422" y="3085219"/>
            <a:ext cx="13069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 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6C916963-2105-40F9-9089-4FC898213E2F}"/>
              </a:ext>
            </a:extLst>
          </p:cNvPr>
          <p:cNvSpPr txBox="1"/>
          <p:nvPr/>
        </p:nvSpPr>
        <p:spPr>
          <a:xfrm>
            <a:off x="3634379" y="2521587"/>
            <a:ext cx="2315333" cy="2953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저녁 식사를 끝낸 시각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6D143C47-26FA-4E8D-908C-8D57D370B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687783"/>
              </p:ext>
            </p:extLst>
          </p:nvPr>
        </p:nvGraphicFramePr>
        <p:xfrm>
          <a:off x="1935727" y="3745395"/>
          <a:ext cx="3205615" cy="1424178"/>
        </p:xfrm>
        <a:graphic>
          <a:graphicData uri="http://schemas.openxmlformats.org/drawingml/2006/table">
            <a:tbl>
              <a:tblPr/>
              <a:tblGrid>
                <a:gridCol w="459444">
                  <a:extLst>
                    <a:ext uri="{9D8B030D-6E8A-4147-A177-3AD203B41FA5}">
                      <a16:colId xmlns="" xmlns:a16="http://schemas.microsoft.com/office/drawing/2014/main" val="2958588299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4020555263"/>
                    </a:ext>
                  </a:extLst>
                </a:gridCol>
                <a:gridCol w="407044">
                  <a:extLst>
                    <a:ext uri="{9D8B030D-6E8A-4147-A177-3AD203B41FA5}">
                      <a16:colId xmlns="" xmlns:a16="http://schemas.microsoft.com/office/drawing/2014/main" val="216075153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84064038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483409421"/>
                    </a:ext>
                  </a:extLst>
                </a:gridCol>
                <a:gridCol w="503579">
                  <a:extLst>
                    <a:ext uri="{9D8B030D-6E8A-4147-A177-3AD203B41FA5}">
                      <a16:colId xmlns="" xmlns:a16="http://schemas.microsoft.com/office/drawing/2014/main" val="3953412990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731455416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5122155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3789081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6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9439141"/>
                  </a:ext>
                </a:extLst>
              </a:tr>
            </a:tbl>
          </a:graphicData>
        </a:graphic>
      </p:graphicFrame>
      <p:sp>
        <p:nvSpPr>
          <p:cNvPr id="44" name="TextBox 51">
            <a:extLst>
              <a:ext uri="{FF2B5EF4-FFF2-40B4-BE49-F238E27FC236}">
                <a16:creationId xmlns="" xmlns:a16="http://schemas.microsoft.com/office/drawing/2014/main" id="{EF847A17-526B-4108-BDF2-0BB4F9030997}"/>
              </a:ext>
            </a:extLst>
          </p:cNvPr>
          <p:cNvSpPr txBox="1"/>
          <p:nvPr/>
        </p:nvSpPr>
        <p:spPr>
          <a:xfrm>
            <a:off x="2437158" y="4809413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68BCF0C5-5425-4D55-A04A-90B93813F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278" y="46805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51">
            <a:extLst>
              <a:ext uri="{FF2B5EF4-FFF2-40B4-BE49-F238E27FC236}">
                <a16:creationId xmlns="" xmlns:a16="http://schemas.microsoft.com/office/drawing/2014/main" id="{D2F16245-8C87-4774-9CB6-AA1A857E2570}"/>
              </a:ext>
            </a:extLst>
          </p:cNvPr>
          <p:cNvSpPr txBox="1"/>
          <p:nvPr/>
        </p:nvSpPr>
        <p:spPr>
          <a:xfrm>
            <a:off x="3275856" y="4809413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>
            <a:extLst>
              <a:ext uri="{FF2B5EF4-FFF2-40B4-BE49-F238E27FC236}">
                <a16:creationId xmlns="" xmlns:a16="http://schemas.microsoft.com/office/drawing/2014/main" id="{2F3A42FB-9769-45C1-8070-BDA54592F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201" y="46805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51">
            <a:extLst>
              <a:ext uri="{FF2B5EF4-FFF2-40B4-BE49-F238E27FC236}">
                <a16:creationId xmlns="" xmlns:a16="http://schemas.microsoft.com/office/drawing/2014/main" id="{50FF62BB-F15C-4BBB-BC97-9B024B862FAF}"/>
              </a:ext>
            </a:extLst>
          </p:cNvPr>
          <p:cNvSpPr txBox="1"/>
          <p:nvPr/>
        </p:nvSpPr>
        <p:spPr>
          <a:xfrm>
            <a:off x="4198332" y="4809413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="" xmlns:a16="http://schemas.microsoft.com/office/drawing/2014/main" id="{442FA2D1-BD4A-429A-A3C4-9C0D0ED98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033" y="46805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39AAF084-9992-45EB-8029-555914B1E7D6}"/>
              </a:ext>
            </a:extLst>
          </p:cNvPr>
          <p:cNvSpPr/>
          <p:nvPr/>
        </p:nvSpPr>
        <p:spPr>
          <a:xfrm>
            <a:off x="2084330" y="48480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DD54F1CE-31A0-4B35-AB3A-597456D28CB2}"/>
              </a:ext>
            </a:extLst>
          </p:cNvPr>
          <p:cNvSpPr/>
          <p:nvPr/>
        </p:nvSpPr>
        <p:spPr>
          <a:xfrm>
            <a:off x="6619497" y="52148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78147DF1-655B-4678-B7ED-CC7E13274B5B}"/>
              </a:ext>
            </a:extLst>
          </p:cNvPr>
          <p:cNvSpPr/>
          <p:nvPr/>
        </p:nvSpPr>
        <p:spPr>
          <a:xfrm>
            <a:off x="4624849" y="5239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833E7892-0D5B-480E-8A99-390D2A42945D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박스 클릭 시 답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12636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5_5_2_01.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모서리가 둥근 직사각형 57"/>
          <p:cNvSpPr/>
          <p:nvPr/>
        </p:nvSpPr>
        <p:spPr>
          <a:xfrm>
            <a:off x="684201" y="2486468"/>
            <a:ext cx="295209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저녁 식사를 시작한 시각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712940" y="2483889"/>
            <a:ext cx="295209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저녁 </a:t>
            </a:r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식사를 끝낸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6">
            <a:extLst>
              <a:ext uri="{FF2B5EF4-FFF2-40B4-BE49-F238E27FC236}">
                <a16:creationId xmlns="" xmlns:a16="http://schemas.microsoft.com/office/drawing/2014/main" id="{C630745C-5A72-4338-90F8-91DAE2A9C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>
            <a:extLst>
              <a:ext uri="{FF2B5EF4-FFF2-40B4-BE49-F238E27FC236}">
                <a16:creationId xmlns="" xmlns:a16="http://schemas.microsoft.com/office/drawing/2014/main" id="{65020466-F38A-4389-B7D7-5C0B8FFC1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8">
            <a:extLst>
              <a:ext uri="{FF2B5EF4-FFF2-40B4-BE49-F238E27FC236}">
                <a16:creationId xmlns="" xmlns:a16="http://schemas.microsoft.com/office/drawing/2014/main" id="{E4F601C0-988D-43B6-B974-6F17D473E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AB4297-9385-4BD7-8DF9-830C73FFDF57}"/>
              </a:ext>
            </a:extLst>
          </p:cNvPr>
          <p:cNvSpPr txBox="1"/>
          <p:nvPr/>
        </p:nvSpPr>
        <p:spPr>
          <a:xfrm>
            <a:off x="677779" y="1626418"/>
            <a:ext cx="6089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우주는 저녁 식사를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 동안 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우주가 저녁 식사를 시작한 시각이 오후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초일 때 저녁 식사를 끝낸 시각을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77C837E-B6AE-426F-AF09-5C499E628B84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시간은 어떻게 더할까요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BAAF9E15-F94E-4DD4-8241-39473E0D2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시간은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>
            <a:extLst>
              <a:ext uri="{FF2B5EF4-FFF2-40B4-BE49-F238E27FC236}">
                <a16:creationId xmlns="" xmlns:a16="http://schemas.microsoft.com/office/drawing/2014/main" id="{01932342-6D52-4A9B-A95D-DAE5BADB3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F494A53-A1CD-4B62-B003-D1C9E0FCE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8092" y="2816863"/>
            <a:ext cx="3849359" cy="1125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865A38C-4E34-4DBB-8502-8CF3AA8EFD80}"/>
              </a:ext>
            </a:extLst>
          </p:cNvPr>
          <p:cNvSpPr txBox="1"/>
          <p:nvPr/>
        </p:nvSpPr>
        <p:spPr>
          <a:xfrm>
            <a:off x="2964422" y="2977207"/>
            <a:ext cx="13069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 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A8B7661-E665-4BE1-8180-305F23091CE5}"/>
              </a:ext>
            </a:extLst>
          </p:cNvPr>
          <p:cNvSpPr txBox="1"/>
          <p:nvPr/>
        </p:nvSpPr>
        <p:spPr>
          <a:xfrm>
            <a:off x="1223202" y="2521587"/>
            <a:ext cx="2315333" cy="2953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저녁 식사를 시작한 시각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6C916963-2105-40F9-9089-4FC898213E2F}"/>
              </a:ext>
            </a:extLst>
          </p:cNvPr>
          <p:cNvSpPr txBox="1"/>
          <p:nvPr/>
        </p:nvSpPr>
        <p:spPr>
          <a:xfrm>
            <a:off x="3634379" y="2521587"/>
            <a:ext cx="2315333" cy="2953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저녁 식사를 끝낸 시각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6D143C47-26FA-4E8D-908C-8D57D370B0D9}"/>
              </a:ext>
            </a:extLst>
          </p:cNvPr>
          <p:cNvGraphicFramePr>
            <a:graphicFrameLocks noGrp="1"/>
          </p:cNvGraphicFramePr>
          <p:nvPr/>
        </p:nvGraphicFramePr>
        <p:xfrm>
          <a:off x="1935727" y="3745395"/>
          <a:ext cx="3205615" cy="1424178"/>
        </p:xfrm>
        <a:graphic>
          <a:graphicData uri="http://schemas.openxmlformats.org/drawingml/2006/table">
            <a:tbl>
              <a:tblPr/>
              <a:tblGrid>
                <a:gridCol w="459444">
                  <a:extLst>
                    <a:ext uri="{9D8B030D-6E8A-4147-A177-3AD203B41FA5}">
                      <a16:colId xmlns="" xmlns:a16="http://schemas.microsoft.com/office/drawing/2014/main" val="2958588299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4020555263"/>
                    </a:ext>
                  </a:extLst>
                </a:gridCol>
                <a:gridCol w="521480">
                  <a:extLst>
                    <a:ext uri="{9D8B030D-6E8A-4147-A177-3AD203B41FA5}">
                      <a16:colId xmlns="" xmlns:a16="http://schemas.microsoft.com/office/drawing/2014/main" val="2160751531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84064038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2483409421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3953412990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731455416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5122155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3789081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6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9439141"/>
                  </a:ext>
                </a:extLst>
              </a:tr>
            </a:tbl>
          </a:graphicData>
        </a:graphic>
      </p:graphicFrame>
      <p:sp>
        <p:nvSpPr>
          <p:cNvPr id="44" name="TextBox 51">
            <a:extLst>
              <a:ext uri="{FF2B5EF4-FFF2-40B4-BE49-F238E27FC236}">
                <a16:creationId xmlns="" xmlns:a16="http://schemas.microsoft.com/office/drawing/2014/main" id="{EF847A17-526B-4108-BDF2-0BB4F9030997}"/>
              </a:ext>
            </a:extLst>
          </p:cNvPr>
          <p:cNvSpPr txBox="1"/>
          <p:nvPr/>
        </p:nvSpPr>
        <p:spPr>
          <a:xfrm>
            <a:off x="2437158" y="4809413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68BCF0C5-5425-4D55-A04A-90B93813F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278" y="46805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51">
            <a:extLst>
              <a:ext uri="{FF2B5EF4-FFF2-40B4-BE49-F238E27FC236}">
                <a16:creationId xmlns="" xmlns:a16="http://schemas.microsoft.com/office/drawing/2014/main" id="{D2F16245-8C87-4774-9CB6-AA1A857E2570}"/>
              </a:ext>
            </a:extLst>
          </p:cNvPr>
          <p:cNvSpPr txBox="1"/>
          <p:nvPr/>
        </p:nvSpPr>
        <p:spPr>
          <a:xfrm>
            <a:off x="3382103" y="4809413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>
            <a:extLst>
              <a:ext uri="{FF2B5EF4-FFF2-40B4-BE49-F238E27FC236}">
                <a16:creationId xmlns="" xmlns:a16="http://schemas.microsoft.com/office/drawing/2014/main" id="{2F3A42FB-9769-45C1-8070-BDA54592F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48" y="46805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51">
            <a:extLst>
              <a:ext uri="{FF2B5EF4-FFF2-40B4-BE49-F238E27FC236}">
                <a16:creationId xmlns="" xmlns:a16="http://schemas.microsoft.com/office/drawing/2014/main" id="{50FF62BB-F15C-4BBB-BC97-9B024B862FAF}"/>
              </a:ext>
            </a:extLst>
          </p:cNvPr>
          <p:cNvSpPr txBox="1"/>
          <p:nvPr/>
        </p:nvSpPr>
        <p:spPr>
          <a:xfrm>
            <a:off x="4198332" y="4809413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="" xmlns:a16="http://schemas.microsoft.com/office/drawing/2014/main" id="{442FA2D1-BD4A-429A-A3C4-9C0D0ED98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033" y="46805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DBC88878-194C-4511-9D37-DE4B89F07206}"/>
              </a:ext>
            </a:extLst>
          </p:cNvPr>
          <p:cNvGrpSpPr/>
          <p:nvPr/>
        </p:nvGrpSpPr>
        <p:grpSpPr>
          <a:xfrm>
            <a:off x="179512" y="2743014"/>
            <a:ext cx="6667165" cy="2530276"/>
            <a:chOff x="179512" y="2743014"/>
            <a:chExt cx="6667165" cy="2530276"/>
          </a:xfrm>
        </p:grpSpPr>
        <p:sp>
          <p:nvSpPr>
            <p:cNvPr id="58" name="직각 삼각형 57">
              <a:extLst>
                <a:ext uri="{FF2B5EF4-FFF2-40B4-BE49-F238E27FC236}">
                  <a16:creationId xmlns="" xmlns:a16="http://schemas.microsoft.com/office/drawing/2014/main" id="{04EFCDAA-234A-423C-99D5-CCF5BD67A1B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FF516DA4-064A-4F17-93A4-317945BD37C1}"/>
                </a:ext>
              </a:extLst>
            </p:cNvPr>
            <p:cNvSpPr/>
            <p:nvPr/>
          </p:nvSpPr>
          <p:spPr>
            <a:xfrm>
              <a:off x="179512" y="3076363"/>
              <a:ext cx="6667165" cy="20088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63" name="Picture 2">
              <a:extLst>
                <a:ext uri="{FF2B5EF4-FFF2-40B4-BE49-F238E27FC236}">
                  <a16:creationId xmlns="" xmlns:a16="http://schemas.microsoft.com/office/drawing/2014/main" id="{B563CA62-6EF1-40E5-8CDA-3C4528C428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74301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D04508E0-D0E0-4F02-B6BE-07246A4A0D17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5FBFE7-BABB-4B0B-950D-F5CF74A9FAFE}"/>
              </a:ext>
            </a:extLst>
          </p:cNvPr>
          <p:cNvSpPr/>
          <p:nvPr/>
        </p:nvSpPr>
        <p:spPr>
          <a:xfrm>
            <a:off x="395536" y="3250532"/>
            <a:ext cx="521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시는 시끼리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분은 분끼리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초는 초끼리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더합니다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="" xmlns:a16="http://schemas.microsoft.com/office/drawing/2014/main" id="{6D143C47-26FA-4E8D-908C-8D57D370B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620049"/>
              </p:ext>
            </p:extLst>
          </p:nvPr>
        </p:nvGraphicFramePr>
        <p:xfrm>
          <a:off x="1809635" y="3584321"/>
          <a:ext cx="3205615" cy="1424178"/>
        </p:xfrm>
        <a:graphic>
          <a:graphicData uri="http://schemas.openxmlformats.org/drawingml/2006/table">
            <a:tbl>
              <a:tblPr/>
              <a:tblGrid>
                <a:gridCol w="459444">
                  <a:extLst>
                    <a:ext uri="{9D8B030D-6E8A-4147-A177-3AD203B41FA5}">
                      <a16:colId xmlns="" xmlns:a16="http://schemas.microsoft.com/office/drawing/2014/main" val="2958588299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4020555263"/>
                    </a:ext>
                  </a:extLst>
                </a:gridCol>
                <a:gridCol w="407044">
                  <a:extLst>
                    <a:ext uri="{9D8B030D-6E8A-4147-A177-3AD203B41FA5}">
                      <a16:colId xmlns="" xmlns:a16="http://schemas.microsoft.com/office/drawing/2014/main" val="2160751531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84064038"/>
                    </a:ext>
                  </a:extLst>
                </a:gridCol>
                <a:gridCol w="504056">
                  <a:extLst>
                    <a:ext uri="{9D8B030D-6E8A-4147-A177-3AD203B41FA5}">
                      <a16:colId xmlns="" xmlns:a16="http://schemas.microsoft.com/office/drawing/2014/main" val="2483409421"/>
                    </a:ext>
                  </a:extLst>
                </a:gridCol>
                <a:gridCol w="503579">
                  <a:extLst>
                    <a:ext uri="{9D8B030D-6E8A-4147-A177-3AD203B41FA5}">
                      <a16:colId xmlns="" xmlns:a16="http://schemas.microsoft.com/office/drawing/2014/main" val="3953412990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731455416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5122155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3789081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6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6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6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600" kern="0" spc="-4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9439141"/>
                  </a:ext>
                </a:extLst>
              </a:tr>
            </a:tbl>
          </a:graphicData>
        </a:graphic>
      </p:graphicFrame>
      <p:sp>
        <p:nvSpPr>
          <p:cNvPr id="54" name="모서리가 둥근 직사각형 53"/>
          <p:cNvSpPr/>
          <p:nvPr/>
        </p:nvSpPr>
        <p:spPr>
          <a:xfrm>
            <a:off x="684201" y="2486468"/>
            <a:ext cx="295209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저녁 식사를 시작한 시각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712940" y="2483889"/>
            <a:ext cx="295209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저녁 </a:t>
            </a:r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식사를 끝낸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7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클릭 시 답 보임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6">
            <a:extLst>
              <a:ext uri="{FF2B5EF4-FFF2-40B4-BE49-F238E27FC236}">
                <a16:creationId xmlns="" xmlns:a16="http://schemas.microsoft.com/office/drawing/2014/main" id="{715F8F48-F9F8-4AD6-B42C-10A1DA16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="" xmlns:a16="http://schemas.microsoft.com/office/drawing/2014/main" id="{2AF6326C-B25E-4FC6-ACAF-8B2CC4B98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5FE2FD0B-FE3D-4A14-8B33-91507033BD10}"/>
              </a:ext>
            </a:extLst>
          </p:cNvPr>
          <p:cNvSpPr txBox="1"/>
          <p:nvPr/>
        </p:nvSpPr>
        <p:spPr>
          <a:xfrm>
            <a:off x="657304" y="1613520"/>
            <a:ext cx="618294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지금 시각은 오후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4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시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16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분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40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초입니다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은하가 탈 마을버스는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5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분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30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초 후에 도착합니다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은하가 탈 마을버스가 도착하는 시각을 구해 보세요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="" xmlns:a16="http://schemas.microsoft.com/office/drawing/2014/main" id="{4288B43B-9014-4F05-BD72-164843146E50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>
            <a:extLst>
              <a:ext uri="{FF2B5EF4-FFF2-40B4-BE49-F238E27FC236}">
                <a16:creationId xmlns="" xmlns:a16="http://schemas.microsoft.com/office/drawing/2014/main" id="{85E11CA4-CC5B-4ECD-91D7-9493FCCA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EE421B43-E0FC-4663-A061-BE25B16E4CF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시간은 어떻게 더할까요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>
            <a:extLst>
              <a:ext uri="{FF2B5EF4-FFF2-40B4-BE49-F238E27FC236}">
                <a16:creationId xmlns="" xmlns:a16="http://schemas.microsoft.com/office/drawing/2014/main" id="{1A869CB4-27B6-498F-B46F-52BB494E6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시간은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>
            <a:extLst>
              <a:ext uri="{FF2B5EF4-FFF2-40B4-BE49-F238E27FC236}">
                <a16:creationId xmlns="" xmlns:a16="http://schemas.microsoft.com/office/drawing/2014/main" id="{4BD2B75E-4842-4584-B8E5-EC8AC045A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="" xmlns:a16="http://schemas.microsoft.com/office/drawing/2014/main" id="{FBFDD06E-CD55-479F-B87E-3BC8F3109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749277"/>
              </p:ext>
            </p:extLst>
          </p:nvPr>
        </p:nvGraphicFramePr>
        <p:xfrm>
          <a:off x="1979712" y="2960948"/>
          <a:ext cx="3205615" cy="1424178"/>
        </p:xfrm>
        <a:graphic>
          <a:graphicData uri="http://schemas.openxmlformats.org/drawingml/2006/table">
            <a:tbl>
              <a:tblPr/>
              <a:tblGrid>
                <a:gridCol w="459444">
                  <a:extLst>
                    <a:ext uri="{9D8B030D-6E8A-4147-A177-3AD203B41FA5}">
                      <a16:colId xmlns="" xmlns:a16="http://schemas.microsoft.com/office/drawing/2014/main" val="2958588299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4020555263"/>
                    </a:ext>
                  </a:extLst>
                </a:gridCol>
                <a:gridCol w="521480">
                  <a:extLst>
                    <a:ext uri="{9D8B030D-6E8A-4147-A177-3AD203B41FA5}">
                      <a16:colId xmlns="" xmlns:a16="http://schemas.microsoft.com/office/drawing/2014/main" val="2160751531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84064038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2483409421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3953412990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731455416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5122155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3789081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6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9439141"/>
                  </a:ext>
                </a:extLst>
              </a:tr>
            </a:tbl>
          </a:graphicData>
        </a:graphic>
      </p:graphicFrame>
      <p:sp>
        <p:nvSpPr>
          <p:cNvPr id="66" name="TextBox 51">
            <a:extLst>
              <a:ext uri="{FF2B5EF4-FFF2-40B4-BE49-F238E27FC236}">
                <a16:creationId xmlns="" xmlns:a16="http://schemas.microsoft.com/office/drawing/2014/main" id="{0609627F-B418-4EBA-A971-88E98A81A0AC}"/>
              </a:ext>
            </a:extLst>
          </p:cNvPr>
          <p:cNvSpPr txBox="1"/>
          <p:nvPr/>
        </p:nvSpPr>
        <p:spPr>
          <a:xfrm>
            <a:off x="2481143" y="4024966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="" xmlns:a16="http://schemas.microsoft.com/office/drawing/2014/main" id="{DA9CDD2C-05A0-4BBC-963A-B2ADA15A8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263" y="38961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51">
            <a:extLst>
              <a:ext uri="{FF2B5EF4-FFF2-40B4-BE49-F238E27FC236}">
                <a16:creationId xmlns="" xmlns:a16="http://schemas.microsoft.com/office/drawing/2014/main" id="{A2D7C69A-88A6-4C15-90E7-DA691777F314}"/>
              </a:ext>
            </a:extLst>
          </p:cNvPr>
          <p:cNvSpPr txBox="1"/>
          <p:nvPr/>
        </p:nvSpPr>
        <p:spPr>
          <a:xfrm>
            <a:off x="3426088" y="4024966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="" xmlns:a16="http://schemas.microsoft.com/office/drawing/2014/main" id="{EC1C306F-E132-4CE0-A523-72A70F187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433" y="38961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51">
            <a:extLst>
              <a:ext uri="{FF2B5EF4-FFF2-40B4-BE49-F238E27FC236}">
                <a16:creationId xmlns="" xmlns:a16="http://schemas.microsoft.com/office/drawing/2014/main" id="{7C6A9C00-4B05-43D2-A279-4389D4A9FE38}"/>
              </a:ext>
            </a:extLst>
          </p:cNvPr>
          <p:cNvSpPr txBox="1"/>
          <p:nvPr/>
        </p:nvSpPr>
        <p:spPr>
          <a:xfrm>
            <a:off x="4242317" y="4024966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="" xmlns:a16="http://schemas.microsoft.com/office/drawing/2014/main" id="{CD79EECE-C127-4380-A165-DF6870D25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018" y="38961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E361D916-A56C-4940-97C8-7F6A508EE41D}"/>
              </a:ext>
            </a:extLst>
          </p:cNvPr>
          <p:cNvSpPr/>
          <p:nvPr/>
        </p:nvSpPr>
        <p:spPr>
          <a:xfrm>
            <a:off x="2259984" y="36944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4151D5E5-430D-4BC6-A559-39C9DABB326C}"/>
              </a:ext>
            </a:extLst>
          </p:cNvPr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6">
            <a:extLst>
              <a:ext uri="{FF2B5EF4-FFF2-40B4-BE49-F238E27FC236}">
                <a16:creationId xmlns="" xmlns:a16="http://schemas.microsoft.com/office/drawing/2014/main" id="{715F8F48-F9F8-4AD6-B42C-10A1DA16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="" xmlns:a16="http://schemas.microsoft.com/office/drawing/2014/main" id="{2AF6326C-B25E-4FC6-ACAF-8B2CC4B98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5FE2FD0B-FE3D-4A14-8B33-91507033BD10}"/>
              </a:ext>
            </a:extLst>
          </p:cNvPr>
          <p:cNvSpPr txBox="1"/>
          <p:nvPr/>
        </p:nvSpPr>
        <p:spPr>
          <a:xfrm>
            <a:off x="657304" y="1613520"/>
            <a:ext cx="618294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지금 시각은 오후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4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시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16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분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40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초입니다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은하가 탈 마을버스는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5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분 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30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초 후에 도착합니다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r>
              <a:rPr kumimoji="0" lang="ko-KR" altLang="en-US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은하가 탈 마을버스가 도착하는 시각을 구해 보세요</a:t>
            </a:r>
            <a:r>
              <a:rPr kumimoji="0" lang="en-US" altLang="ko-KR" sz="19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8">
            <a:extLst>
              <a:ext uri="{FF2B5EF4-FFF2-40B4-BE49-F238E27FC236}">
                <a16:creationId xmlns="" xmlns:a16="http://schemas.microsoft.com/office/drawing/2014/main" id="{85E11CA4-CC5B-4ECD-91D7-9493FCCA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EE421B43-E0FC-4663-A061-BE25B16E4CF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시간은 어떻게 더할까요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>
            <a:extLst>
              <a:ext uri="{FF2B5EF4-FFF2-40B4-BE49-F238E27FC236}">
                <a16:creationId xmlns="" xmlns:a16="http://schemas.microsoft.com/office/drawing/2014/main" id="{1A869CB4-27B6-498F-B46F-52BB494E6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시간은 어떻게 더할까요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>
            <a:extLst>
              <a:ext uri="{FF2B5EF4-FFF2-40B4-BE49-F238E27FC236}">
                <a16:creationId xmlns="" xmlns:a16="http://schemas.microsoft.com/office/drawing/2014/main" id="{4BD2B75E-4842-4584-B8E5-EC8AC045A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suhi_h_0301_05_0007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="" xmlns:a16="http://schemas.microsoft.com/office/drawing/2014/main" id="{FBFDD06E-CD55-479F-B87E-3BC8F310981C}"/>
              </a:ext>
            </a:extLst>
          </p:cNvPr>
          <p:cNvGraphicFramePr>
            <a:graphicFrameLocks noGrp="1"/>
          </p:cNvGraphicFramePr>
          <p:nvPr/>
        </p:nvGraphicFramePr>
        <p:xfrm>
          <a:off x="1979712" y="2960948"/>
          <a:ext cx="3205615" cy="1424178"/>
        </p:xfrm>
        <a:graphic>
          <a:graphicData uri="http://schemas.openxmlformats.org/drawingml/2006/table">
            <a:tbl>
              <a:tblPr/>
              <a:tblGrid>
                <a:gridCol w="459444">
                  <a:extLst>
                    <a:ext uri="{9D8B030D-6E8A-4147-A177-3AD203B41FA5}">
                      <a16:colId xmlns="" xmlns:a16="http://schemas.microsoft.com/office/drawing/2014/main" val="2958588299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4020555263"/>
                    </a:ext>
                  </a:extLst>
                </a:gridCol>
                <a:gridCol w="521480">
                  <a:extLst>
                    <a:ext uri="{9D8B030D-6E8A-4147-A177-3AD203B41FA5}">
                      <a16:colId xmlns="" xmlns:a16="http://schemas.microsoft.com/office/drawing/2014/main" val="2160751531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84064038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2483409421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3953412990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731455416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5122155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3789081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6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endParaRPr lang="ko-KR" altLang="en-US" sz="16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9439141"/>
                  </a:ext>
                </a:extLst>
              </a:tr>
            </a:tbl>
          </a:graphicData>
        </a:graphic>
      </p:graphicFrame>
      <p:sp>
        <p:nvSpPr>
          <p:cNvPr id="66" name="TextBox 51">
            <a:extLst>
              <a:ext uri="{FF2B5EF4-FFF2-40B4-BE49-F238E27FC236}">
                <a16:creationId xmlns="" xmlns:a16="http://schemas.microsoft.com/office/drawing/2014/main" id="{0609627F-B418-4EBA-A971-88E98A81A0AC}"/>
              </a:ext>
            </a:extLst>
          </p:cNvPr>
          <p:cNvSpPr txBox="1"/>
          <p:nvPr/>
        </p:nvSpPr>
        <p:spPr>
          <a:xfrm>
            <a:off x="2481143" y="4024966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="" xmlns:a16="http://schemas.microsoft.com/office/drawing/2014/main" id="{DA9CDD2C-05A0-4BBC-963A-B2ADA15A8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263" y="38961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51">
            <a:extLst>
              <a:ext uri="{FF2B5EF4-FFF2-40B4-BE49-F238E27FC236}">
                <a16:creationId xmlns="" xmlns:a16="http://schemas.microsoft.com/office/drawing/2014/main" id="{A2D7C69A-88A6-4C15-90E7-DA691777F314}"/>
              </a:ext>
            </a:extLst>
          </p:cNvPr>
          <p:cNvSpPr txBox="1"/>
          <p:nvPr/>
        </p:nvSpPr>
        <p:spPr>
          <a:xfrm>
            <a:off x="3426088" y="4024966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="" xmlns:a16="http://schemas.microsoft.com/office/drawing/2014/main" id="{EC1C306F-E132-4CE0-A523-72A70F187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433" y="38961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51">
            <a:extLst>
              <a:ext uri="{FF2B5EF4-FFF2-40B4-BE49-F238E27FC236}">
                <a16:creationId xmlns="" xmlns:a16="http://schemas.microsoft.com/office/drawing/2014/main" id="{7C6A9C00-4B05-43D2-A279-4389D4A9FE38}"/>
              </a:ext>
            </a:extLst>
          </p:cNvPr>
          <p:cNvSpPr txBox="1"/>
          <p:nvPr/>
        </p:nvSpPr>
        <p:spPr>
          <a:xfrm>
            <a:off x="4242317" y="4024966"/>
            <a:ext cx="5124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="" xmlns:a16="http://schemas.microsoft.com/office/drawing/2014/main" id="{CD79EECE-C127-4380-A165-DF6870D25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018" y="38961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D2117A1B-7F95-49B9-8DEB-27F74BAAD9AB}"/>
              </a:ext>
            </a:extLst>
          </p:cNvPr>
          <p:cNvGrpSpPr/>
          <p:nvPr/>
        </p:nvGrpSpPr>
        <p:grpSpPr>
          <a:xfrm>
            <a:off x="179512" y="2743014"/>
            <a:ext cx="6667165" cy="2530276"/>
            <a:chOff x="179512" y="2743014"/>
            <a:chExt cx="6667165" cy="2530276"/>
          </a:xfrm>
        </p:grpSpPr>
        <p:sp>
          <p:nvSpPr>
            <p:cNvPr id="38" name="직각 삼각형 37">
              <a:extLst>
                <a:ext uri="{FF2B5EF4-FFF2-40B4-BE49-F238E27FC236}">
                  <a16:creationId xmlns="" xmlns:a16="http://schemas.microsoft.com/office/drawing/2014/main" id="{AF8BE641-2E8D-4E58-AABF-6B302AF7842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BFEEFF4B-7884-4134-9305-8F64F3960CCB}"/>
                </a:ext>
              </a:extLst>
            </p:cNvPr>
            <p:cNvSpPr/>
            <p:nvPr/>
          </p:nvSpPr>
          <p:spPr>
            <a:xfrm>
              <a:off x="179512" y="3076363"/>
              <a:ext cx="6667165" cy="20088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40" name="Picture 2">
              <a:extLst>
                <a:ext uri="{FF2B5EF4-FFF2-40B4-BE49-F238E27FC236}">
                  <a16:creationId xmlns="" xmlns:a16="http://schemas.microsoft.com/office/drawing/2014/main" id="{069FA561-CE4E-409E-924C-8F7814320A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74301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84A0444-AAB6-42AC-83A6-1A41672BA00C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2DA6EF8B-B605-4DFA-8872-3E70CFB94529}"/>
              </a:ext>
            </a:extLst>
          </p:cNvPr>
          <p:cNvSpPr/>
          <p:nvPr/>
        </p:nvSpPr>
        <p:spPr>
          <a:xfrm>
            <a:off x="395536" y="3219359"/>
            <a:ext cx="6372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초끼리 더해서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초를 넘으면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분을 이용합니다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0A3CFF79-21C5-4655-9E9A-7E0D09BD4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92537"/>
              </p:ext>
            </p:extLst>
          </p:nvPr>
        </p:nvGraphicFramePr>
        <p:xfrm>
          <a:off x="1943708" y="3521821"/>
          <a:ext cx="3149729" cy="1424178"/>
        </p:xfrm>
        <a:graphic>
          <a:graphicData uri="http://schemas.openxmlformats.org/drawingml/2006/table">
            <a:tbl>
              <a:tblPr/>
              <a:tblGrid>
                <a:gridCol w="403558">
                  <a:extLst>
                    <a:ext uri="{9D8B030D-6E8A-4147-A177-3AD203B41FA5}">
                      <a16:colId xmlns="" xmlns:a16="http://schemas.microsoft.com/office/drawing/2014/main" val="2958588299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4020555263"/>
                    </a:ext>
                  </a:extLst>
                </a:gridCol>
                <a:gridCol w="521480">
                  <a:extLst>
                    <a:ext uri="{9D8B030D-6E8A-4147-A177-3AD203B41FA5}">
                      <a16:colId xmlns="" xmlns:a16="http://schemas.microsoft.com/office/drawing/2014/main" val="2160751531"/>
                    </a:ext>
                  </a:extLst>
                </a:gridCol>
                <a:gridCol w="473641">
                  <a:extLst>
                    <a:ext uri="{9D8B030D-6E8A-4147-A177-3AD203B41FA5}">
                      <a16:colId xmlns="" xmlns:a16="http://schemas.microsoft.com/office/drawing/2014/main" val="84064038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2483409421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3953412990"/>
                    </a:ext>
                  </a:extLst>
                </a:gridCol>
                <a:gridCol w="425803">
                  <a:extLst>
                    <a:ext uri="{9D8B030D-6E8A-4147-A177-3AD203B41FA5}">
                      <a16:colId xmlns="" xmlns:a16="http://schemas.microsoft.com/office/drawing/2014/main" val="731455416"/>
                    </a:ext>
                  </a:extLst>
                </a:gridCol>
              </a:tblGrid>
              <a:tr h="21361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5122155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3789081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209" marR="86209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en-US" altLang="ko-KR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8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32150" algn="l"/>
                          <a:tab pos="5751830" algn="r"/>
                          <a:tab pos="3232150" algn="l"/>
                          <a:tab pos="5751830" algn="r"/>
                        </a:tabLst>
                      </a:pPr>
                      <a:r>
                        <a:rPr lang="ko-KR" altLang="en-US" sz="18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</a:p>
                  </a:txBody>
                  <a:tcPr marL="23835" marR="23835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9439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40921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42004</TotalTime>
  <Words>1508</Words>
  <Application>Microsoft Office PowerPoint</Application>
  <PresentationFormat>화면 슬라이드 쇼(4:3)</PresentationFormat>
  <Paragraphs>616</Paragraphs>
  <Slides>15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7338</cp:revision>
  <dcterms:created xsi:type="dcterms:W3CDTF">2008-07-15T12:19:11Z</dcterms:created>
  <dcterms:modified xsi:type="dcterms:W3CDTF">2022-03-04T06:55:11Z</dcterms:modified>
</cp:coreProperties>
</file>