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82" r:id="rId2"/>
    <p:sldId id="783" r:id="rId3"/>
    <p:sldId id="1338" r:id="rId4"/>
    <p:sldId id="1385" r:id="rId5"/>
    <p:sldId id="1341" r:id="rId6"/>
    <p:sldId id="1386" r:id="rId7"/>
    <p:sldId id="1345" r:id="rId8"/>
    <p:sldId id="1387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7D7"/>
    <a:srgbClr val="E2F3F2"/>
    <a:srgbClr val="FFFBC6"/>
    <a:srgbClr val="62C44F"/>
    <a:srgbClr val="7A94C2"/>
    <a:srgbClr val="336600"/>
    <a:srgbClr val="A4732C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6686" autoAdjust="0"/>
  </p:normalViewPr>
  <p:slideViewPr>
    <p:cSldViewPr>
      <p:cViewPr varScale="1">
        <p:scale>
          <a:sx n="91" d="100"/>
          <a:sy n="91" d="100"/>
        </p:scale>
        <p:origin x="126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196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499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8385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0648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노란색 조각으로 주황색 모양을 만들려면 노란색 조각이 몇 개 필요할까요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98072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4863" y="4653687"/>
            <a:ext cx="582682" cy="512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55203" y="4796793"/>
            <a:ext cx="3600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006661" y="4286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59478" y="4257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893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612489" y="4270651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90498" y="4255777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7" y="2439805"/>
            <a:ext cx="6020366" cy="1637267"/>
          </a:xfrm>
          <a:prstGeom prst="rect">
            <a:avLst/>
          </a:prstGeom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7" y="4183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36" y="4196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52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4771330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849154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노란색 조각으로 주황색 모양을 만들려면 노란색 조각이 몇 개 필요할까요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4863" y="4653687"/>
            <a:ext cx="582682" cy="512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55203" y="4796793"/>
            <a:ext cx="3600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006661" y="4286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59478" y="4257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009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612489" y="4270651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90498" y="4255777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7" y="2439805"/>
            <a:ext cx="6020366" cy="1637267"/>
          </a:xfrm>
          <a:prstGeom prst="rect">
            <a:avLst/>
          </a:prstGeom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7" y="4183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36" y="4196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52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92745" y="2540374"/>
            <a:ext cx="6667165" cy="2428712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43" y="3222080"/>
            <a:ext cx="5786120" cy="15128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4986" y="3356992"/>
            <a:ext cx="2586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26327" y="3335784"/>
            <a:ext cx="2586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1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표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괄호 안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정오답 소스 아님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타원 79"/>
          <p:cNvSpPr/>
          <p:nvPr/>
        </p:nvSpPr>
        <p:spPr>
          <a:xfrm>
            <a:off x="5741142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214538" y="3552582"/>
            <a:ext cx="41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43808" y="3229417"/>
            <a:ext cx="42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점선을 따라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개 생깁니다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1679230"/>
            <a:ext cx="334491" cy="3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679230"/>
            <a:ext cx="315041" cy="30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8" y="2608456"/>
            <a:ext cx="2428099" cy="2007041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29" y="3164689"/>
            <a:ext cx="498013" cy="4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00" y="37699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770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5" name="타원 34"/>
          <p:cNvSpPr/>
          <p:nvPr/>
        </p:nvSpPr>
        <p:spPr>
          <a:xfrm>
            <a:off x="5226855" y="29267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표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14538" y="3552582"/>
            <a:ext cx="41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43808" y="3229417"/>
            <a:ext cx="42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점선을 따라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개 생깁니다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1679230"/>
            <a:ext cx="334491" cy="3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679230"/>
            <a:ext cx="315041" cy="30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8" y="2608456"/>
            <a:ext cx="2428099" cy="2007041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29" y="3164689"/>
            <a:ext cx="498013" cy="4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04650" y="3223298"/>
            <a:ext cx="6667165" cy="1360066"/>
            <a:chOff x="192745" y="3609020"/>
            <a:chExt cx="6667165" cy="1360066"/>
          </a:xfrm>
        </p:grpSpPr>
        <p:sp>
          <p:nvSpPr>
            <p:cNvPr id="34" name="직사각형 3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239615" y="4182510"/>
              <a:ext cx="61012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점선을 따라 자르면 모양과 크기가 같은 삼각형이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 생깁니다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7DAD630-3E4B-4F03-BF01-A6AE15061BF1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7006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5556" y="164099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만들 수 없는 조각을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944724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정오답 소스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클릭음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4807334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885158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189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4" y="2390808"/>
            <a:ext cx="6739971" cy="1961778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36" y="1654622"/>
            <a:ext cx="339688" cy="33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70245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2471843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34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87" y="3023911"/>
            <a:ext cx="803866" cy="8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33" y="3129893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47764" y="3861048"/>
            <a:ext cx="4464496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18" y="3081914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/>
          <p:cNvSpPr/>
          <p:nvPr/>
        </p:nvSpPr>
        <p:spPr>
          <a:xfrm>
            <a:off x="5649462" y="277158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5556" y="164099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만들 수 없는 조각을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TextBox 1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4" y="2390808"/>
            <a:ext cx="6739971" cy="1961778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654622"/>
            <a:ext cx="339688" cy="33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1670245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2471843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16" y="3817818"/>
            <a:ext cx="452125" cy="44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204650" y="2929046"/>
            <a:ext cx="6667165" cy="2048126"/>
            <a:chOff x="192745" y="3609020"/>
            <a:chExt cx="6667165" cy="1360066"/>
          </a:xfrm>
        </p:grpSpPr>
        <p:sp>
          <p:nvSpPr>
            <p:cNvPr id="35" name="직사각형 3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282" y="3364648"/>
            <a:ext cx="4837900" cy="1497134"/>
          </a:xfrm>
          <a:prstGeom prst="rect">
            <a:avLst/>
          </a:prstGeom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916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65344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41459</TotalTime>
  <Words>703</Words>
  <Application>Microsoft Office PowerPoint</Application>
  <PresentationFormat>화면 슬라이드 쇼(4:3)</PresentationFormat>
  <Paragraphs>181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7260</cp:revision>
  <dcterms:created xsi:type="dcterms:W3CDTF">2008-07-15T12:19:11Z</dcterms:created>
  <dcterms:modified xsi:type="dcterms:W3CDTF">2022-03-21T07:43:42Z</dcterms:modified>
</cp:coreProperties>
</file>