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359" r:id="rId10"/>
    <p:sldId id="1360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96165"/>
    <a:srgbClr val="67C5F0"/>
    <a:srgbClr val="8CD024"/>
    <a:srgbClr val="F27712"/>
    <a:srgbClr val="FF9900"/>
    <a:srgbClr val="FFD0E4"/>
    <a:srgbClr val="D0ECD8"/>
    <a:srgbClr val="D4EFF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31-MM-MM-04-04-01-0-0-0-0&amp;classno=MM_31_04/suh_0301_03_0001/suh_03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1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195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713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577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6273" y="4958258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629" y="967075"/>
            <a:ext cx="496855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+mn-ea"/>
                <a:ea typeface="+mn-ea"/>
              </a:rPr>
              <a:t>얘들아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놀자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두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둘이 모여 손을 잡고 원을 </a:t>
            </a:r>
            <a:r>
              <a:rPr lang="ko-KR" altLang="en-US" sz="1900" smtClean="0">
                <a:latin typeface="+mn-ea"/>
                <a:ea typeface="+mn-ea"/>
              </a:rPr>
              <a:t>그리는 거야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세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셋이 모여 손을 잡고 더 커다란 원을 그리지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누구랑 손을 잡을까 잘 살펴봐야 해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친하지 않더라도 함께 손을 잡으면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친해질 거야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네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넷씩 손을 잡으려고 아이들이 와르르</a:t>
            </a:r>
            <a:r>
              <a:rPr lang="en-US" altLang="ko-KR" sz="190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저기 누가 내게 손짓을 하네</a:t>
            </a:r>
            <a:r>
              <a:rPr lang="en-US" altLang="ko-KR" sz="190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잠시만 기다려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내가 손을 잡아 줄게</a:t>
            </a:r>
            <a:r>
              <a:rPr lang="en-US" altLang="ko-KR" sz="1900">
                <a:latin typeface="+mn-ea"/>
                <a:ea typeface="+mn-ea"/>
              </a:rPr>
              <a:t>!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2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628292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둘씩</a:t>
            </a:r>
            <a:r>
              <a:rPr lang="en-US" altLang="ko-KR" sz="1600" smtClean="0"/>
              <a:t>, </a:t>
            </a:r>
            <a:r>
              <a:rPr lang="ko-KR" altLang="en-US" sz="1600" smtClean="0"/>
              <a:t>넷씩 모였을 때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원의 수를 구하는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방법을 배울 것 </a:t>
            </a:r>
            <a:r>
              <a:rPr lang="ko-KR" altLang="en-US" sz="1600" smtClean="0"/>
              <a:t>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똑같이 나누는 방법을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배울 것 </a:t>
            </a:r>
            <a:r>
              <a:rPr lang="ko-KR" altLang="en-US" sz="1600" smtClean="0"/>
              <a:t>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</a:rPr>
              <a:t>suh_p_0301_03_0001</a:t>
            </a:r>
            <a:r>
              <a:rPr lang="en-US" altLang="ko-KR" sz="1000" b="1" smtClean="0">
                <a:latin typeface="+mn-ea"/>
                <a:ea typeface="+mn-ea"/>
              </a:rPr>
              <a:t>_204_1_1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>
              <a:spcBef>
                <a:spcPts val="300"/>
              </a:spcBef>
            </a:pP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켄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000" b="1" smtClean="0"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>
                <a:latin typeface="+mn-ea"/>
                <a:ea typeface="+mn-ea"/>
              </a:rPr>
              <a:t>둘씩</a:t>
            </a:r>
            <a:r>
              <a:rPr lang="en-US" altLang="ko-KR" sz="100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넷씩 모였을 때 </a:t>
            </a:r>
            <a:r>
              <a:rPr lang="ko-KR" altLang="en-US" sz="1000" smtClean="0">
                <a:latin typeface="+mn-ea"/>
                <a:ea typeface="+mn-ea"/>
              </a:rPr>
              <a:t>원의 </a:t>
            </a:r>
            <a:r>
              <a:rPr lang="ko-KR" altLang="en-US" sz="1000">
                <a:latin typeface="+mn-ea"/>
                <a:ea typeface="+mn-ea"/>
              </a:rPr>
              <a:t>수를 구하는 </a:t>
            </a:r>
            <a:r>
              <a:rPr lang="ko-KR" altLang="en-US" sz="1000" smtClean="0">
                <a:latin typeface="+mn-ea"/>
                <a:ea typeface="+mn-ea"/>
              </a:rPr>
              <a:t>방법을 </a:t>
            </a:r>
            <a:r>
              <a:rPr lang="ko-KR" altLang="en-US" sz="1000">
                <a:latin typeface="+mn-ea"/>
                <a:ea typeface="+mn-ea"/>
              </a:rPr>
              <a:t>배울 것 </a:t>
            </a:r>
            <a:r>
              <a:rPr lang="ko-KR" altLang="en-US" sz="1000" smtClean="0">
                <a:latin typeface="+mn-ea"/>
                <a:ea typeface="+mn-ea"/>
              </a:rPr>
              <a:t>같아요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</a:rPr>
              <a:t>suh_p_0301_03_0001</a:t>
            </a:r>
            <a:r>
              <a:rPr lang="en-US" altLang="ko-KR" sz="1000" b="1" smtClean="0">
                <a:latin typeface="+mn-ea"/>
                <a:ea typeface="+mn-ea"/>
              </a:rPr>
              <a:t>_204_1_2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>
                <a:latin typeface="+mn-ea"/>
                <a:ea typeface="+mn-ea"/>
              </a:rPr>
              <a:t>똑같이 나누는 방법을 </a:t>
            </a:r>
            <a:r>
              <a:rPr lang="ko-KR" altLang="en-US" sz="1000" smtClean="0">
                <a:latin typeface="+mn-ea"/>
                <a:ea typeface="+mn-ea"/>
              </a:rPr>
              <a:t>배울 </a:t>
            </a:r>
            <a:r>
              <a:rPr lang="ko-KR" altLang="en-US" sz="1000">
                <a:latin typeface="+mn-ea"/>
                <a:ea typeface="+mn-ea"/>
              </a:rPr>
              <a:t>것 </a:t>
            </a:r>
            <a:r>
              <a:rPr lang="ko-KR" altLang="en-US" sz="1000" smtClean="0">
                <a:latin typeface="+mn-ea"/>
                <a:ea typeface="+mn-ea"/>
              </a:rPr>
              <a:t>같아요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44707" y="299695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95" y="31274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53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체육시간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0988"/>
            <a:ext cx="6598572" cy="391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cdata2.tsherpa.co.kr/tsherpa/MultiMedia/Flash/2020/curri/index.html?flashxmlnum=yuni4856&amp;classa=A8-C1-31-MM-MM-04-04-01-0-0-0-0&amp;classno=MM_31_04/suh_0301_03_0001/suh_0301_03_0001_101_1.html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861048"/>
            <a:ext cx="4506914" cy="267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" y="871274"/>
            <a:ext cx="6879991" cy="471796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75" y="843914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체육시간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74319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303584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만들기 놀이를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및 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22179" y="306896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선생님이 부르는 수에 맞게 모이려고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470" y="338977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571" y="2632650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17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3428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12" y="31023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618670" y="5105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" y="969533"/>
            <a:ext cx="6859064" cy="460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691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591616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만들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명씩 모이면 원을 모두 몇 개 만들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912" y="286469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6039" y="12564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3216" y="2600908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모였습니다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개의 원을 만들었다면 한 원에 몇 명씩 모였을까요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493" y="260067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34359" y="12566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60711" y="3081008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2×4=8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730" y="3119992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2"/>
          <a:stretch/>
        </p:blipFill>
        <p:spPr bwMode="auto">
          <a:xfrm>
            <a:off x="76711" y="1341021"/>
            <a:ext cx="6859064" cy="428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54131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09302"/>
              </p:ext>
            </p:extLst>
          </p:nvPr>
        </p:nvGraphicFramePr>
        <p:xfrm>
          <a:off x="6984268" y="393469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audio_01.mp3~audio_12.mp3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\app\resource\contents\lesson03\ops\lesson03\audio\mm_31_3_00_02_01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04483" y="4869160"/>
            <a:ext cx="41905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두 번 불면</a:t>
            </a:r>
            <a:endParaRPr lang="en-US" altLang="ko-KR" sz="190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cdata.tsherpa.co.kr/tsherpa/MultiMedia/Flash/2020/curri/index.html?flashxmlnum=llbless208&amp;classa=A8-C1-22-WI-WI-03-01-02-0-0-0-0&amp;classno=WI_22_03/win_0202_0102_0004/win_0202_0102_0004_101.html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7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41488</TotalTime>
  <Words>880</Words>
  <Application>Microsoft Office PowerPoint</Application>
  <PresentationFormat>화면 슬라이드 쇼(4:3)</PresentationFormat>
  <Paragraphs>319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7190</cp:revision>
  <dcterms:created xsi:type="dcterms:W3CDTF">2008-07-15T12:19:11Z</dcterms:created>
  <dcterms:modified xsi:type="dcterms:W3CDTF">2022-02-14T00:18:33Z</dcterms:modified>
</cp:coreProperties>
</file>