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409" r:id="rId4"/>
    <p:sldId id="1410" r:id="rId5"/>
    <p:sldId id="1411" r:id="rId6"/>
    <p:sldId id="1412" r:id="rId7"/>
    <p:sldId id="1413" r:id="rId8"/>
    <p:sldId id="1414" r:id="rId9"/>
    <p:sldId id="1415" r:id="rId10"/>
    <p:sldId id="1289" r:id="rId11"/>
    <p:sldId id="1387" r:id="rId12"/>
    <p:sldId id="1416" r:id="rId13"/>
    <p:sldId id="1389" r:id="rId14"/>
    <p:sldId id="1390" r:id="rId15"/>
    <p:sldId id="1417" r:id="rId16"/>
    <p:sldId id="1391" r:id="rId17"/>
    <p:sldId id="1313" r:id="rId18"/>
    <p:sldId id="1399" r:id="rId19"/>
    <p:sldId id="1400" r:id="rId20"/>
    <p:sldId id="1315" r:id="rId21"/>
    <p:sldId id="1316" r:id="rId22"/>
    <p:sldId id="1322" r:id="rId23"/>
    <p:sldId id="1401" r:id="rId24"/>
    <p:sldId id="1375" r:id="rId25"/>
    <p:sldId id="1402" r:id="rId26"/>
    <p:sldId id="1323" r:id="rId27"/>
    <p:sldId id="1403" r:id="rId28"/>
    <p:sldId id="1404" r:id="rId29"/>
    <p:sldId id="1405" r:id="rId30"/>
    <p:sldId id="1418" r:id="rId31"/>
    <p:sldId id="1406" r:id="rId32"/>
    <p:sldId id="1407" r:id="rId33"/>
    <p:sldId id="1408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5CA2E7"/>
    <a:srgbClr val="FAEDDA"/>
    <a:srgbClr val="E8EEDA"/>
    <a:srgbClr val="E1EDF5"/>
    <a:srgbClr val="37BEB4"/>
    <a:srgbClr val="DD5758"/>
    <a:srgbClr val="F496C0"/>
    <a:srgbClr val="E46C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7138" autoAdjust="0"/>
  </p:normalViewPr>
  <p:slideViewPr>
    <p:cSldViewPr>
      <p:cViewPr varScale="1">
        <p:scale>
          <a:sx n="114" d="100"/>
          <a:sy n="114" d="100"/>
        </p:scale>
        <p:origin x="-1992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5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5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data2.tsherpa.co.kr/tsherpa/MultiMedia/Flash/2020/curri/index.html?flashxmlnum=youblue86&amp;classa=A8-C1-32-MM-MM-04-03-02-0-0-0-0&amp;classno=MM_32_04/suh_0302_02_0002/suh_0302_02_0002_101_1.html" TargetMode="External"/><Relationship Id="rId7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46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15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1348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3046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173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볼드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화살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화살을 아래로 드래그 해 놓을 수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라인 박스 안에는 화살이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개까지 들어가고 그 이상 넣으려고 하면 제자리로 돌아감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 화면 아래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app\resource\contents\lesson03\ops\lesson03\mm_31_3_02_03_01.html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가져다 놓은 화살이 사라지고 그림과 같은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38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img_02.png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놓아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7" y="2559063"/>
            <a:ext cx="6843413" cy="246021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635868" y="2032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644763" y="1374864"/>
            <a:ext cx="1302081" cy="263182"/>
            <a:chOff x="5644763" y="1374864"/>
            <a:chExt cx="1302081" cy="263182"/>
          </a:xfrm>
        </p:grpSpPr>
        <p:sp>
          <p:nvSpPr>
            <p:cNvPr id="61" name="직사각형 60"/>
            <p:cNvSpPr/>
            <p:nvPr/>
          </p:nvSpPr>
          <p:spPr>
            <a:xfrm>
              <a:off x="6316103" y="138245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644763" y="137486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609892" y="1028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2" y="2082236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268752" y="2094270"/>
            <a:ext cx="168828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화살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을 아래로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해 주세요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6" name="타원 35"/>
          <p:cNvSpPr/>
          <p:nvPr/>
        </p:nvSpPr>
        <p:spPr>
          <a:xfrm>
            <a:off x="863600" y="2924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5" y="3737296"/>
            <a:ext cx="2816655" cy="98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10629" y="2096293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가지게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10" y="2126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5644763" y="1374864"/>
            <a:ext cx="1302081" cy="263182"/>
            <a:chOff x="5644763" y="1374864"/>
            <a:chExt cx="1302081" cy="263182"/>
          </a:xfrm>
        </p:grpSpPr>
        <p:sp>
          <p:nvSpPr>
            <p:cNvPr id="59" name="직사각형 58"/>
            <p:cNvSpPr/>
            <p:nvPr/>
          </p:nvSpPr>
          <p:spPr>
            <a:xfrm>
              <a:off x="6316103" y="138245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44763" y="137486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/>
          <p:cNvSpPr txBox="1"/>
          <p:nvPr/>
        </p:nvSpPr>
        <p:spPr>
          <a:xfrm>
            <a:off x="441646" y="170851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어떤 방법으로 나누었는지 이야기해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540" y="2192337"/>
            <a:ext cx="6444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개씩 차례대로 나누었더니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22451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31540" y="2697650"/>
            <a:ext cx="64655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번갈아 가며 나누었더니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71" y="27534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431540" y="3250721"/>
            <a:ext cx="644471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나누었더니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남아 한 개씩 다시 나누어 가져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44" y="36333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0" y="221451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1" y="272245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9" y="329792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168243" y="2524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644763" y="1374864"/>
            <a:ext cx="1302081" cy="263182"/>
            <a:chOff x="5644763" y="1374864"/>
            <a:chExt cx="1302081" cy="263182"/>
          </a:xfrm>
        </p:grpSpPr>
        <p:sp>
          <p:nvSpPr>
            <p:cNvPr id="53" name="직사각형 52"/>
            <p:cNvSpPr/>
            <p:nvPr/>
          </p:nvSpPr>
          <p:spPr>
            <a:xfrm>
              <a:off x="6316103" y="138245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44763" y="137486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smtClean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지시문 볼드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바둑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바둑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돌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아래로 드래그 해 놓을 수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색종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안에는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바둑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돌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개까지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들어가고 그 이상 넣으려고 하면 제자리로 돌아감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아래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\app\resource\contents\lesson03\ops\lesson03\mm_31_3_02_03_01.html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가져다 놓은 바둑돌이 사라지고 그림과 같은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300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img_2.png / img_3.png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장에 똑같이 나누어 놓아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59" y="2506956"/>
            <a:ext cx="6503401" cy="2182184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4103948" y="1330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68" y="4600948"/>
            <a:ext cx="2867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635868" y="2032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2" y="2082236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268752" y="2094270"/>
            <a:ext cx="147027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바둑돌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해 주세요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46" name="타원 45"/>
          <p:cNvSpPr/>
          <p:nvPr/>
        </p:nvSpPr>
        <p:spPr>
          <a:xfrm>
            <a:off x="441500" y="3172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 한 장에 바둑돌을 몇 개씩 놓을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10629" y="2096293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놓을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80" y="2120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375756" y="2280959"/>
            <a:ext cx="5479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441646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2885900" y="2276872"/>
            <a:ext cx="4983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smtClean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1998" y="2280959"/>
            <a:ext cx="5479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03948" y="2280959"/>
            <a:ext cx="5479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3701540" y="2264940"/>
            <a:ext cx="4983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00" y="24989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78" y="25327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327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0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21288" y="3681028"/>
            <a:ext cx="3650912" cy="8141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색종이 한 장에 놓이는 바둑돌 수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159732" y="3051596"/>
            <a:ext cx="413407" cy="4134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028" y="882489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177" y="950119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42880" y="1736812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장에 똑같이 나누면 색종이 한 장에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개씩 놓을 수 있습니다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19528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/>
          <p:cNvSpPr txBox="1"/>
          <p:nvPr/>
        </p:nvSpPr>
        <p:spPr>
          <a:xfrm>
            <a:off x="1043608" y="3062174"/>
            <a:ext cx="4180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19" name="TextBox 43"/>
          <p:cNvSpPr txBox="1"/>
          <p:nvPr/>
        </p:nvSpPr>
        <p:spPr>
          <a:xfrm>
            <a:off x="1367644" y="3051596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120" name="TextBox 43"/>
          <p:cNvSpPr txBox="1"/>
          <p:nvPr/>
        </p:nvSpPr>
        <p:spPr>
          <a:xfrm>
            <a:off x="1866828" y="3058494"/>
            <a:ext cx="2844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21" name="TextBox 43"/>
          <p:cNvSpPr txBox="1"/>
          <p:nvPr/>
        </p:nvSpPr>
        <p:spPr>
          <a:xfrm>
            <a:off x="1619672" y="3058344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2" name="TextBox 43"/>
          <p:cNvSpPr txBox="1"/>
          <p:nvPr/>
        </p:nvSpPr>
        <p:spPr>
          <a:xfrm>
            <a:off x="2215238" y="3080282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10" name="꺾인 연결선 9"/>
          <p:cNvCxnSpPr/>
          <p:nvPr/>
        </p:nvCxnSpPr>
        <p:spPr bwMode="auto">
          <a:xfrm rot="16200000" flipH="1">
            <a:off x="2431272" y="3416945"/>
            <a:ext cx="239689" cy="369360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타원 124"/>
          <p:cNvSpPr/>
          <p:nvPr/>
        </p:nvSpPr>
        <p:spPr>
          <a:xfrm>
            <a:off x="2746176" y="3483645"/>
            <a:ext cx="413407" cy="4134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43"/>
          <p:cNvSpPr txBox="1"/>
          <p:nvPr/>
        </p:nvSpPr>
        <p:spPr>
          <a:xfrm>
            <a:off x="2735796" y="3512331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908720"/>
            <a:ext cx="647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나누면 한 명이 몇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4472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볼드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연필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필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아래로 드래그 해 놓을 수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라인 박스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안에는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연필이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개까지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들어가고 그 이상 넣으려고 하면 제자리로 돌아감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아래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app\resource\contents\lesson03\ops\lesson03\mm_31_3_02_05_01.html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가져다 놓은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연필들이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사라지고 그림과 같은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142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bg1.png / img_0001.png / img_0002.png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304188" y="5200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2488"/>
          <a:stretch/>
        </p:blipFill>
        <p:spPr>
          <a:xfrm>
            <a:off x="162447" y="2363803"/>
            <a:ext cx="6594738" cy="263127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4690739" y="1602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706232" y="5265204"/>
            <a:ext cx="1637116" cy="263186"/>
            <a:chOff x="319554" y="1245924"/>
            <a:chExt cx="2636592" cy="423864"/>
          </a:xfrm>
        </p:grpSpPr>
        <p:pic>
          <p:nvPicPr>
            <p:cNvPr id="2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2" y="173681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268752" y="1748846"/>
            <a:ext cx="168828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연필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을 아래로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해 주세요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0" name="타원 29"/>
          <p:cNvSpPr/>
          <p:nvPr/>
        </p:nvSpPr>
        <p:spPr>
          <a:xfrm>
            <a:off x="1147131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43" y="4510711"/>
            <a:ext cx="27336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908720"/>
            <a:ext cx="647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나누면 한 명이 몇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4472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649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\app\resource\contents\lesson03\ops\lesson03\images\mm_31_3_02_05_02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283968" y="5193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57" y="2140793"/>
            <a:ext cx="5227602" cy="1571886"/>
          </a:xfrm>
          <a:prstGeom prst="rect">
            <a:avLst/>
          </a:prstGeom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61" y="401002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/>
          <p:cNvSpPr txBox="1"/>
          <p:nvPr/>
        </p:nvSpPr>
        <p:spPr>
          <a:xfrm>
            <a:off x="1908635" y="4016594"/>
            <a:ext cx="1080120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18÷2=9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1912934" y="4497953"/>
            <a:ext cx="39192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       자루씩 가질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884248" y="4489871"/>
            <a:ext cx="383371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535656" y="5057390"/>
            <a:ext cx="1654859" cy="269100"/>
            <a:chOff x="290979" y="2009759"/>
            <a:chExt cx="2665167" cy="433388"/>
          </a:xfrm>
        </p:grpSpPr>
        <p:pic>
          <p:nvPicPr>
            <p:cNvPr id="3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451267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61" y="38811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57" y="42930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cdata2.tsherpa.co.kr/tsherpa/MultiMedia/Flash/2020/curri/index.html?flashxmlnum=youblue86&amp;classa=A8-C1-31-MM-MM-04-04-02-0-0-0-0&amp;classno=MM_31_04/suh_0301_03_0002/suh_0301_03_0002_301_1.html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똑같이 나누어 주는 나눗셈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5556" y="2096852"/>
            <a:ext cx="62077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나누면 한 접시에    개씩 놓을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724038" y="2094183"/>
            <a:ext cx="2521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21" y="1906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95" y="2758552"/>
            <a:ext cx="5950996" cy="1828692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1" y="4671950"/>
            <a:ext cx="541326" cy="30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3" y="4633928"/>
            <a:ext cx="402538" cy="35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454233" y="4629184"/>
            <a:ext cx="1116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6÷3=2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537" y="47069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0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69" y="4684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/>
          <p:cNvSpPr/>
          <p:nvPr/>
        </p:nvSpPr>
        <p:spPr>
          <a:xfrm>
            <a:off x="401714" y="1526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9417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신나는 투호놀이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명이 똑같이 나누어 가지는 상황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화살을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바둑돌을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색종이에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바둑돌을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색종이에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9082" y="4941168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9598" y="5057275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285955" y="48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30" name="직사각형 29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~41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버튼을 클릭하면 접시 위에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딸기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놓으려고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접시에 딸기를 몇 개씩 놓을 수 있는지 접시에    를 그려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141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\app\resource\contents\lesson03\ops\lesson03\images\mm_31_3_02_06_02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97" y="1949810"/>
            <a:ext cx="282993" cy="2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99" y="2583356"/>
            <a:ext cx="5810790" cy="1948324"/>
          </a:xfrm>
          <a:prstGeom prst="rect">
            <a:avLst/>
          </a:prstGeom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20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12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540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88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36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28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56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20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딸기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놓으려고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접시에 딸기를 몇 개씩 놓을 수 있는지 접시에    를 그려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97" y="1949810"/>
            <a:ext cx="282993" cy="2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99" y="2583356"/>
            <a:ext cx="5810790" cy="1948324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6" name="직사각형 3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520" y="421179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접시에 번갈아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가며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그리면 한 접시에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그릴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1" name="직각 삼각형 3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257092"/>
            <a:ext cx="282993" cy="2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88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필통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 담으면 필통 한 개에 몇 자루씩 담을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\app\resource\contents\lesson03\ops\lesson03\images\mm_31_3_02_06_03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910576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76" y="2357405"/>
            <a:ext cx="6213756" cy="167410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883907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55012" y="4160441"/>
            <a:ext cx="50929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9646" y="4161442"/>
            <a:ext cx="50929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9969" y="4160441"/>
            <a:ext cx="50929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288" y="44731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00" y="44625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12" y="4451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필통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 담으면 필통 한 개에 몇 자루씩 담을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910576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76" y="2357405"/>
            <a:ext cx="6213756" cy="167410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268538" y="4181399"/>
            <a:ext cx="612099" cy="404733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301089" y="4176646"/>
            <a:ext cx="612099" cy="404733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349969" y="4176646"/>
            <a:ext cx="612099" cy="404733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955081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55012" y="4186651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49811" y="4186651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83062" y="4160441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6" name="직사각형 3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연필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자루를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필통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개에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번갈아 가며 한 자루씩 담으면 필통 한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개에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자루씩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담을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0" name="직각 삼각형 39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23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16÷2=8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나타내는 문장입니다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406133" y="5090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98" y="164502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92" y="2780928"/>
            <a:ext cx="6012160" cy="13160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8988" y="3074530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721025" y="3038445"/>
            <a:ext cx="971624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3073187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38492" y="345945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3"/>
          <p:cNvSpPr txBox="1"/>
          <p:nvPr/>
        </p:nvSpPr>
        <p:spPr>
          <a:xfrm>
            <a:off x="681947" y="3034594"/>
            <a:ext cx="6496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딱지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1637852" y="3034594"/>
            <a:ext cx="12613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학생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3059832" y="3061306"/>
            <a:ext cx="3821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나누어 가지면 한 명이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1166999" y="3432227"/>
            <a:ext cx="23313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가질 수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3486072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3119057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775822" y="310917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/>
          <p:cNvSpPr txBox="1"/>
          <p:nvPr/>
        </p:nvSpPr>
        <p:spPr>
          <a:xfrm>
            <a:off x="1246095" y="3035541"/>
            <a:ext cx="444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2699792" y="3038445"/>
            <a:ext cx="444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791580" y="3410499"/>
            <a:ext cx="444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90" y="28613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77" y="28514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52" y="37354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풍선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몇 개씩 나누어 주어야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밖으로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빼기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선은 처음에는 안 보이다가 답 칸 클릭하면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7864" y="4906646"/>
            <a:ext cx="4948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4951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013" y="2324095"/>
            <a:ext cx="3535120" cy="239403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747634" y="490516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26" name="타원 25"/>
          <p:cNvSpPr/>
          <p:nvPr/>
        </p:nvSpPr>
        <p:spPr>
          <a:xfrm>
            <a:off x="3490304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793651" y="3904283"/>
            <a:ext cx="3606441" cy="74885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3651" y="3104964"/>
            <a:ext cx="3606441" cy="74885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93651" y="2320107"/>
            <a:ext cx="3606441" cy="74885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347747" y="4296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풍선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몇 개씩 나누어 주어야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7864" y="4906646"/>
            <a:ext cx="6586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4951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013" y="2324095"/>
            <a:ext cx="3535120" cy="2394037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92745" y="3609020"/>
            <a:ext cx="6677325" cy="1360066"/>
            <a:chOff x="192745" y="3609020"/>
            <a:chExt cx="6677325" cy="1360066"/>
          </a:xfrm>
        </p:grpSpPr>
        <p:sp>
          <p:nvSpPr>
            <p:cNvPr id="26" name="직사각형 2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807" y="4208195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21 ÷ 7 = 3</a:t>
              </a:r>
            </a:p>
          </p:txBody>
        </p:sp>
      </p:grpSp>
      <p:sp>
        <p:nvSpPr>
          <p:cNvPr id="29" name="직각 삼각형 28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0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상자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사과를 몇 개씩 담아야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h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답박스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750070" y="1926734"/>
            <a:ext cx="5586267" cy="2610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>
            <a:endCxn id="24" idx="3"/>
          </p:cNvCxnSpPr>
          <p:nvPr/>
        </p:nvCxnSpPr>
        <p:spPr bwMode="auto">
          <a:xfrm>
            <a:off x="6430271" y="1942673"/>
            <a:ext cx="32510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336759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328496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5" name="직선 연결선 64"/>
          <p:cNvCxnSpPr/>
          <p:nvPr/>
        </p:nvCxnSpPr>
        <p:spPr bwMode="auto">
          <a:xfrm>
            <a:off x="766567" y="2240868"/>
            <a:ext cx="4597521" cy="260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32" y="292665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71" y="346855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284032" y="2946719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36÷6=6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75856" y="3491716"/>
            <a:ext cx="5129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364" y="30583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09" y="3699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707904" y="348402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5" name="타원 34"/>
          <p:cNvSpPr/>
          <p:nvPr/>
        </p:nvSpPr>
        <p:spPr>
          <a:xfrm>
            <a:off x="3788779" y="3828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507"/>
          <a:stretch/>
        </p:blipFill>
        <p:spPr>
          <a:xfrm>
            <a:off x="64773" y="889326"/>
            <a:ext cx="6919073" cy="473591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90271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신나는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투호놀이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86603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밖으로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빼기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 추가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 선은 처음에는 안 보이다가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사탕을 접시에 똑같이 나누어 담으려고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접시의 수에 따라 담을 수 있는 사탕의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31840" y="4474594"/>
            <a:ext cx="4821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4" y="4292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741" y="2281227"/>
            <a:ext cx="5599104" cy="1998668"/>
          </a:xfrm>
          <a:prstGeom prst="rect">
            <a:avLst/>
          </a:prstGeom>
        </p:spPr>
      </p:pic>
      <p:sp>
        <p:nvSpPr>
          <p:cNvPr id="38" name="TextBox 43"/>
          <p:cNvSpPr txBox="1"/>
          <p:nvPr/>
        </p:nvSpPr>
        <p:spPr>
          <a:xfrm>
            <a:off x="791286" y="4459205"/>
            <a:ext cx="23527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담을 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27884" y="4473116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1" name="타원 30"/>
          <p:cNvSpPr/>
          <p:nvPr/>
        </p:nvSpPr>
        <p:spPr>
          <a:xfrm>
            <a:off x="3908459" y="450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304188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706232" y="5221596"/>
            <a:ext cx="1637116" cy="263186"/>
            <a:chOff x="319554" y="1245924"/>
            <a:chExt cx="2636592" cy="423864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모서리가 둥근 직사각형 41"/>
          <p:cNvSpPr/>
          <p:nvPr/>
        </p:nvSpPr>
        <p:spPr>
          <a:xfrm>
            <a:off x="1187624" y="2528900"/>
            <a:ext cx="1546008" cy="154061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43808" y="2528900"/>
            <a:ext cx="1546008" cy="154061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499992" y="2528900"/>
            <a:ext cx="1546008" cy="154061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544619" y="39877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563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밖으로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하단 이너탭 추가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선은 처음에는 안 보이다가 답 칸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사탕을 접시에 똑같이 나누어 담으려고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접시의 수에 따라 담을 수 있는 사탕의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41" y="2281227"/>
            <a:ext cx="5599104" cy="1998668"/>
          </a:xfrm>
          <a:prstGeom prst="rect">
            <a:avLst/>
          </a:prstGeom>
        </p:spPr>
      </p:pic>
      <p:sp>
        <p:nvSpPr>
          <p:cNvPr id="48" name="TextBox 43"/>
          <p:cNvSpPr txBox="1"/>
          <p:nvPr/>
        </p:nvSpPr>
        <p:spPr>
          <a:xfrm>
            <a:off x="791286" y="4449288"/>
            <a:ext cx="23527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담을 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34753" y="4464677"/>
            <a:ext cx="4821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14" y="47554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527884" y="4469457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1" name="타원 30"/>
          <p:cNvSpPr/>
          <p:nvPr/>
        </p:nvSpPr>
        <p:spPr>
          <a:xfrm>
            <a:off x="3813922" y="4293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87625" y="3299208"/>
            <a:ext cx="4969894" cy="770309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544619" y="39877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304188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706232" y="5221596"/>
            <a:ext cx="1637116" cy="263186"/>
            <a:chOff x="319554" y="1245924"/>
            <a:chExt cx="2636592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모서리가 둥근 직사각형 54"/>
          <p:cNvSpPr/>
          <p:nvPr/>
        </p:nvSpPr>
        <p:spPr>
          <a:xfrm>
            <a:off x="1187624" y="2478671"/>
            <a:ext cx="4969894" cy="770309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명에게 몇 권씩 주어야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이미지 테두리 라운드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답박스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656227" y="1946085"/>
            <a:ext cx="4239809" cy="6751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656227" y="2240868"/>
            <a:ext cx="236525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18" y="2073538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28" y="206594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939950" y="4364767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20÷4=5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 flipV="1">
            <a:off x="4992776" y="1952836"/>
            <a:ext cx="1703494" cy="11617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717" y="2495696"/>
            <a:ext cx="2496366" cy="1661964"/>
          </a:xfrm>
          <a:prstGeom prst="rect">
            <a:avLst/>
          </a:prstGeom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435385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490541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07" y="44406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951820" y="4905413"/>
            <a:ext cx="4710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8" y="5169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200097" y="4364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528537" y="386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39608" y="4909298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endParaRPr lang="ko-KR" altLang="en-US" sz="1900"/>
          </a:p>
        </p:txBody>
      </p:sp>
      <p:sp>
        <p:nvSpPr>
          <p:cNvPr id="48" name="타원 47"/>
          <p:cNvSpPr/>
          <p:nvPr/>
        </p:nvSpPr>
        <p:spPr>
          <a:xfrm>
            <a:off x="2890817" y="5169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6" y="166264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76" y="2165819"/>
            <a:ext cx="5179080" cy="247538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033883" y="2239138"/>
            <a:ext cx="4834261" cy="223397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43"/>
          <p:cNvSpPr txBox="1"/>
          <p:nvPr/>
        </p:nvSpPr>
        <p:spPr>
          <a:xfrm>
            <a:off x="1098901" y="2523543"/>
            <a:ext cx="55378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42÷6=7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같은 식을                  이라 하고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                             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47877" y="2503953"/>
            <a:ext cx="1108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98901" y="2926709"/>
            <a:ext cx="31897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995936" y="2936001"/>
            <a:ext cx="1792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1098901" y="3373657"/>
            <a:ext cx="4705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으로 나눈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41558" y="3381351"/>
            <a:ext cx="4199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00066" y="3851756"/>
            <a:ext cx="17077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098901" y="3836367"/>
            <a:ext cx="4705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         , 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            라고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1088" y="3839859"/>
            <a:ext cx="11989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8" y="23750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54" y="3123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90" y="36295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97" y="41354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77" y="4132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투호를 해 본 적이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 방법은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65957" y="2303584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거리에서 화살을 통에 던져 많이 넣는 사람이 이기는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1" y="2871914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156602" y="12350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149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9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0" y="1054520"/>
            <a:ext cx="6788388" cy="43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크게 넣기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846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5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화살은 몇 개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25732" y="2026585"/>
            <a:ext cx="1674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904" y="223462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9" name="직사각형 38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985375" y="125463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4317210" y="12549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명이 투호를 하려고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37266" y="2268778"/>
            <a:ext cx="24509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444" y="2278015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46183" y="124971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1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 가지면 한 명이 화살을 몇 개씩 가지게 되는지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259161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개씩 번갈아 가며 나누어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444" y="289398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7523" y="12592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5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색종이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9856" y="198884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똑같이 나누어 주는 나눗셈을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001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347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89855" y="240893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구체물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조작 활동을 통하여 수를 똑같이 나누어 한 부분의 크기를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52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89855" y="3065533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나누어 주는 상황을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6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42688</TotalTime>
  <Words>2911</Words>
  <Application>Microsoft Office PowerPoint</Application>
  <PresentationFormat>화면 슬라이드 쇼(4:3)</PresentationFormat>
  <Paragraphs>858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7613</cp:revision>
  <dcterms:created xsi:type="dcterms:W3CDTF">2008-07-15T12:19:11Z</dcterms:created>
  <dcterms:modified xsi:type="dcterms:W3CDTF">2022-02-14T00:33:06Z</dcterms:modified>
</cp:coreProperties>
</file>