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412" r:id="rId8"/>
    <p:sldId id="1353" r:id="rId9"/>
    <p:sldId id="1355" r:id="rId10"/>
    <p:sldId id="1402" r:id="rId11"/>
    <p:sldId id="1413" r:id="rId12"/>
    <p:sldId id="1357" r:id="rId13"/>
    <p:sldId id="1359" r:id="rId14"/>
    <p:sldId id="1414" r:id="rId15"/>
    <p:sldId id="1361" r:id="rId16"/>
    <p:sldId id="1403" r:id="rId17"/>
    <p:sldId id="1405" r:id="rId18"/>
    <p:sldId id="1415" r:id="rId19"/>
    <p:sldId id="1406" r:id="rId20"/>
    <p:sldId id="1379" r:id="rId21"/>
    <p:sldId id="1384" r:id="rId22"/>
    <p:sldId id="1407" r:id="rId23"/>
    <p:sldId id="1408" r:id="rId24"/>
    <p:sldId id="1411" r:id="rId25"/>
    <p:sldId id="1416" r:id="rId26"/>
    <p:sldId id="1393" r:id="rId27"/>
    <p:sldId id="1297" r:id="rId28"/>
    <p:sldId id="1396" r:id="rId29"/>
    <p:sldId id="1397" r:id="rId30"/>
    <p:sldId id="1394" r:id="rId31"/>
    <p:sldId id="1398" r:id="rId32"/>
    <p:sldId id="1395" r:id="rId33"/>
    <p:sldId id="1315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FF3FD"/>
    <a:srgbClr val="E2F3F2"/>
    <a:srgbClr val="569ECC"/>
    <a:srgbClr val="EEEEEE"/>
    <a:srgbClr val="FFD0E4"/>
    <a:srgbClr val="FF9F9F"/>
    <a:srgbClr val="D0ECD8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439" autoAdjust="0"/>
  </p:normalViewPr>
  <p:slideViewPr>
    <p:cSldViewPr>
      <p:cViewPr>
        <p:scale>
          <a:sx n="100" d="100"/>
          <a:sy n="100" d="100"/>
        </p:scale>
        <p:origin x="-2142" y="-3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993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8830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3158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주면 몇 명에게 나누어 줄 수 있는지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5222228" y="1906139"/>
            <a:ext cx="397388" cy="35447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5" y="2161475"/>
            <a:ext cx="6477904" cy="105742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16230" y="3417829"/>
            <a:ext cx="479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－    －    －    －    －    ＝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72675" y="3423166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4743" y="3425423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24803" y="3425423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00867" y="3425423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40927" y="3425423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80987" y="3426466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48639" y="38980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33365" y="38980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42991" y="3898059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9055" y="3890899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19812" y="3887822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17955" y="4426349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62827" y="4431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871" y="5289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647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0" y="3438350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2" y="3994114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944483" y="3440595"/>
            <a:ext cx="80021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0" y="3958769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872475" y="39568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92" y="440876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49" y="3231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8" y="3242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91" y="32520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04" y="3258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96" y="3236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5" y="3212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52" y="41742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73" y="41842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53" y="41385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3" y="46723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주면 몇 명에게 나누어 줄 수 있는지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1690724"/>
            <a:ext cx="6363588" cy="116221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51109" y="309642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4496" y="309241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8366" y="3093348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1840" y="3092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87924" y="3092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61727" y="309241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11215" y="30689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8768" y="309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55776" y="36631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5856" y="36717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35934" y="3663164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20010" y="3671736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03712" y="3652927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6614" y="4257092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92306" y="42719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97" y="3140968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69" y="3696732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151620" y="3143213"/>
            <a:ext cx="80021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97" y="3661387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1079612" y="36594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29" y="42339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89669" cy="1360066"/>
            <a:chOff x="192745" y="3609020"/>
            <a:chExt cx="6689669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151" y="407707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사탕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번 덜어 내면 남는 것이 없으므로</a:t>
              </a:r>
              <a:endParaRPr lang="en-US" altLang="ko-KR" sz="1800" spc="-15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      12÷3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각 삼각형 5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52" y="443017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28÷4=7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나타내는 문장입니다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68144" y="5136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3600" y="2625685"/>
            <a:ext cx="5616612" cy="12125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19272" y="2841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79712" y="2851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4293" y="284170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 나누어 주면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92" y="33140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7744" y="33209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0956" y="2841037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5223" y="2848169"/>
            <a:ext cx="387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2036" y="3311465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565878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82" y="103697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20" y="2625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0" y="3683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62" y="26458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39552" y="2492896"/>
            <a:ext cx="6012668" cy="154817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981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색 직각모양으로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38" y="543236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70828" y="1412776"/>
            <a:ext cx="65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40÷5=8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나타내는 문장입니다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13" y="1448780"/>
            <a:ext cx="298227" cy="2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15" y="2502942"/>
            <a:ext cx="6250047" cy="1598478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47668" y="2651375"/>
            <a:ext cx="5724532" cy="12125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75556" y="287964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장미꽃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43001" y="2879648"/>
            <a:ext cx="150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4165" y="2879648"/>
            <a:ext cx="297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꽂으면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556" y="3311696"/>
            <a:ext cx="16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꽃병 한 개에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609" y="3311402"/>
            <a:ext cx="27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꽂을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4488" y="5302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837969" y="5302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89" y="2625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0" y="3683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22" y="2672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492944" y="2871074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7864" y="2871074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2056" y="3309935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981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38" y="543236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70828" y="1412776"/>
            <a:ext cx="65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18÷2=9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나타내는 문장입니다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13" y="1448780"/>
            <a:ext cx="298227" cy="2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15" y="2502942"/>
            <a:ext cx="6250047" cy="1598478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47668" y="2651375"/>
            <a:ext cx="5724532" cy="12125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75556" y="287964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3001" y="2879648"/>
            <a:ext cx="17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명에게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1921" y="2879648"/>
            <a:ext cx="27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     명에게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555" y="3311696"/>
            <a:ext cx="303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4488" y="5302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837969" y="5302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89" y="2625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04" y="32617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7" y="2672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492944" y="2871074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5359" y="2871074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3960" y="2888305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직각 모양으로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31620" y="5053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10343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00103" y="5079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03648" y="3919242"/>
            <a:ext cx="1255679" cy="370675"/>
            <a:chOff x="839355" y="3849075"/>
            <a:chExt cx="1255679" cy="370675"/>
          </a:xfrm>
        </p:grpSpPr>
        <p:sp>
          <p:nvSpPr>
            <p:cNvPr id="128" name="TextBox 127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56÷8=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055419" y="3922421"/>
            <a:ext cx="1255679" cy="370675"/>
            <a:chOff x="839355" y="3849075"/>
            <a:chExt cx="1255679" cy="370675"/>
          </a:xfrm>
        </p:grpSpPr>
        <p:sp>
          <p:nvSpPr>
            <p:cNvPr id="133" name="TextBox 132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63÷7=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696887" y="3919506"/>
            <a:ext cx="1255679" cy="370675"/>
            <a:chOff x="839355" y="3849075"/>
            <a:chExt cx="1255679" cy="370675"/>
          </a:xfrm>
        </p:grpSpPr>
        <p:sp>
          <p:nvSpPr>
            <p:cNvPr id="138" name="TextBox 137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72÷9=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689814" y="395313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33034" y="395313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75666"/>
              </p:ext>
            </p:extLst>
          </p:nvPr>
        </p:nvGraphicFramePr>
        <p:xfrm>
          <a:off x="457200" y="1600200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41" y="4193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56" y="4231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1" y="42702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타원 146"/>
          <p:cNvSpPr/>
          <p:nvPr/>
        </p:nvSpPr>
        <p:spPr>
          <a:xfrm>
            <a:off x="467147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49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1138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42976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" name="그룹 132"/>
          <p:cNvGrpSpPr/>
          <p:nvPr/>
        </p:nvGrpSpPr>
        <p:grpSpPr>
          <a:xfrm>
            <a:off x="1264045" y="4033884"/>
            <a:ext cx="1255679" cy="370675"/>
            <a:chOff x="839355" y="3849075"/>
            <a:chExt cx="1255679" cy="370675"/>
          </a:xfrm>
        </p:grpSpPr>
        <p:sp>
          <p:nvSpPr>
            <p:cNvPr id="134" name="TextBox 133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20÷4=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915816" y="4037063"/>
            <a:ext cx="1255679" cy="370675"/>
            <a:chOff x="839355" y="3849075"/>
            <a:chExt cx="1255679" cy="370675"/>
          </a:xfrm>
        </p:grpSpPr>
        <p:sp>
          <p:nvSpPr>
            <p:cNvPr id="139" name="TextBox 138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30÷5=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557284" y="4034148"/>
            <a:ext cx="1255678" cy="370675"/>
            <a:chOff x="839355" y="3849075"/>
            <a:chExt cx="1255678" cy="370675"/>
          </a:xfrm>
        </p:grpSpPr>
        <p:sp>
          <p:nvSpPr>
            <p:cNvPr id="144" name="TextBox 143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24÷6=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10597" y="3849075"/>
              <a:ext cx="38443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550211" y="4067780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193431" y="4067780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82753"/>
              </p:ext>
            </p:extLst>
          </p:nvPr>
        </p:nvGraphicFramePr>
        <p:xfrm>
          <a:off x="457200" y="1924032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1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41" y="4354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56" y="43930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1" y="4365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8" y="54306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7780" y="5285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구해보세요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1223628" y="4069888"/>
            <a:ext cx="1255679" cy="370675"/>
            <a:chOff x="839355" y="3849075"/>
            <a:chExt cx="1255679" cy="370675"/>
          </a:xfrm>
        </p:grpSpPr>
        <p:sp>
          <p:nvSpPr>
            <p:cNvPr id="151" name="TextBox 150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42÷6=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875399" y="4073067"/>
            <a:ext cx="1255679" cy="370675"/>
            <a:chOff x="839355" y="3849075"/>
            <a:chExt cx="1255679" cy="370675"/>
          </a:xfrm>
        </p:grpSpPr>
        <p:sp>
          <p:nvSpPr>
            <p:cNvPr id="156" name="TextBox 155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56÷7=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516867" y="4070152"/>
            <a:ext cx="1238204" cy="370675"/>
            <a:chOff x="839355" y="3849075"/>
            <a:chExt cx="1238204" cy="370675"/>
          </a:xfrm>
        </p:grpSpPr>
        <p:sp>
          <p:nvSpPr>
            <p:cNvPr id="161" name="TextBox 160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48÷8=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28071" y="3849075"/>
              <a:ext cx="3494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509794" y="4103784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153014" y="4103784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07756"/>
              </p:ext>
            </p:extLst>
          </p:nvPr>
        </p:nvGraphicFramePr>
        <p:xfrm>
          <a:off x="457200" y="1852024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41" y="4354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56" y="43930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1" y="4365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2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403648" y="3919242"/>
            <a:ext cx="1255679" cy="370675"/>
            <a:chOff x="839355" y="3849075"/>
            <a:chExt cx="1255679" cy="370675"/>
          </a:xfrm>
        </p:grpSpPr>
        <p:sp>
          <p:nvSpPr>
            <p:cNvPr id="128" name="TextBox 127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56÷8=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055419" y="3922421"/>
            <a:ext cx="1255679" cy="370675"/>
            <a:chOff x="839355" y="3849075"/>
            <a:chExt cx="1255679" cy="370675"/>
          </a:xfrm>
        </p:grpSpPr>
        <p:sp>
          <p:nvSpPr>
            <p:cNvPr id="133" name="TextBox 132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63÷7=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696887" y="3919506"/>
            <a:ext cx="1255679" cy="370675"/>
            <a:chOff x="839355" y="3849075"/>
            <a:chExt cx="1255679" cy="370675"/>
          </a:xfrm>
        </p:grpSpPr>
        <p:sp>
          <p:nvSpPr>
            <p:cNvPr id="138" name="TextBox 137"/>
            <p:cNvSpPr txBox="1"/>
            <p:nvPr/>
          </p:nvSpPr>
          <p:spPr>
            <a:xfrm>
              <a:off x="839355" y="3850418"/>
              <a:ext cx="89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72÷9=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10597" y="3849075"/>
              <a:ext cx="3844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8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689814" y="395313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33034" y="3953138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51260"/>
              </p:ext>
            </p:extLst>
          </p:nvPr>
        </p:nvGraphicFramePr>
        <p:xfrm>
          <a:off x="457200" y="1600200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  <a:gridCol w="614448"/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41" y="4193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56" y="4231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1" y="42702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89669" cy="1360066"/>
            <a:chOff x="192745" y="3609020"/>
            <a:chExt cx="6689669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151" y="3969060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8×7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          56÷8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7×9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63          63÷7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9×8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72          72÷9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직각 삼각형 4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76" y="40632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43291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460394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7" y="41135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1" y="46531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32140" y="5149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31718" y="2491027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31718" y="3323606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531379" y="2996952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7066" y="2999792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54÷6=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403">
            <a:off x="3079582" y="325220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995936" y="3391394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26743" y="3386322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02933" y="3395231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6826" y="3395231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5655">
            <a:off x="3062732" y="276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995936" y="2558815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26743" y="2553743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02933" y="2569189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5336" y="2569189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565878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73784" y="3396461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5274" y="2566420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74" y="3322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79" y="2362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33" y="3755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17" y="23437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85" y="2424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82" y="3675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86" y="3725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7893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74289" y="5242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31718" y="2491027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1718" y="3323606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48854" y="299695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87066" y="2999792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27÷9=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403">
            <a:off x="3079582" y="325220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995936" y="3391394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26743" y="3386322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20407" y="3395231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4300" y="3395231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5655">
            <a:off x="3062732" y="276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995936" y="2558815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26743" y="2553743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20407" y="2569189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2811" y="2569189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73784" y="3396461"/>
            <a:ext cx="450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85274" y="2566420"/>
            <a:ext cx="450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74" y="3322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79" y="2362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33" y="3755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17" y="23437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85" y="2424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82" y="3675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86" y="3725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31718" y="2491027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31718" y="3323606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548854" y="299695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87066" y="2999792"/>
            <a:ext cx="8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32÷4=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403">
            <a:off x="3079582" y="325220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995936" y="3391394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26743" y="3386322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407" y="3395231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4300" y="3395231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5655">
            <a:off x="3062732" y="276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995936" y="2558815"/>
            <a:ext cx="46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26743" y="2553743"/>
            <a:ext cx="3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20407" y="2569189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2811" y="2569189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73784" y="3396461"/>
            <a:ext cx="450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85274" y="2566420"/>
            <a:ext cx="450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74" y="3322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79" y="2362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33" y="3755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17" y="23437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85" y="2424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82" y="3675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86" y="3725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알맞은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94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887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48" y="1630957"/>
            <a:ext cx="3715268" cy="190526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55581" y="3796511"/>
            <a:ext cx="2421884" cy="977464"/>
            <a:chOff x="2228031" y="3785194"/>
            <a:chExt cx="2421884" cy="977464"/>
          </a:xfrm>
        </p:grpSpPr>
        <p:sp>
          <p:nvSpPr>
            <p:cNvPr id="50" name="TextBox 49"/>
            <p:cNvSpPr txBox="1"/>
            <p:nvPr/>
          </p:nvSpPr>
          <p:spPr>
            <a:xfrm>
              <a:off x="2228031" y="3788072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9×4=36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9627" y="3785194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4×9=36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28031" y="4380609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36÷9=4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9627" y="4362201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36÷4=9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8319" y="380089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98414" y="43933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565878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46" y="3569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52" y="3590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2" y="4263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03" y="4216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3825044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5" y="445281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835696" y="382728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441747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763688" y="44155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7147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알맞은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902" y="1890264"/>
            <a:ext cx="4029637" cy="1629002"/>
          </a:xfrm>
          <a:prstGeom prst="rect">
            <a:avLst/>
          </a:prstGeom>
        </p:spPr>
      </p:pic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965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855580" y="3796511"/>
            <a:ext cx="2421885" cy="977464"/>
            <a:chOff x="2228030" y="3785194"/>
            <a:chExt cx="2421885" cy="977464"/>
          </a:xfrm>
        </p:grpSpPr>
        <p:sp>
          <p:nvSpPr>
            <p:cNvPr id="57" name="TextBox 56"/>
            <p:cNvSpPr txBox="1"/>
            <p:nvPr/>
          </p:nvSpPr>
          <p:spPr>
            <a:xfrm>
              <a:off x="2228030" y="3788072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7×3=21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99626" y="3785194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3×7=21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28030" y="4380609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21÷7=3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99626" y="4362201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21÷3=7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8319" y="380089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98414" y="43933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46" y="3569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52" y="3590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2" y="4263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03" y="4216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3825044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5" y="445281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835696" y="382728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441747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763688" y="44155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 알맞은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074" y="1792564"/>
            <a:ext cx="2830560" cy="1852460"/>
          </a:xfrm>
          <a:prstGeom prst="rect">
            <a:avLst/>
          </a:prstGeom>
        </p:spPr>
      </p:pic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524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855580" y="3796511"/>
            <a:ext cx="2421885" cy="977464"/>
            <a:chOff x="2228030" y="3785194"/>
            <a:chExt cx="2421885" cy="977464"/>
          </a:xfrm>
        </p:grpSpPr>
        <p:sp>
          <p:nvSpPr>
            <p:cNvPr id="56" name="TextBox 55"/>
            <p:cNvSpPr txBox="1"/>
            <p:nvPr/>
          </p:nvSpPr>
          <p:spPr>
            <a:xfrm>
              <a:off x="2228030" y="3788072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6×4=24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9626" y="3785194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4×6=24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8030" y="4380609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24÷6=4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99626" y="4362201"/>
              <a:ext cx="1050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24÷4=6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8319" y="380089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98414" y="43933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46" y="3569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52" y="3590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2" y="4263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03" y="4216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3825044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5" y="445281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835696" y="382728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441747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763688" y="44155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2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알맞은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48" y="1630957"/>
            <a:ext cx="3715268" cy="190526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55581" y="3796511"/>
            <a:ext cx="2421884" cy="977464"/>
            <a:chOff x="2228031" y="3785194"/>
            <a:chExt cx="2421884" cy="977464"/>
          </a:xfrm>
        </p:grpSpPr>
        <p:sp>
          <p:nvSpPr>
            <p:cNvPr id="50" name="TextBox 49"/>
            <p:cNvSpPr txBox="1"/>
            <p:nvPr/>
          </p:nvSpPr>
          <p:spPr>
            <a:xfrm>
              <a:off x="2228031" y="3788072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9×4=36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9627" y="3785194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4×9=36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28031" y="4380609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36÷9=4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9627" y="4362201"/>
              <a:ext cx="10502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36÷4=9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8319" y="380089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98414" y="43933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46" y="3569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52" y="3590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2" y="4263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03" y="4216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3825044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5" y="445281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835696" y="382728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73" y="441747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763688" y="44155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92745" y="3609020"/>
            <a:ext cx="6689669" cy="1360066"/>
            <a:chOff x="192745" y="3609020"/>
            <a:chExt cx="6689669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0151" y="4078813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당근의 수를 곱셈식으로 나타내면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9×4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36, 4×9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곱셈식을 나눗셈식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36÷9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4, 36÷4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로 나타낼 수 있습니다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직각 삼각형 4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7" y="3145392"/>
            <a:ext cx="1843910" cy="72638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5" y="4477422"/>
            <a:ext cx="2200979" cy="78778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972" y="4388168"/>
            <a:ext cx="2229622" cy="9259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660" y="3155065"/>
            <a:ext cx="1934173" cy="7190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457" y="1604483"/>
            <a:ext cx="2304137" cy="9701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204" y="1616725"/>
            <a:ext cx="2203458" cy="96215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~32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014393" y="2555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1" y="379028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18" y="195716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477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923252"/>
            <a:ext cx="6579247" cy="287287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62244" y="2487516"/>
            <a:ext cx="311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0643" y="4044135"/>
            <a:ext cx="32341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‘8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읽어요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8319" y="2980384"/>
            <a:ext cx="2036799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65740" y="3335920"/>
            <a:ext cx="2047980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68751" y="3691456"/>
            <a:ext cx="2047980" cy="369332"/>
          </a:xfrm>
          <a:prstGeom prst="rect">
            <a:avLst/>
          </a:prstGeom>
          <a:solidFill>
            <a:srgbClr val="3E944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7524" y="1916832"/>
            <a:ext cx="2268619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나눗셈을 알아볼까요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12379" y="4705015"/>
            <a:ext cx="2991669" cy="344165"/>
            <a:chOff x="2193983" y="4222411"/>
            <a:chExt cx="2528014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996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타원 112"/>
          <p:cNvSpPr/>
          <p:nvPr/>
        </p:nvSpPr>
        <p:spPr>
          <a:xfrm>
            <a:off x="1713767" y="4753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5003367" y="4816260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5003367" y="4816260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5003367" y="4816260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직사각형 113"/>
          <p:cNvSpPr/>
          <p:nvPr/>
        </p:nvSpPr>
        <p:spPr>
          <a:xfrm>
            <a:off x="4685992" y="3027256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718856" y="2812014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807543" y="2600267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71" y="1868860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30" y="1726450"/>
            <a:ext cx="6522520" cy="2746324"/>
          </a:xfrm>
          <a:prstGeom prst="rect">
            <a:avLst/>
          </a:prstGeom>
        </p:spPr>
      </p:pic>
      <p:sp>
        <p:nvSpPr>
          <p:cNvPr id="75" name="모서리가 둥근 사각형 설명선 74"/>
          <p:cNvSpPr/>
          <p:nvPr/>
        </p:nvSpPr>
        <p:spPr>
          <a:xfrm>
            <a:off x="407307" y="2507880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1480999" y="2282406"/>
            <a:ext cx="1550074" cy="9188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3059833" y="2473338"/>
            <a:ext cx="918102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117930" y="4414624"/>
            <a:ext cx="2934122" cy="381507"/>
            <a:chOff x="1984366" y="4848753"/>
            <a:chExt cx="2786963" cy="200427"/>
          </a:xfrm>
        </p:grpSpPr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780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타원 1"/>
          <p:cNvSpPr/>
          <p:nvPr/>
        </p:nvSpPr>
        <p:spPr>
          <a:xfrm>
            <a:off x="4319972" y="1982862"/>
            <a:ext cx="2052625" cy="359297"/>
          </a:xfrm>
          <a:prstGeom prst="ellipse">
            <a:avLst/>
          </a:prstGeom>
          <a:solidFill>
            <a:srgbClr val="DFF3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04087" y="1998600"/>
            <a:ext cx="311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모두 사과가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988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359165" y="1700808"/>
            <a:ext cx="2556304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똑같이 나누어 볼까요</a:t>
            </a:r>
            <a:r>
              <a:rPr lang="en-US" altLang="ko-KR" sz="1600" smtClean="0">
                <a:solidFill>
                  <a:schemeClr val="tx1"/>
                </a:solidFill>
              </a:rPr>
              <a:t>(1)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3624565" y="2349200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564197" y="2383927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564197" y="2398202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77" y="1906621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9" y="1988943"/>
            <a:ext cx="6578355" cy="244548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2071792" y="4342171"/>
            <a:ext cx="2911708" cy="369772"/>
            <a:chOff x="1984366" y="4848753"/>
            <a:chExt cx="2786963" cy="200427"/>
          </a:xfrm>
        </p:grpSpPr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63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모서리가 둥근 사각형 설명선 66"/>
          <p:cNvSpPr/>
          <p:nvPr/>
        </p:nvSpPr>
        <p:spPr>
          <a:xfrm>
            <a:off x="196596" y="2547358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1220672" y="2384093"/>
            <a:ext cx="1447559" cy="900891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주면</a:t>
            </a: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2770746" y="2583142"/>
            <a:ext cx="886692" cy="629834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명까지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83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359165" y="1909797"/>
            <a:ext cx="2556304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똑같이 나누어 볼까요</a:t>
            </a:r>
            <a:r>
              <a:rPr lang="en-US" altLang="ko-KR" sz="1600" smtClean="0">
                <a:solidFill>
                  <a:schemeClr val="tx1"/>
                </a:solidFill>
              </a:rPr>
              <a:t>(2)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557" y="1880828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똑같은 수로 나누어 주는 상황을 통해 나눗셈의 몫을 구할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557" y="2492896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실생활 상황을 곱셈식이나 나눗셈식으로 표현할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09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5557" y="3111932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나눗셈식에서 몫을 구하고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곱셈식으로 표현할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9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5557" y="3724000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그 몫을 이용하여 문제를 해결할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20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10" y="192780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1071" y="4385233"/>
            <a:ext cx="2862944" cy="349936"/>
            <a:chOff x="1984366" y="4848753"/>
            <a:chExt cx="2786963" cy="200427"/>
          </a:xfrm>
        </p:grpSpPr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19" y="487678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95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80" y="1669531"/>
            <a:ext cx="6495072" cy="2697453"/>
          </a:xfrm>
          <a:prstGeom prst="rect">
            <a:avLst/>
          </a:prstGeom>
        </p:spPr>
      </p:pic>
      <p:sp>
        <p:nvSpPr>
          <p:cNvPr id="49" name="모서리가 둥근 사각형 설명선 48"/>
          <p:cNvSpPr/>
          <p:nvPr/>
        </p:nvSpPr>
        <p:spPr>
          <a:xfrm>
            <a:off x="307518" y="3181054"/>
            <a:ext cx="1147601" cy="802360"/>
          </a:xfrm>
          <a:prstGeom prst="wedgeRoundRectCallout">
            <a:avLst>
              <a:gd name="adj1" fmla="val -13455"/>
              <a:gd name="adj2" fmla="val -588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2585816" y="3730480"/>
            <a:ext cx="1698152" cy="670628"/>
          </a:xfrm>
          <a:prstGeom prst="wedgeRoundRectCallout">
            <a:avLst>
              <a:gd name="adj1" fmla="val -2884"/>
              <a:gd name="adj2" fmla="val -612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</a:t>
            </a:r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37" y="2901655"/>
            <a:ext cx="1252249" cy="12522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모서리가 둥근 사각형 설명선 56"/>
          <p:cNvSpPr/>
          <p:nvPr/>
        </p:nvSpPr>
        <p:spPr>
          <a:xfrm>
            <a:off x="4606887" y="1840708"/>
            <a:ext cx="2100465" cy="1041865"/>
          </a:xfrm>
          <a:prstGeom prst="wedgeRoundRectCallout">
            <a:avLst>
              <a:gd name="adj1" fmla="val 13429"/>
              <a:gd name="adj2" fmla="val 58437"/>
              <a:gd name="adj3" fmla="val 16667"/>
            </a:avLst>
          </a:prstGeom>
          <a:solidFill>
            <a:schemeClr val="bg1"/>
          </a:solidFill>
          <a:ln w="285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나타낼 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837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287522" y="1657769"/>
            <a:ext cx="3504803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곱셈과 나눗셈의 관계를 알아볼까요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080545" y="2934995"/>
            <a:ext cx="179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직사각형이야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2" y="2206903"/>
            <a:ext cx="6510356" cy="233020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979296" y="4494270"/>
            <a:ext cx="2931376" cy="359281"/>
            <a:chOff x="1984366" y="4848753"/>
            <a:chExt cx="2786963" cy="200427"/>
          </a:xfrm>
        </p:grpSpPr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266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모서리가 둥근 사각형 설명선 50"/>
          <p:cNvSpPr/>
          <p:nvPr/>
        </p:nvSpPr>
        <p:spPr>
          <a:xfrm>
            <a:off x="431538" y="2847890"/>
            <a:ext cx="997437" cy="60326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1498781" y="2628899"/>
            <a:ext cx="1352772" cy="82225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묶었을 때</a:t>
            </a: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2973108" y="2636912"/>
            <a:ext cx="1030818" cy="802181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399537" y="3142753"/>
            <a:ext cx="2117473" cy="1005346"/>
          </a:xfrm>
          <a:prstGeom prst="rect">
            <a:avLst/>
          </a:prstGeom>
          <a:solidFill>
            <a:srgbClr val="40934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32157" y="304443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7×1=7</a:t>
            </a:r>
            <a:endParaRPr lang="ko-KR" altLang="en-US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2005" y="341345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7×2=14</a:t>
            </a:r>
            <a:endParaRPr lang="ko-KR" altLang="en-US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68161" y="376852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7×3=21</a:t>
            </a:r>
            <a:endParaRPr lang="ko-KR" altLang="en-US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171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287522" y="2161825"/>
            <a:ext cx="3816426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나눗셈의 몫을 곱셈식으로 구해 볼까요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3" y="1924794"/>
            <a:ext cx="6476949" cy="2551526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756659" y="2456960"/>
            <a:ext cx="2465337" cy="9599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52634" y="2529300"/>
            <a:ext cx="341639" cy="9599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711287" y="2490476"/>
            <a:ext cx="2701381" cy="734602"/>
          </a:xfrm>
          <a:prstGeom prst="wedgeRoundRectCallout">
            <a:avLst>
              <a:gd name="adj1" fmla="val 7263"/>
              <a:gd name="adj2" fmla="val 78059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8491" y="270726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외워 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82824" y="3063351"/>
            <a:ext cx="2297701" cy="911148"/>
          </a:xfrm>
          <a:prstGeom prst="rect">
            <a:avLst/>
          </a:prstGeom>
          <a:solidFill>
            <a:srgbClr val="40934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80355" y="4363507"/>
            <a:ext cx="2962840" cy="446816"/>
            <a:chOff x="1984366" y="4848396"/>
            <a:chExt cx="2794126" cy="200313"/>
          </a:xfrm>
        </p:grpSpPr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87678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31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536" y="4848396"/>
              <a:ext cx="199956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95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4276764" y="3061349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3×1=3, 3×2=6,</a:t>
            </a:r>
          </a:p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3×3=9, 3×4=12,</a:t>
            </a:r>
          </a:p>
          <a:p>
            <a:pPr algn="just"/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3×5=15, 3×6=18,…</a:t>
            </a:r>
            <a:endParaRPr lang="ko-KR" altLang="en-US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02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503548" y="1916832"/>
            <a:ext cx="3865778" cy="403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나눗셈의 몫을 곱셈구구로 구해 볼까요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7906" y="3065255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어디까지 해 봤니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8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화분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개에 똑같이 나누어 심으려고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화분 한 개에 몇 개씩 심을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801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1565878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23" y="1766719"/>
            <a:ext cx="5620534" cy="19814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20613" y="40908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649" y="40908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8741" y="409086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9650" y="408370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4623" y="4080628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46" y="39073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92" y="3906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24" y="3906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67147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야구공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몇 개씩 가질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16" y="2134163"/>
            <a:ext cx="5568948" cy="19349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6300" y="4607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1336" y="4607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4428" y="460784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337" y="460068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0310" y="4597603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33" y="4424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79" y="4422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11" y="4422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627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탁구공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상자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상자 한 개에 몇 개씩 담을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53" y="2146644"/>
            <a:ext cx="5678440" cy="9215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891" y="3128971"/>
            <a:ext cx="4220164" cy="1219370"/>
          </a:xfrm>
          <a:prstGeom prst="rect">
            <a:avLst/>
          </a:prstGeom>
        </p:spPr>
      </p:pic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206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76300" y="4607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1336" y="4607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4429" y="4607840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5338" y="4600680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0310" y="4597603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33" y="4424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79" y="4422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11" y="4422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화분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개에 똑같이 나누어 심으려고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화분 한 개에 몇 개씩 심을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23" y="1766719"/>
            <a:ext cx="5620534" cy="19814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20613" y="40908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649" y="40908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8741" y="409086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9650" y="408370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4623" y="4080628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46" y="39073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92" y="3906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24" y="3906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92745" y="3609020"/>
            <a:ext cx="6689669" cy="1360066"/>
            <a:chOff x="192745" y="3609020"/>
            <a:chExt cx="6689669" cy="1360066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0151" y="407707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화분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개에 강낭콩을 한 개씩 번갈아 가며 심으면 화분 한 개에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개씩 심을 수 있습니다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직각 삼각형 4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주면 몇 명에게 나누어 줄 수 있는지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1690724"/>
            <a:ext cx="6363588" cy="116221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51109" y="309642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4496" y="309241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8366" y="3093348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1840" y="3092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87924" y="3092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61727" y="3092412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11215" y="30689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8768" y="309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55776" y="36631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5856" y="36717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35934" y="3663164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20010" y="3671736"/>
            <a:ext cx="3494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03712" y="3652927"/>
            <a:ext cx="4507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6614" y="4257092"/>
            <a:ext cx="317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92306" y="42719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909905" y="4975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65878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97" y="3140968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69" y="3696732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151620" y="3143213"/>
            <a:ext cx="80021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97" y="3661387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1079612" y="36594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29" y="42339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323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50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467147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8" y="2897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2885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39" y="2864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5" y="3485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27" y="3473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06" y="3452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66" y="4105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놓으면 접시가 모두 몇 개 필요한지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24" y="2114932"/>
            <a:ext cx="6599318" cy="8548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5225" y="320881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75756" y="320480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7844" y="320706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3883" y="320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31940" y="320706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15433" y="320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96036" y="320706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84762" y="320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88124" y="320706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2687" y="320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08747" y="317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22986" y="31996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23728" y="38167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43808" y="38167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47764" y="3816701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67844" y="3809541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9497" y="3806464"/>
            <a:ext cx="5454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9787" y="4318160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04877" y="43241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4531" y="5287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" y="3284984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7" y="384074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83568" y="3287229"/>
            <a:ext cx="80021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" y="380540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11560" y="38034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93" y="430100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20" y="30116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1" y="3021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62" y="30318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83" y="30418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4" y="30519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53" y="36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4" y="36190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95" y="36291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5" y="4617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34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43211</TotalTime>
  <Words>2722</Words>
  <Application>Microsoft Office PowerPoint</Application>
  <PresentationFormat>화면 슬라이드 쇼(4:3)</PresentationFormat>
  <Paragraphs>1073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7416</cp:revision>
  <dcterms:created xsi:type="dcterms:W3CDTF">2008-07-15T12:19:11Z</dcterms:created>
  <dcterms:modified xsi:type="dcterms:W3CDTF">2022-02-16T00:55:23Z</dcterms:modified>
</cp:coreProperties>
</file>