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782" r:id="rId2"/>
    <p:sldId id="783" r:id="rId3"/>
    <p:sldId id="1327" r:id="rId4"/>
    <p:sldId id="1097" r:id="rId5"/>
    <p:sldId id="1358" r:id="rId6"/>
    <p:sldId id="1362" r:id="rId7"/>
    <p:sldId id="1360" r:id="rId8"/>
    <p:sldId id="1357" r:id="rId9"/>
    <p:sldId id="1359" r:id="rId10"/>
    <p:sldId id="1363" r:id="rId11"/>
    <p:sldId id="1361" r:id="rId12"/>
    <p:sldId id="1315" r:id="rId1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AB882"/>
    <a:srgbClr val="FDF4A6"/>
    <a:srgbClr val="D0ECD8"/>
    <a:srgbClr val="D4EFFD"/>
    <a:srgbClr val="F27712"/>
    <a:srgbClr val="FF9900"/>
    <a:srgbClr val="FFD0E4"/>
    <a:srgbClr val="FF9999"/>
    <a:srgbClr val="A46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166" y="-3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90730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47995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09974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 놀이터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어디까지 해 봤니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suh_p_0301_03_0009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68" y="819759"/>
            <a:ext cx="4515608" cy="4723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suh_p_0301_03_0009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어디까지 해 봤니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/app/resource/contents/lesson03/ops/lesson03/mm_31_3_08_02_02.html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기능 그대로 가지고 와서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숫자 클릭하면 색깔 선택하는 창 나오고 색을 선택하면 그 색깔에 맞는 원이 그려짐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예 보기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다시하기 버튼은 전자저작물 내 버튼 아닌 프로토 내 버튼으로 디자인 수정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 눌렀을 때 결과 화면 참고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예 보기 버튼은 다시하기 버튼으로 토글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예 약물도 프로토에 맞게 수정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835696" y="30352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3A4DB1AB-032B-4BE6-9949-9753C36A35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221" y="5409220"/>
            <a:ext cx="1080000" cy="339623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221" y="5814005"/>
            <a:ext cx="1080000" cy="339623"/>
          </a:xfrm>
          <a:prstGeom prst="rect">
            <a:avLst/>
          </a:prstGeom>
        </p:spPr>
      </p:pic>
      <p:sp>
        <p:nvSpPr>
          <p:cNvPr id="62" name="타원 61"/>
          <p:cNvSpPr/>
          <p:nvPr/>
        </p:nvSpPr>
        <p:spPr>
          <a:xfrm>
            <a:off x="6158952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826" y="3711645"/>
            <a:ext cx="2772733" cy="301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타원 59"/>
          <p:cNvSpPr/>
          <p:nvPr/>
        </p:nvSpPr>
        <p:spPr>
          <a:xfrm>
            <a:off x="2886826" y="37209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724232" y="53692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935" y="536626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686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23705" y="2169246"/>
            <a:ext cx="638512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suh_p_0301_03_0009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만들 수 있는 수를 어떻게 고르면 좋을까요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870496" y="2169246"/>
            <a:ext cx="590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나눗셈식에서 몫과 나누는 수의 곱이 나누어지는 수가 되도록 세 수를 고릅니다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862" y="25350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05" y="2195623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5605832" y="122919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/>
              <a:t>방법</a:t>
            </a:r>
            <a:endParaRPr lang="ko-KR" altLang="en-US" sz="1100" b="1" dirty="0"/>
          </a:p>
        </p:txBody>
      </p:sp>
      <p:sp>
        <p:nvSpPr>
          <p:cNvPr id="39" name="직사각형 38"/>
          <p:cNvSpPr/>
          <p:nvPr/>
        </p:nvSpPr>
        <p:spPr>
          <a:xfrm>
            <a:off x="6281519" y="123275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5749992" y="53372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240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어디까지 해 봤니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72185" y="21786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9042" y="87271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세 수를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골라 나눗셈식을 만들어 봅시다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05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60631" y="3036444"/>
            <a:ext cx="50716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융합 연구소 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지우네 반의 달리기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376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어디까지 해 봤니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300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3469551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00394"/>
              </p:ext>
            </p:extLst>
          </p:nvPr>
        </p:nvGraphicFramePr>
        <p:xfrm>
          <a:off x="179388" y="654012"/>
          <a:ext cx="8774172" cy="313931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나눗셈식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만들기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두 수를 골라 알맞은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나눗셈식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나눗셈식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만들기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8396785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수를 골라 알맞은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나눗셈식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suh_p_0301_03_0009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_202_2.html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2102325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901024"/>
            <a:ext cx="6924993" cy="4724220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어디까지 해 봤니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496" y="90872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만들기 </a:t>
            </a:r>
            <a:r>
              <a:rPr lang="en-US" altLang="ko-KR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44005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mm_31_3_08_01_01_ani.mp4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004" y="301184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1844824"/>
            <a:ext cx="59159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두 수를 골라 나눗셈의 몫에 알맞은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만들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197302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90" y="27449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18051" y="2608350"/>
            <a:ext cx="5915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주어진 수를 이용해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만들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05610" y="4882445"/>
            <a:ext cx="1072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어디까지 해 봤니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87271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수를 골라 나눗셈의 몫에 알맞은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만들어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 팝업창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240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681" y="1590515"/>
            <a:ext cx="1424007" cy="405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7242" y="1584284"/>
            <a:ext cx="1399032" cy="41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1707688" y="1635661"/>
            <a:ext cx="120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98312" y="1608787"/>
            <a:ext cx="141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색연필</a:t>
            </a:r>
          </a:p>
        </p:txBody>
      </p:sp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8699" y="2132856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99" y="2636912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3089017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49" y="3753036"/>
            <a:ext cx="370825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79217" y="2636912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 순서를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정합니다</a:t>
            </a: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9849" y="3082068"/>
            <a:ext cx="63406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두 수를 골라 나눗셈의 몫에 알맞은 </a:t>
            </a:r>
            <a:r>
              <a:rPr lang="ko-KR" altLang="en-US" sz="190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만듭니다</a:t>
            </a: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한번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고른 수는    표 하고 더 이상 고를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수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없습니다</a:t>
            </a: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.)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0374" y="3782656"/>
            <a:ext cx="61704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나눗셈의 몫에 알맞은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더 이상 만들지 못하면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놀이가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끝납니다</a:t>
            </a: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4046" y="4437112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더 많이 만든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사람이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이깁니다</a:t>
            </a: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37112"/>
            <a:ext cx="364319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19" y="2636912"/>
            <a:ext cx="876657" cy="341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/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첨부이미지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suh_p_0301_01_0009_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가위바위보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.jpg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3433052"/>
            <a:ext cx="288962" cy="283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그룹 60"/>
          <p:cNvGrpSpPr/>
          <p:nvPr/>
        </p:nvGrpSpPr>
        <p:grpSpPr>
          <a:xfrm>
            <a:off x="5652120" y="1223610"/>
            <a:ext cx="1306428" cy="259154"/>
            <a:chOff x="4968044" y="1229193"/>
            <a:chExt cx="1306428" cy="259154"/>
          </a:xfrm>
        </p:grpSpPr>
        <p:grpSp>
          <p:nvGrpSpPr>
            <p:cNvPr id="64" name="그룹 63"/>
            <p:cNvGrpSpPr/>
            <p:nvPr/>
          </p:nvGrpSpPr>
          <p:grpSpPr>
            <a:xfrm>
              <a:off x="4968044" y="1229193"/>
              <a:ext cx="1306428" cy="259154"/>
              <a:chOff x="4968044" y="1229193"/>
              <a:chExt cx="1306428" cy="259154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1</a:t>
                </a:r>
                <a:endParaRPr lang="ko-KR" altLang="en-US" sz="1100" b="1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5643731" y="123275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+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66" name="직사각형 65"/>
            <p:cNvSpPr/>
            <p:nvPr/>
          </p:nvSpPr>
          <p:spPr>
            <a:xfrm>
              <a:off x="4974488" y="123146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/>
                <a:t>방</a:t>
              </a:r>
              <a:r>
                <a:rPr lang="ko-KR" altLang="en-US" sz="1100" b="1"/>
                <a:t>법</a:t>
              </a:r>
              <a:endParaRPr lang="ko-KR" altLang="en-US" sz="1100" b="1" dirty="0"/>
            </a:p>
          </p:txBody>
        </p:sp>
      </p:grpSp>
      <p:sp>
        <p:nvSpPr>
          <p:cNvPr id="56" name="타원 55"/>
          <p:cNvSpPr/>
          <p:nvPr/>
        </p:nvSpPr>
        <p:spPr>
          <a:xfrm>
            <a:off x="5326534" y="11964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어디까지 해 봤니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20" y="2495896"/>
            <a:ext cx="1445567" cy="50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5164778" y="2582055"/>
            <a:ext cx="1726040" cy="338554"/>
          </a:xfrm>
          <a:prstGeom prst="rect">
            <a:avLst/>
          </a:prstGeom>
          <a:solidFill>
            <a:srgbClr val="FAB88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나눗셈식 만들기</a:t>
            </a:r>
            <a:endParaRPr lang="ko-KR" altLang="en-US" sz="16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603751" y="24360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119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어디까지 해 봤니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/app/resource/contents/lesson03/ops/lesson03/mm_31_3_08_01_02.html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기능 그대로 가지고 와서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숫자 클릭하면 색깔 선택하는 창 나오고 색을 선택하면 그 색깔에 맞는 원이 그려짐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예 보기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다시하기 버튼은 전자저작물 내 버튼 아닌 프로토 내 버튼으로 디자인 수정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 눌렀을 때 결과 화면 참고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예 보기 버튼은 다시하기 버튼으로 토글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예 약물도 프로토에 맞게 수정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65" y="763344"/>
            <a:ext cx="4768681" cy="50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타원 56"/>
          <p:cNvSpPr/>
          <p:nvPr/>
        </p:nvSpPr>
        <p:spPr>
          <a:xfrm>
            <a:off x="3059832" y="14414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3481506"/>
            <a:ext cx="2924619" cy="296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3A4DB1AB-032B-4BE6-9949-9753C36A35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221" y="5409220"/>
            <a:ext cx="1080000" cy="339623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221" y="5814005"/>
            <a:ext cx="1080000" cy="339623"/>
          </a:xfrm>
          <a:prstGeom prst="rect">
            <a:avLst/>
          </a:prstGeom>
        </p:spPr>
      </p:pic>
      <p:sp>
        <p:nvSpPr>
          <p:cNvPr id="60" name="타원 59"/>
          <p:cNvSpPr/>
          <p:nvPr/>
        </p:nvSpPr>
        <p:spPr>
          <a:xfrm>
            <a:off x="2647733" y="35509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6158952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448738" y="50741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441" y="507112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40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23705" y="2169246"/>
            <a:ext cx="638512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나눗셈의 몫에 알맞은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어떻게 만들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870496" y="2169246"/>
            <a:ext cx="590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곱셈구구를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이용하여 나눗셈의 몫에 알맞은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나눗셈식을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만들 수 있는 두 수를 찾습니다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862" y="25350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05" y="2195623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5605832" y="122919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rgbClr val="AE7C65"/>
                </a:solidFill>
              </a:rPr>
              <a:t>방</a:t>
            </a:r>
            <a:r>
              <a:rPr lang="ko-KR" altLang="en-US" sz="1100" b="1">
                <a:solidFill>
                  <a:srgbClr val="AE7C65"/>
                </a:solidFill>
              </a:rPr>
              <a:t>법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81519" y="123275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5749992" y="53372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9042" y="87271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수를 골라 나눗셈의 몫에 알맞은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만들어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240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어디까지 해 봤니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92126" y="21519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291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5" y="872716"/>
            <a:ext cx="6923773" cy="4752528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어디까지 해 봤니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496" y="872716"/>
            <a:ext cx="6924993" cy="4752528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만들기 </a:t>
            </a:r>
            <a:r>
              <a:rPr lang="en-US" altLang="ko-KR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765544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mm_31_3_08_02_01_ani.mp4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004" y="301184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121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87271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세 수를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골라 나눗셈식을 만들어 봅시다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 팝업창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suh_p_0301_03_0009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240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681" y="1590515"/>
            <a:ext cx="1424007" cy="405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7242" y="1584284"/>
            <a:ext cx="1399032" cy="41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1707688" y="1635661"/>
            <a:ext cx="120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98312" y="1608787"/>
            <a:ext cx="141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8699" y="2132856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99" y="2636912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3089017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49" y="3753036"/>
            <a:ext cx="370825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79217" y="2636912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          로 순서를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정합니다</a:t>
            </a: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9850" y="3082068"/>
            <a:ext cx="61704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수를 골라 </a:t>
            </a:r>
            <a:r>
              <a:rPr lang="ko-KR" altLang="en-US" sz="190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만듭니다</a:t>
            </a: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한번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고른 수는    표 하고 더 이상 고를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수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없습니다</a:t>
            </a: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.)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0374" y="3782656"/>
            <a:ext cx="61704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만들 수 있는 수를 고르지 못하면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놀이가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끝납니다</a:t>
            </a: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4046" y="4437112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더 많이 만든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사람이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이깁니다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2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37112"/>
            <a:ext cx="364319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19" y="2636912"/>
            <a:ext cx="876657" cy="341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/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첨부이미지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suh_p_0301_01_0009_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가위바위보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.jpg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3433052"/>
            <a:ext cx="288962" cy="283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5652120" y="1223610"/>
            <a:ext cx="1306428" cy="259154"/>
            <a:chOff x="5652120" y="1223610"/>
            <a:chExt cx="1306428" cy="259154"/>
          </a:xfrm>
        </p:grpSpPr>
        <p:grpSp>
          <p:nvGrpSpPr>
            <p:cNvPr id="46" name="그룹 45"/>
            <p:cNvGrpSpPr/>
            <p:nvPr/>
          </p:nvGrpSpPr>
          <p:grpSpPr>
            <a:xfrm>
              <a:off x="5652120" y="1223610"/>
              <a:ext cx="1306428" cy="259154"/>
              <a:chOff x="4968044" y="1229193"/>
              <a:chExt cx="1306428" cy="259154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4968044" y="1229193"/>
                <a:ext cx="1306428" cy="259154"/>
                <a:chOff x="4968044" y="1229193"/>
                <a:chExt cx="1306428" cy="259154"/>
              </a:xfrm>
            </p:grpSpPr>
            <p:sp>
              <p:nvSpPr>
                <p:cNvPr id="61" name="직사각형 60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물음 </a:t>
                  </a:r>
                  <a:r>
                    <a:rPr lang="en-US" altLang="ko-KR" sz="1100" b="1" dirty="0" smtClean="0"/>
                    <a:t>1</a:t>
                  </a:r>
                  <a:endParaRPr lang="ko-KR" altLang="en-US" sz="1100" b="1" dirty="0"/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5643731" y="1232756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>
                      <a:solidFill>
                        <a:srgbClr val="AE7C65"/>
                      </a:solidFill>
                    </a:rPr>
                    <a:t>물음 </a:t>
                  </a:r>
                  <a:r>
                    <a:rPr lang="en-US" altLang="ko-KR" sz="1100" b="1" dirty="0" smtClean="0">
                      <a:solidFill>
                        <a:srgbClr val="AE7C65"/>
                      </a:solidFill>
                    </a:rPr>
                    <a:t>+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</p:grpSp>
          <p:sp>
            <p:nvSpPr>
              <p:cNvPr id="59" name="직사각형 58"/>
              <p:cNvSpPr/>
              <p:nvPr/>
            </p:nvSpPr>
            <p:spPr>
              <a:xfrm>
                <a:off x="4974488" y="1231462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53" name="직사각형 52"/>
            <p:cNvSpPr/>
            <p:nvPr/>
          </p:nvSpPr>
          <p:spPr>
            <a:xfrm>
              <a:off x="5658065" y="1226311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/>
                <a:t>방</a:t>
              </a:r>
              <a:r>
                <a:rPr lang="ko-KR" altLang="en-US" sz="1100" b="1"/>
                <a:t>법</a:t>
              </a:r>
              <a:endParaRPr lang="ko-KR" altLang="en-US" sz="1100" b="1" dirty="0"/>
            </a:p>
          </p:txBody>
        </p:sp>
      </p:grpSp>
      <p:sp>
        <p:nvSpPr>
          <p:cNvPr id="65" name="타원 64"/>
          <p:cNvSpPr/>
          <p:nvPr/>
        </p:nvSpPr>
        <p:spPr>
          <a:xfrm>
            <a:off x="5355582" y="12143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어디까지 해 봤니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253" y="2495896"/>
            <a:ext cx="1445567" cy="50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4989010" y="2582055"/>
            <a:ext cx="1927503" cy="338554"/>
          </a:xfrm>
          <a:prstGeom prst="rect">
            <a:avLst/>
          </a:prstGeom>
          <a:solidFill>
            <a:srgbClr val="FAB88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나눗셈식 만들기 </a:t>
            </a:r>
            <a:r>
              <a:rPr lang="en-US" altLang="ko-KR" sz="16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6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427984" y="24360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525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41969</TotalTime>
  <Words>909</Words>
  <Application>Microsoft Office PowerPoint</Application>
  <PresentationFormat>화면 슬라이드 쇼(4:3)</PresentationFormat>
  <Paragraphs>317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7177</cp:revision>
  <dcterms:created xsi:type="dcterms:W3CDTF">2008-07-15T12:19:11Z</dcterms:created>
  <dcterms:modified xsi:type="dcterms:W3CDTF">2022-02-16T00:56:51Z</dcterms:modified>
</cp:coreProperties>
</file>