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38" r:id="rId4"/>
    <p:sldId id="1375" r:id="rId5"/>
    <p:sldId id="1341" r:id="rId6"/>
    <p:sldId id="1379" r:id="rId7"/>
    <p:sldId id="1345" r:id="rId8"/>
    <p:sldId id="1377" r:id="rId9"/>
    <p:sldId id="1348" r:id="rId10"/>
    <p:sldId id="1380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3F2"/>
    <a:srgbClr val="336600"/>
    <a:srgbClr val="A4732C"/>
    <a:srgbClr val="339933"/>
    <a:srgbClr val="FFFFCC"/>
    <a:srgbClr val="C99447"/>
    <a:srgbClr val="2AD09D"/>
    <a:srgbClr val="FF9999"/>
    <a:srgbClr val="FF0000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2070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1189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1942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290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636133" y="1185986"/>
            <a:ext cx="259535" cy="346249"/>
            <a:chOff x="6636133" y="1185986"/>
            <a:chExt cx="259535" cy="346249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654411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63613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8" y="1671487"/>
            <a:ext cx="339123" cy="33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r="39520"/>
          <a:stretch/>
        </p:blipFill>
        <p:spPr>
          <a:xfrm>
            <a:off x="1871700" y="2168860"/>
            <a:ext cx="4071805" cy="187732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16738" y="4408247"/>
            <a:ext cx="43354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87657" y="4445379"/>
            <a:ext cx="43354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77187" y="4403163"/>
            <a:ext cx="6213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04411" y="4448435"/>
            <a:ext cx="6213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88133" y="4391393"/>
            <a:ext cx="31931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2449" y="4428177"/>
            <a:ext cx="31931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01098" y="4383718"/>
            <a:ext cx="35618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51767" y="4428177"/>
            <a:ext cx="35618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10706" y="4374572"/>
            <a:ext cx="255432" cy="39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55022" y="4428558"/>
            <a:ext cx="255432" cy="39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22" y="4240915"/>
            <a:ext cx="331562" cy="300956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60" y="4292855"/>
            <a:ext cx="331562" cy="300956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30" y="4254548"/>
            <a:ext cx="331562" cy="300956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14" y="4134968"/>
            <a:ext cx="331562" cy="30095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8" name="직사각형 4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43"/>
            <p:cNvSpPr txBox="1"/>
            <p:nvPr/>
          </p:nvSpPr>
          <p:spPr>
            <a:xfrm>
              <a:off x="272405" y="4051854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묶으면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묶음이므로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3×6=18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묶으면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묶음이므로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9×2=18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86" name="직각 삼각형 8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57079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자전거 바퀴는 모두 몇 개인지     안에 알맞은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38" y="1660556"/>
            <a:ext cx="339123" cy="33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16" y="2447279"/>
            <a:ext cx="6686042" cy="126975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49202" y="4113076"/>
            <a:ext cx="197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×      =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94896" y="4113076"/>
            <a:ext cx="3174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5464" y="3935576"/>
            <a:ext cx="360000" cy="3550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758622" y="4119652"/>
            <a:ext cx="5253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1294" y="391701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자전거 바퀴는 모두 몇 개인지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38" y="1660556"/>
            <a:ext cx="339123" cy="33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16" y="2447279"/>
            <a:ext cx="6686042" cy="126975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5" name="직사각형 3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43"/>
            <p:cNvSpPr txBox="1"/>
            <p:nvPr/>
          </p:nvSpPr>
          <p:spPr>
            <a:xfrm>
              <a:off x="272405" y="4051854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자전거 한 대에 바퀴는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자전거가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대 있으므로 자전거 바퀴는 모두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2×5=10(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0" name="직각 삼각형 29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41142" y="513542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곱셈구구의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찾아 이어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97614" y="2375294"/>
            <a:ext cx="954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5×7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7614" y="3378433"/>
            <a:ext cx="954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7×7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616" y="4393718"/>
            <a:ext cx="954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9×7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53025" y="2375294"/>
            <a:ext cx="8171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49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37048" y="3390853"/>
            <a:ext cx="8171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63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20266" y="4410466"/>
            <a:ext cx="8171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35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514536" y="225480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8" y="2246988"/>
            <a:ext cx="1009912" cy="6419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36216" y="3242123"/>
            <a:ext cx="1009912" cy="6419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41808" y="4274156"/>
            <a:ext cx="1009912" cy="6419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84057" y="4274156"/>
            <a:ext cx="1009912" cy="6419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84057" y="3242123"/>
            <a:ext cx="1009912" cy="6419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23873" y="2246988"/>
            <a:ext cx="1009912" cy="6419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37922" y="2528106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137922" y="3508696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137922" y="4523981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890487" y="2512640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890487" y="3493230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890487" y="4508515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9" idx="5"/>
            <a:endCxn id="60" idx="1"/>
          </p:cNvCxnSpPr>
          <p:nvPr/>
        </p:nvCxnSpPr>
        <p:spPr bwMode="auto">
          <a:xfrm>
            <a:off x="2230794" y="2620978"/>
            <a:ext cx="2675627" cy="190347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7" idx="6"/>
            <a:endCxn id="53" idx="2"/>
          </p:cNvCxnSpPr>
          <p:nvPr/>
        </p:nvCxnSpPr>
        <p:spPr bwMode="auto">
          <a:xfrm flipV="1">
            <a:off x="2246728" y="2567043"/>
            <a:ext cx="2643759" cy="99605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50" idx="7"/>
            <a:endCxn id="59" idx="7"/>
          </p:cNvCxnSpPr>
          <p:nvPr/>
        </p:nvCxnSpPr>
        <p:spPr bwMode="auto">
          <a:xfrm flipV="1">
            <a:off x="2230794" y="3509164"/>
            <a:ext cx="2752565" cy="103075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51" y="1908112"/>
            <a:ext cx="1842713" cy="26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곱셈구구의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찾아 이어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97614" y="2375294"/>
            <a:ext cx="954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5×7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7614" y="3378433"/>
            <a:ext cx="954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7×7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616" y="4393718"/>
            <a:ext cx="954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9×7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53025" y="2375294"/>
            <a:ext cx="8171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49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37048" y="3390853"/>
            <a:ext cx="8171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63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20266" y="4410466"/>
            <a:ext cx="8171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35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8" y="2246988"/>
            <a:ext cx="1009912" cy="6419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36216" y="3242123"/>
            <a:ext cx="1009912" cy="6419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41808" y="4274156"/>
            <a:ext cx="1009912" cy="6419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84057" y="4274156"/>
            <a:ext cx="1009912" cy="6419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84057" y="3242123"/>
            <a:ext cx="1009912" cy="6419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23873" y="2246988"/>
            <a:ext cx="1009912" cy="6419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37922" y="2528106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137922" y="3508696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137922" y="4523981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890487" y="2512640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890487" y="3493230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890487" y="4508515"/>
            <a:ext cx="108806" cy="1088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9" idx="5"/>
            <a:endCxn id="60" idx="1"/>
          </p:cNvCxnSpPr>
          <p:nvPr/>
        </p:nvCxnSpPr>
        <p:spPr bwMode="auto">
          <a:xfrm>
            <a:off x="2230794" y="2620978"/>
            <a:ext cx="2675627" cy="190347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7" idx="6"/>
            <a:endCxn id="53" idx="2"/>
          </p:cNvCxnSpPr>
          <p:nvPr/>
        </p:nvCxnSpPr>
        <p:spPr bwMode="auto">
          <a:xfrm flipV="1">
            <a:off x="2246728" y="2567043"/>
            <a:ext cx="2643759" cy="99605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50" idx="7"/>
            <a:endCxn id="59" idx="7"/>
          </p:cNvCxnSpPr>
          <p:nvPr/>
        </p:nvCxnSpPr>
        <p:spPr bwMode="auto">
          <a:xfrm flipV="1">
            <a:off x="2230794" y="3509164"/>
            <a:ext cx="2752565" cy="103075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51" y="1908112"/>
            <a:ext cx="1842713" cy="26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192745" y="3609020"/>
            <a:ext cx="6703046" cy="1360066"/>
            <a:chOff x="192745" y="3609020"/>
            <a:chExt cx="6703046" cy="1360066"/>
          </a:xfrm>
        </p:grpSpPr>
        <p:sp>
          <p:nvSpPr>
            <p:cNvPr id="78" name="직사각형 7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43"/>
            <p:cNvSpPr txBox="1"/>
            <p:nvPr/>
          </p:nvSpPr>
          <p:spPr>
            <a:xfrm>
              <a:off x="323528" y="421179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5×7=35, 7×7=49, 9×7=63</a:t>
              </a:r>
            </a:p>
          </p:txBody>
        </p:sp>
      </p:grpSp>
      <p:sp>
        <p:nvSpPr>
          <p:cNvPr id="84" name="직각 삼각형 8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8" y="1671487"/>
            <a:ext cx="339123" cy="33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784" y="2464674"/>
            <a:ext cx="6750100" cy="9777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7784" y="2974343"/>
            <a:ext cx="378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5626" y="2974343"/>
            <a:ext cx="378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5736" y="2974343"/>
            <a:ext cx="378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5628" y="3000559"/>
            <a:ext cx="502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28555" y="2974343"/>
            <a:ext cx="502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50220" y="2988941"/>
            <a:ext cx="502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12814" y="2951656"/>
            <a:ext cx="5920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48686" y="3822464"/>
            <a:ext cx="10032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4×6=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1179" y="3822464"/>
            <a:ext cx="5167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920" y="3688494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5965" y="3185225"/>
            <a:ext cx="360000" cy="355000"/>
          </a:xfrm>
          <a:prstGeom prst="rect">
            <a:avLst/>
          </a:prstGeom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327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\app\resource\contents_sub\lesson03\ops\ms_lesson03\images\ms_31_3_00_03_01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8" y="1671487"/>
            <a:ext cx="339123" cy="33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784" y="2464674"/>
            <a:ext cx="6750100" cy="9777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7784" y="2974343"/>
            <a:ext cx="378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5626" y="2974343"/>
            <a:ext cx="378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5736" y="2974343"/>
            <a:ext cx="378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5628" y="3000559"/>
            <a:ext cx="502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28555" y="2974343"/>
            <a:ext cx="502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50220" y="2988941"/>
            <a:ext cx="502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64188" y="2960822"/>
            <a:ext cx="4892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48686" y="3822464"/>
            <a:ext cx="10032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4×6=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1179" y="3822464"/>
            <a:ext cx="5167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920" y="3688494"/>
            <a:ext cx="360000" cy="355000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43"/>
            <p:cNvSpPr txBox="1"/>
            <p:nvPr/>
          </p:nvSpPr>
          <p:spPr>
            <a:xfrm>
              <a:off x="272405" y="421179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씩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번 뛰어 세었으므로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4×6=24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7" name="직각 삼각형 4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5965" y="318522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636133" y="1185986"/>
            <a:ext cx="259535" cy="346249"/>
            <a:chOff x="6636133" y="1185986"/>
            <a:chExt cx="259535" cy="346249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654411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63613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8" y="1671487"/>
            <a:ext cx="339123" cy="33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r="39520"/>
          <a:stretch/>
        </p:blipFill>
        <p:spPr>
          <a:xfrm>
            <a:off x="1871700" y="2168860"/>
            <a:ext cx="4071805" cy="187732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16738" y="4408247"/>
            <a:ext cx="43354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87657" y="4445379"/>
            <a:ext cx="43354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77187" y="4403163"/>
            <a:ext cx="6213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04411" y="4448435"/>
            <a:ext cx="6213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88133" y="4391393"/>
            <a:ext cx="31931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2449" y="4428177"/>
            <a:ext cx="31931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01098" y="4383718"/>
            <a:ext cx="35618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51767" y="4428177"/>
            <a:ext cx="35618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10706" y="4374572"/>
            <a:ext cx="255432" cy="39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55022" y="4428558"/>
            <a:ext cx="255432" cy="39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22" y="4240915"/>
            <a:ext cx="331562" cy="300956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60" y="4292855"/>
            <a:ext cx="331562" cy="300956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30" y="4254548"/>
            <a:ext cx="331562" cy="300956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14" y="4134968"/>
            <a:ext cx="331562" cy="300956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737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\app\resource\contents_sub\lesson03\ops\ms_lesson03\images\ms_31_3_00_04_01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41327</TotalTime>
  <Words>656</Words>
  <Application>Microsoft Office PowerPoint</Application>
  <PresentationFormat>화면 슬라이드 쇼(4:3)</PresentationFormat>
  <Paragraphs>242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7214</cp:revision>
  <dcterms:created xsi:type="dcterms:W3CDTF">2008-07-15T12:19:11Z</dcterms:created>
  <dcterms:modified xsi:type="dcterms:W3CDTF">2022-02-14T01:00:53Z</dcterms:modified>
</cp:coreProperties>
</file>