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8" r:id="rId4"/>
    <p:sldId id="1370" r:id="rId5"/>
    <p:sldId id="1339" r:id="rId6"/>
    <p:sldId id="1401" r:id="rId7"/>
    <p:sldId id="1341" r:id="rId8"/>
    <p:sldId id="1409" r:id="rId9"/>
    <p:sldId id="1342" r:id="rId10"/>
    <p:sldId id="1410" r:id="rId11"/>
    <p:sldId id="1345" r:id="rId12"/>
    <p:sldId id="1361" r:id="rId13"/>
    <p:sldId id="1411" r:id="rId14"/>
    <p:sldId id="1348" r:id="rId15"/>
    <p:sldId id="1366" r:id="rId16"/>
    <p:sldId id="1413" r:id="rId17"/>
    <p:sldId id="1412" r:id="rId18"/>
    <p:sldId id="1405" r:id="rId19"/>
    <p:sldId id="1404" r:id="rId20"/>
    <p:sldId id="1364" r:id="rId21"/>
    <p:sldId id="1406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DB"/>
    <a:srgbClr val="FAE4B0"/>
    <a:srgbClr val="CDE1DB"/>
    <a:srgbClr val="A6CAC0"/>
    <a:srgbClr val="93BFB2"/>
    <a:srgbClr val="60BC7F"/>
    <a:srgbClr val="409344"/>
    <a:srgbClr val="E8EEDA"/>
    <a:srgbClr val="FFE8B1"/>
    <a:srgbClr val="D0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6686" autoAdjust="0"/>
  </p:normalViewPr>
  <p:slideViewPr>
    <p:cSldViewPr>
      <p:cViewPr>
        <p:scale>
          <a:sx n="95" d="100"/>
          <a:sy n="95" d="100"/>
        </p:scale>
        <p:origin x="-2148" y="-49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393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0.jpe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4.jpeg"/><Relationship Id="rId4" Type="http://schemas.openxmlformats.org/officeDocument/2006/relationships/image" Target="../media/image13.jpe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4.jpeg"/><Relationship Id="rId4" Type="http://schemas.openxmlformats.org/officeDocument/2006/relationships/image" Target="../media/image13.jpe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26.jpeg"/><Relationship Id="rId9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26.jpeg"/><Relationship Id="rId9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9.jpeg"/><Relationship Id="rId5" Type="http://schemas.openxmlformats.org/officeDocument/2006/relationships/image" Target="../media/image16.png"/><Relationship Id="rId10" Type="http://schemas.openxmlformats.org/officeDocument/2006/relationships/image" Target="../media/image33.jpe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9.jpeg"/><Relationship Id="rId5" Type="http://schemas.openxmlformats.org/officeDocument/2006/relationships/image" Target="../media/image16.png"/><Relationship Id="rId10" Type="http://schemas.openxmlformats.org/officeDocument/2006/relationships/image" Target="../media/image33.jpe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29.jpeg"/><Relationship Id="rId5" Type="http://schemas.openxmlformats.org/officeDocument/2006/relationships/image" Target="../media/image36.png"/><Relationship Id="rId10" Type="http://schemas.openxmlformats.org/officeDocument/2006/relationships/image" Target="../media/image33.jpeg"/><Relationship Id="rId4" Type="http://schemas.openxmlformats.org/officeDocument/2006/relationships/image" Target="../media/image17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9.jpeg"/><Relationship Id="rId3" Type="http://schemas.openxmlformats.org/officeDocument/2006/relationships/image" Target="../media/image35.png"/><Relationship Id="rId7" Type="http://schemas.openxmlformats.org/officeDocument/2006/relationships/image" Target="../media/image4.png"/><Relationship Id="rId12" Type="http://schemas.openxmlformats.org/officeDocument/2006/relationships/image" Target="../media/image33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34.png"/><Relationship Id="rId5" Type="http://schemas.openxmlformats.org/officeDocument/2006/relationships/image" Target="../media/image17.png"/><Relationship Id="rId10" Type="http://schemas.openxmlformats.org/officeDocument/2006/relationships/image" Target="../media/image32.png"/><Relationship Id="rId4" Type="http://schemas.openxmlformats.org/officeDocument/2006/relationships/image" Target="../media/image18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0.jpe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openxmlformats.org/officeDocument/2006/relationships/image" Target="../media/image10.jpe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7298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850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9643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곱셈구구로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/>
          <p:cNvSpPr/>
          <p:nvPr/>
        </p:nvSpPr>
        <p:spPr>
          <a:xfrm>
            <a:off x="5780428" y="1232756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" name="순서도: 대체 처리 32"/>
          <p:cNvSpPr/>
          <p:nvPr/>
        </p:nvSpPr>
        <p:spPr>
          <a:xfrm>
            <a:off x="5483962" y="1239744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59279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곱셈표를 이용하여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35÷7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몫을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28800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752495" y="512282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752020" y="1177702"/>
            <a:ext cx="2160240" cy="356738"/>
            <a:chOff x="4716016" y="1177702"/>
            <a:chExt cx="2160240" cy="356738"/>
          </a:xfrm>
        </p:grpSpPr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sp>
        <p:nvSpPr>
          <p:cNvPr id="12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36736" y="4002991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6CE54896-7928-472D-B7E1-A505752B61A5}"/>
              </a:ext>
            </a:extLst>
          </p:cNvPr>
          <p:cNvGraphicFramePr>
            <a:graphicFrameLocks noGrp="1"/>
          </p:cNvGraphicFramePr>
          <p:nvPr/>
        </p:nvGraphicFramePr>
        <p:xfrm>
          <a:off x="467486" y="2031315"/>
          <a:ext cx="6144480" cy="1756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48">
                  <a:extLst>
                    <a:ext uri="{9D8B030D-6E8A-4147-A177-3AD203B41FA5}">
                      <a16:colId xmlns="" xmlns:a16="http://schemas.microsoft.com/office/drawing/2014/main" val="3286576569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1654514607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2841564490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3484609643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1687341419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577304806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561901106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733078954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80491595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3272671876"/>
                    </a:ext>
                  </a:extLst>
                </a:gridCol>
              </a:tblGrid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3079430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3507106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7363572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4050680"/>
                  </a:ext>
                </a:extLst>
              </a:tr>
            </a:tbl>
          </a:graphicData>
        </a:graphic>
      </p:graphicFrame>
      <p:pic>
        <p:nvPicPr>
          <p:cNvPr id="155" name="Picture 4">
            <a:extLst>
              <a:ext uri="{FF2B5EF4-FFF2-40B4-BE49-F238E27FC236}">
                <a16:creationId xmlns="" xmlns:a16="http://schemas.microsoft.com/office/drawing/2014/main" id="{07802075-B275-4F86-8411-705E0687F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05" y="46826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2" name="그룹 191">
            <a:extLst>
              <a:ext uri="{FF2B5EF4-FFF2-40B4-BE49-F238E27FC236}">
                <a16:creationId xmlns="" xmlns:a16="http://schemas.microsoft.com/office/drawing/2014/main" id="{F12E3702-A2B2-4B7A-A8D3-4E280EBA2140}"/>
              </a:ext>
            </a:extLst>
          </p:cNvPr>
          <p:cNvGrpSpPr/>
          <p:nvPr/>
        </p:nvGrpSpPr>
        <p:grpSpPr>
          <a:xfrm>
            <a:off x="2776345" y="5214160"/>
            <a:ext cx="1637116" cy="263186"/>
            <a:chOff x="319554" y="1245924"/>
            <a:chExt cx="2636592" cy="423864"/>
          </a:xfrm>
        </p:grpSpPr>
        <p:pic>
          <p:nvPicPr>
            <p:cNvPr id="204" name="Picture 11">
              <a:extLst>
                <a:ext uri="{FF2B5EF4-FFF2-40B4-BE49-F238E27FC236}">
                  <a16:creationId xmlns="" xmlns:a16="http://schemas.microsoft.com/office/drawing/2014/main" id="{BE4368FA-9A62-49C0-915A-E739D0198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" name="Picture 12">
              <a:extLst>
                <a:ext uri="{FF2B5EF4-FFF2-40B4-BE49-F238E27FC236}">
                  <a16:creationId xmlns="" xmlns:a16="http://schemas.microsoft.com/office/drawing/2014/main" id="{833EC7EC-7B5D-4DEC-9B64-23B26DF100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885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" name="Picture 13">
              <a:extLst>
                <a:ext uri="{FF2B5EF4-FFF2-40B4-BE49-F238E27FC236}">
                  <a16:creationId xmlns="" xmlns:a16="http://schemas.microsoft.com/office/drawing/2014/main" id="{266FC815-C859-4F95-B7BD-056A39626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11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7" name="Picture 14">
              <a:extLst>
                <a:ext uri="{FF2B5EF4-FFF2-40B4-BE49-F238E27FC236}">
                  <a16:creationId xmlns="" xmlns:a16="http://schemas.microsoft.com/office/drawing/2014/main" id="{6D6DC03E-419C-4ED2-909F-38238E8D05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8" name="그림 207">
            <a:extLst>
              <a:ext uri="{FF2B5EF4-FFF2-40B4-BE49-F238E27FC236}">
                <a16:creationId xmlns="" xmlns:a16="http://schemas.microsoft.com/office/drawing/2014/main" id="{1FAE60DF-2D89-40BA-B21A-7D0261B08F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1" y="4077072"/>
            <a:ext cx="178503" cy="210959"/>
          </a:xfrm>
          <a:prstGeom prst="rect">
            <a:avLst/>
          </a:prstGeom>
        </p:spPr>
      </p:pic>
      <p:pic>
        <p:nvPicPr>
          <p:cNvPr id="42" name="Picture 12">
            <a:extLst>
              <a:ext uri="{FF2B5EF4-FFF2-40B4-BE49-F238E27FC236}">
                <a16:creationId xmlns="" xmlns:a16="http://schemas.microsoft.com/office/drawing/2014/main" id="{C29A7B66-060E-40FB-A018-936AA5DD1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39217"/>
            <a:ext cx="289883" cy="28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190">
            <a:extLst>
              <a:ext uri="{FF2B5EF4-FFF2-40B4-BE49-F238E27FC236}">
                <a16:creationId xmlns="" xmlns:a16="http://schemas.microsoft.com/office/drawing/2014/main" id="{63E985F8-1F1C-49C8-B806-9EA707E35659}"/>
              </a:ext>
            </a:extLst>
          </p:cNvPr>
          <p:cNvSpPr/>
          <p:nvPr/>
        </p:nvSpPr>
        <p:spPr>
          <a:xfrm>
            <a:off x="2514329" y="4358791"/>
            <a:ext cx="332139" cy="312208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BA52B22-675A-476C-AFE3-9629FA77FB11}"/>
              </a:ext>
            </a:extLst>
          </p:cNvPr>
          <p:cNvSpPr txBox="1"/>
          <p:nvPr/>
        </p:nvSpPr>
        <p:spPr>
          <a:xfrm>
            <a:off x="1994510" y="4329335"/>
            <a:ext cx="62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7F0BBFCF-7380-49D0-9B3A-A02479CDB18D}"/>
              </a:ext>
            </a:extLst>
          </p:cNvPr>
          <p:cNvSpPr txBox="1"/>
          <p:nvPr/>
        </p:nvSpPr>
        <p:spPr>
          <a:xfrm>
            <a:off x="2801420" y="4326611"/>
            <a:ext cx="60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=35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31">
            <a:extLst>
              <a:ext uri="{FF2B5EF4-FFF2-40B4-BE49-F238E27FC236}">
                <a16:creationId xmlns="" xmlns:a16="http://schemas.microsoft.com/office/drawing/2014/main" id="{59ADD710-19AE-4502-BB15-C0F528F8B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288" y="433924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9682200E-6B3D-4B23-A86C-8E670995CBC0}"/>
              </a:ext>
            </a:extLst>
          </p:cNvPr>
          <p:cNvSpPr txBox="1"/>
          <p:nvPr/>
        </p:nvSpPr>
        <p:spPr>
          <a:xfrm>
            <a:off x="3718606" y="4326611"/>
            <a:ext cx="60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1D2D2339-E82F-425D-85ED-0F28B0AFD4F6}"/>
              </a:ext>
            </a:extLst>
          </p:cNvPr>
          <p:cNvSpPr txBox="1"/>
          <p:nvPr/>
        </p:nvSpPr>
        <p:spPr>
          <a:xfrm>
            <a:off x="4042024" y="4328785"/>
            <a:ext cx="87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 7 =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198">
            <a:extLst>
              <a:ext uri="{FF2B5EF4-FFF2-40B4-BE49-F238E27FC236}">
                <a16:creationId xmlns="" xmlns:a16="http://schemas.microsoft.com/office/drawing/2014/main" id="{07DB801F-97D9-4321-8D08-C9E7ED6D0925}"/>
              </a:ext>
            </a:extLst>
          </p:cNvPr>
          <p:cNvSpPr/>
          <p:nvPr/>
        </p:nvSpPr>
        <p:spPr>
          <a:xfrm>
            <a:off x="4815925" y="4355173"/>
            <a:ext cx="332139" cy="312208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F6A63362-9009-4FD6-B181-4EEEE547A4BD}"/>
              </a:ext>
            </a:extLst>
          </p:cNvPr>
          <p:cNvSpPr txBox="1"/>
          <p:nvPr/>
        </p:nvSpPr>
        <p:spPr>
          <a:xfrm>
            <a:off x="2521564" y="4335249"/>
            <a:ext cx="36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0B19F081-3608-4601-A2A8-B4D0A501A447}"/>
              </a:ext>
            </a:extLst>
          </p:cNvPr>
          <p:cNvSpPr txBox="1"/>
          <p:nvPr/>
        </p:nvSpPr>
        <p:spPr>
          <a:xfrm>
            <a:off x="4819672" y="4323173"/>
            <a:ext cx="36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="" xmlns:a16="http://schemas.microsoft.com/office/drawing/2014/main" id="{4DA556C1-253B-4C32-A934-B56C40E9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679" y="45694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FB4F93B-7A3C-43E5-B56F-67D05056680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9068AFB9-58A8-464C-A87C-55EC19652960}"/>
              </a:ext>
            </a:extLst>
          </p:cNvPr>
          <p:cNvGrpSpPr/>
          <p:nvPr/>
        </p:nvGrpSpPr>
        <p:grpSpPr>
          <a:xfrm>
            <a:off x="192745" y="3079342"/>
            <a:ext cx="7116503" cy="1889742"/>
            <a:chOff x="192745" y="3609021"/>
            <a:chExt cx="7116503" cy="1360065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89B15890-948E-45C7-9442-41B6C68A778A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202">
              <a:extLst>
                <a:ext uri="{FF2B5EF4-FFF2-40B4-BE49-F238E27FC236}">
                  <a16:creationId xmlns="" xmlns:a16="http://schemas.microsoft.com/office/drawing/2014/main" id="{43581BBC-4865-4969-B7C0-49D76F2958FC}"/>
                </a:ext>
              </a:extLst>
            </p:cNvPr>
            <p:cNvSpPr/>
            <p:nvPr/>
          </p:nvSpPr>
          <p:spPr>
            <a:xfrm>
              <a:off x="338478" y="360902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193EE5F8-A778-47D2-A9EA-C0E572C358CB}"/>
                </a:ext>
              </a:extLst>
            </p:cNvPr>
            <p:cNvSpPr txBox="1"/>
            <p:nvPr/>
          </p:nvSpPr>
          <p:spPr>
            <a:xfrm>
              <a:off x="377191" y="4056073"/>
              <a:ext cx="6572263" cy="265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단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곱셈구구에서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곱이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인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곱셈식을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찾으면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7×5=35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B8D63F6C-5F07-41AD-B436-8AC59DE7CDC6}"/>
                </a:ext>
              </a:extLst>
            </p:cNvPr>
            <p:cNvSpPr txBox="1"/>
            <p:nvPr/>
          </p:nvSpPr>
          <p:spPr>
            <a:xfrm>
              <a:off x="736985" y="4315491"/>
              <a:ext cx="6572263" cy="265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35÷7=5</a:t>
              </a:r>
            </a:p>
          </p:txBody>
        </p:sp>
      </p:grpSp>
      <p:pic>
        <p:nvPicPr>
          <p:cNvPr id="71" name="Picture 31">
            <a:extLst>
              <a:ext uri="{FF2B5EF4-FFF2-40B4-BE49-F238E27FC236}">
                <a16:creationId xmlns="" xmlns:a16="http://schemas.microsoft.com/office/drawing/2014/main" id="{B9C1E4C5-9D0A-4F55-821F-D7E767577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68" y="408121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각 삼각형 71">
            <a:extLst>
              <a:ext uri="{FF2B5EF4-FFF2-40B4-BE49-F238E27FC236}">
                <a16:creationId xmlns="" xmlns:a16="http://schemas.microsoft.com/office/drawing/2014/main" id="{5ADDB1F9-5AAD-464A-88BE-5A08D076F5DB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1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sp>
              <p:nvSpPr>
                <p:cNvPr id="67" name="순서도: 대체 처리 66"/>
                <p:cNvSpPr/>
                <p:nvPr/>
              </p:nvSpPr>
              <p:spPr>
                <a:xfrm>
                  <a:off x="6634999" y="123338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순서도: 대체 처리 68"/>
                <p:cNvSpPr/>
                <p:nvPr/>
              </p:nvSpPr>
              <p:spPr>
                <a:xfrm>
                  <a:off x="6346960" y="1238538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순서도: 대체 처리 7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6" name="순서도: 대체 처리 65"/>
              <p:cNvSpPr/>
              <p:nvPr/>
            </p:nvSpPr>
            <p:spPr>
              <a:xfrm>
                <a:off x="5483962" y="1239744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순서도: 대체 처리 39"/>
            <p:cNvSpPr/>
            <p:nvPr/>
          </p:nvSpPr>
          <p:spPr>
            <a:xfrm>
              <a:off x="5785303" y="123832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451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색종이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명에게 똑같이 나누어 주려고 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명에게 몇 장씩 줄 수 있는지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4804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63709" y="504305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13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03980" y="3142032"/>
            <a:ext cx="111167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48÷8=6</a:t>
            </a:r>
          </a:p>
        </p:txBody>
      </p:sp>
      <p:pic>
        <p:nvPicPr>
          <p:cNvPr id="9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24" y="313545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93" y="367829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2935862" y="3697495"/>
            <a:ext cx="37037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193515" y="3710147"/>
            <a:ext cx="3703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44376" y="50430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20603" y="50430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227424" y="34053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="" xmlns:a16="http://schemas.microsoft.com/office/drawing/2014/main" id="{2E9D87E8-3ECF-4463-A6EE-9FD0058CA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846" y="34205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="" xmlns:a16="http://schemas.microsoft.com/office/drawing/2014/main" id="{E32FCC0D-BA82-4380-A9CF-A504A3B51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325" y="39660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8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67543" y="1408710"/>
            <a:ext cx="6508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옥수수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나누어 먹으려고 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명이 몇 개씩 먹을 수 있는지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76540" y="3149064"/>
            <a:ext cx="114540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20÷5=4</a:t>
            </a: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24" y="313545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93" y="367829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2876540" y="3692351"/>
            <a:ext cx="37037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57511" y="3700405"/>
            <a:ext cx="3703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51" name="타원 50"/>
          <p:cNvSpPr/>
          <p:nvPr/>
        </p:nvSpPr>
        <p:spPr>
          <a:xfrm>
            <a:off x="116409" y="52792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DC925011-8933-4BE8-BF33-CAB772F2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="" xmlns:a16="http://schemas.microsoft.com/office/drawing/2014/main" id="{661C163F-621B-44F2-BA10-6561FFAC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846" y="34205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="" xmlns:a16="http://schemas.microsoft.com/office/drawing/2014/main" id="{1E8CCB90-A88D-4FF6-BDCA-1E2100B9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325" y="39660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sp>
              <p:nvSpPr>
                <p:cNvPr id="67" name="순서도: 대체 처리 66"/>
                <p:cNvSpPr/>
                <p:nvPr/>
              </p:nvSpPr>
              <p:spPr>
                <a:xfrm>
                  <a:off x="6634999" y="123338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순서도: 대체 처리 68"/>
                <p:cNvSpPr/>
                <p:nvPr/>
              </p:nvSpPr>
              <p:spPr>
                <a:xfrm>
                  <a:off x="6346960" y="1238538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순서도: 대체 처리 7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6" name="순서도: 대체 처리 65"/>
              <p:cNvSpPr/>
              <p:nvPr/>
            </p:nvSpPr>
            <p:spPr>
              <a:xfrm>
                <a:off x="5483962" y="1239744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순서도: 대체 처리 39"/>
            <p:cNvSpPr/>
            <p:nvPr/>
          </p:nvSpPr>
          <p:spPr>
            <a:xfrm>
              <a:off x="5785303" y="123832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451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색종이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명에게 똑같이 나누어 주려고 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명에게 몇 장씩 줄 수 있는지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4804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그룹 7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13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03980" y="3142032"/>
            <a:ext cx="111167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48÷8=6</a:t>
            </a:r>
          </a:p>
        </p:txBody>
      </p:sp>
      <p:pic>
        <p:nvPicPr>
          <p:cNvPr id="9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24" y="313545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93" y="367829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2935862" y="3697495"/>
            <a:ext cx="37037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193515" y="3710147"/>
            <a:ext cx="3703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="" xmlns:a16="http://schemas.microsoft.com/office/drawing/2014/main" id="{2E9D87E8-3ECF-4463-A6EE-9FD0058CA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846" y="34205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="" xmlns:a16="http://schemas.microsoft.com/office/drawing/2014/main" id="{E32FCC0D-BA82-4380-A9CF-A504A3B51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325" y="39660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6FB2029-83D6-440E-ACA0-D4BBB83AA116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4EA8971F-443E-4887-AC9F-A798244ED482}"/>
              </a:ext>
            </a:extLst>
          </p:cNvPr>
          <p:cNvGrpSpPr/>
          <p:nvPr/>
        </p:nvGrpSpPr>
        <p:grpSpPr>
          <a:xfrm>
            <a:off x="192745" y="3079342"/>
            <a:ext cx="6667165" cy="1889742"/>
            <a:chOff x="192745" y="3609021"/>
            <a:chExt cx="6667165" cy="1360065"/>
          </a:xfrm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97E12030-F901-4342-B504-2478FB43A6E7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43">
              <a:extLst>
                <a:ext uri="{FF2B5EF4-FFF2-40B4-BE49-F238E27FC236}">
                  <a16:creationId xmlns="" xmlns:a16="http://schemas.microsoft.com/office/drawing/2014/main" id="{865AF4B0-E7D8-453A-A2F7-5B4C92EDA3CF}"/>
                </a:ext>
              </a:extLst>
            </p:cNvPr>
            <p:cNvSpPr/>
            <p:nvPr/>
          </p:nvSpPr>
          <p:spPr>
            <a:xfrm>
              <a:off x="338478" y="360902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8085240C-262A-43EA-8E7A-446108C30347}"/>
                </a:ext>
              </a:extLst>
            </p:cNvPr>
            <p:cNvSpPr txBox="1"/>
            <p:nvPr/>
          </p:nvSpPr>
          <p:spPr>
            <a:xfrm>
              <a:off x="240195" y="4112343"/>
              <a:ext cx="6572263" cy="4651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단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곱셈구구에서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곱이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48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인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곱셈식을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찾으면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8×6=48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48÷8=6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따라서 한 명에게 색종이를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장씩 줄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4" name="직각 삼각형 53">
            <a:extLst>
              <a:ext uri="{FF2B5EF4-FFF2-40B4-BE49-F238E27FC236}">
                <a16:creationId xmlns="" xmlns:a16="http://schemas.microsoft.com/office/drawing/2014/main" id="{70C3E9B7-661F-4802-ABDC-497E16406792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8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6350612" y="123974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4756209" y="1233382"/>
                  <a:ext cx="2120047" cy="258390"/>
                  <a:chOff x="4756209" y="1233382"/>
                  <a:chExt cx="2120047" cy="258390"/>
                </a:xfrm>
              </p:grpSpPr>
              <p:sp>
                <p:nvSpPr>
                  <p:cNvPr id="83" name="순서도: 대체 처리 82"/>
                  <p:cNvSpPr/>
                  <p:nvPr/>
                </p:nvSpPr>
                <p:spPr>
                  <a:xfrm>
                    <a:off x="6634999" y="1233382"/>
                    <a:ext cx="241257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순서도: 대체 처리 84"/>
                  <p:cNvSpPr/>
                  <p:nvPr/>
                </p:nvSpPr>
                <p:spPr>
                  <a:xfrm>
                    <a:off x="4756209" y="1239744"/>
                    <a:ext cx="679119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순서도: 대체 처리 81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순서도: 대체 처리 79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몫이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나눗셈식을 든 개구리가 모두 몇 마리인지 찾아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처음에는 안 보이다가 답박스나 정답 확인 버튼 클릭할 때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27970" y="4949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35719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\lesson03\ops\ms_lesson03\images\ms_31_3_06_05_01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2590744" y="2789212"/>
            <a:ext cx="93714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987D2709-2A4D-45C8-B810-0CDF43F97C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30" t="6887"/>
          <a:stretch/>
        </p:blipFill>
        <p:spPr>
          <a:xfrm>
            <a:off x="1465648" y="2298699"/>
            <a:ext cx="4084080" cy="246244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5B94CFBA-BE93-42A5-91E0-5945B6B5B0CE}"/>
              </a:ext>
            </a:extLst>
          </p:cNvPr>
          <p:cNvSpPr txBox="1"/>
          <p:nvPr/>
        </p:nvSpPr>
        <p:spPr>
          <a:xfrm>
            <a:off x="3338560" y="4833156"/>
            <a:ext cx="3693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1129C46-3E31-4935-9B8F-A8466D3AC568}"/>
              </a:ext>
            </a:extLst>
          </p:cNvPr>
          <p:cNvSpPr txBox="1"/>
          <p:nvPr/>
        </p:nvSpPr>
        <p:spPr>
          <a:xfrm>
            <a:off x="2114981" y="2821335"/>
            <a:ext cx="553672" cy="276999"/>
          </a:xfrm>
          <a:prstGeom prst="rect">
            <a:avLst/>
          </a:prstGeom>
          <a:solidFill>
            <a:srgbClr val="FAE4B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15÷5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="" xmlns:a16="http://schemas.microsoft.com/office/drawing/2014/main" id="{C1E21D32-E9E9-4049-8738-A0E3AB3F0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620" y="50736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4EC19C85-A68C-4F07-9C0D-18CA82D5BC19}"/>
              </a:ext>
            </a:extLst>
          </p:cNvPr>
          <p:cNvSpPr txBox="1"/>
          <p:nvPr/>
        </p:nvSpPr>
        <p:spPr>
          <a:xfrm>
            <a:off x="2849302" y="3009424"/>
            <a:ext cx="553672" cy="276999"/>
          </a:xfrm>
          <a:prstGeom prst="rect">
            <a:avLst/>
          </a:prstGeom>
          <a:solidFill>
            <a:srgbClr val="FAE4B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24÷6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6BFF4C-A1B4-41BB-88AE-6084086D0BB4}"/>
              </a:ext>
            </a:extLst>
          </p:cNvPr>
          <p:cNvSpPr txBox="1"/>
          <p:nvPr/>
        </p:nvSpPr>
        <p:spPr>
          <a:xfrm>
            <a:off x="3596036" y="3018718"/>
            <a:ext cx="553672" cy="276999"/>
          </a:xfrm>
          <a:prstGeom prst="rect">
            <a:avLst/>
          </a:prstGeom>
          <a:solidFill>
            <a:srgbClr val="FAE4B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56÷8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46E0DE3D-5502-4440-9F7E-893B9061D087}"/>
              </a:ext>
            </a:extLst>
          </p:cNvPr>
          <p:cNvSpPr txBox="1"/>
          <p:nvPr/>
        </p:nvSpPr>
        <p:spPr>
          <a:xfrm>
            <a:off x="4342770" y="2888940"/>
            <a:ext cx="553672" cy="276999"/>
          </a:xfrm>
          <a:prstGeom prst="rect">
            <a:avLst/>
          </a:prstGeom>
          <a:solidFill>
            <a:srgbClr val="FAE4B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12÷3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6B24431-DA11-48F6-9E1B-E2734EA7CC2F}"/>
              </a:ext>
            </a:extLst>
          </p:cNvPr>
          <p:cNvSpPr txBox="1"/>
          <p:nvPr/>
        </p:nvSpPr>
        <p:spPr>
          <a:xfrm>
            <a:off x="1799692" y="3609020"/>
            <a:ext cx="553672" cy="276999"/>
          </a:xfrm>
          <a:prstGeom prst="rect">
            <a:avLst/>
          </a:prstGeom>
          <a:solidFill>
            <a:srgbClr val="FAE4B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32÷4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C4ADEB5D-17AA-4128-97D3-CD8EB3FB93AF}"/>
              </a:ext>
            </a:extLst>
          </p:cNvPr>
          <p:cNvSpPr txBox="1"/>
          <p:nvPr/>
        </p:nvSpPr>
        <p:spPr>
          <a:xfrm>
            <a:off x="2505642" y="3826409"/>
            <a:ext cx="553672" cy="276999"/>
          </a:xfrm>
          <a:prstGeom prst="rect">
            <a:avLst/>
          </a:prstGeom>
          <a:solidFill>
            <a:srgbClr val="FAE4B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42÷7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82431D01-8852-4916-B720-0661323E4C8E}"/>
              </a:ext>
            </a:extLst>
          </p:cNvPr>
          <p:cNvSpPr txBox="1"/>
          <p:nvPr/>
        </p:nvSpPr>
        <p:spPr>
          <a:xfrm>
            <a:off x="3246396" y="3826408"/>
            <a:ext cx="553672" cy="276999"/>
          </a:xfrm>
          <a:prstGeom prst="rect">
            <a:avLst/>
          </a:prstGeom>
          <a:solidFill>
            <a:srgbClr val="FAE4B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20÷5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109FB00-978D-4013-95D8-BEB66ED1AA8D}"/>
              </a:ext>
            </a:extLst>
          </p:cNvPr>
          <p:cNvSpPr txBox="1"/>
          <p:nvPr/>
        </p:nvSpPr>
        <p:spPr>
          <a:xfrm>
            <a:off x="3987150" y="3826407"/>
            <a:ext cx="553672" cy="276999"/>
          </a:xfrm>
          <a:prstGeom prst="rect">
            <a:avLst/>
          </a:prstGeom>
          <a:solidFill>
            <a:srgbClr val="FAE4B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36÷9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41355276-5D9B-4AB6-AD2C-1E0B23E96DE4}"/>
              </a:ext>
            </a:extLst>
          </p:cNvPr>
          <p:cNvSpPr txBox="1"/>
          <p:nvPr/>
        </p:nvSpPr>
        <p:spPr>
          <a:xfrm>
            <a:off x="4727904" y="3645024"/>
            <a:ext cx="553672" cy="276999"/>
          </a:xfrm>
          <a:prstGeom prst="rect">
            <a:avLst/>
          </a:prstGeom>
          <a:solidFill>
            <a:srgbClr val="FAE4B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16÷2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2412E31-25BC-4132-8F30-F6C929B81B86}"/>
              </a:ext>
            </a:extLst>
          </p:cNvPr>
          <p:cNvSpPr txBox="1"/>
          <p:nvPr/>
        </p:nvSpPr>
        <p:spPr>
          <a:xfrm>
            <a:off x="3634566" y="4837857"/>
            <a:ext cx="77904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마리</a:t>
            </a:r>
            <a:endParaRPr lang="ko-KR" altLang="en-US" sz="1900" dirty="0"/>
          </a:p>
        </p:txBody>
      </p:sp>
      <p:pic>
        <p:nvPicPr>
          <p:cNvPr id="93" name="Picture 4" descr="D:\[초등] 교과학습\2021년 1학기\수학 SB캡쳐\icon_O_title.png">
            <a:extLst>
              <a:ext uri="{FF2B5EF4-FFF2-40B4-BE49-F238E27FC236}">
                <a16:creationId xmlns="" xmlns:a16="http://schemas.microsoft.com/office/drawing/2014/main" id="{EB490D1F-66DD-4561-8613-5CE9B6125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906" y="2959834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D:\[초등] 교과학습\2021년 1학기\수학 SB캡쳐\icon_O_title.png">
            <a:extLst>
              <a:ext uri="{FF2B5EF4-FFF2-40B4-BE49-F238E27FC236}">
                <a16:creationId xmlns="" xmlns:a16="http://schemas.microsoft.com/office/drawing/2014/main" id="{1FE65A2C-7814-4E55-BF3E-F03D11843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71" y="3801787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D:\[초등] 교과학습\2021년 1학기\수학 SB캡쳐\icon_O_title.png">
            <a:extLst>
              <a:ext uri="{FF2B5EF4-FFF2-40B4-BE49-F238E27FC236}">
                <a16:creationId xmlns="" xmlns:a16="http://schemas.microsoft.com/office/drawing/2014/main" id="{55D230BE-52DF-4E55-9459-6C8E98730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718" y="2823920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D:\[초등] 교과학습\2021년 1학기\수학 SB캡쳐\icon_O_title.png">
            <a:extLst>
              <a:ext uri="{FF2B5EF4-FFF2-40B4-BE49-F238E27FC236}">
                <a16:creationId xmlns="" xmlns:a16="http://schemas.microsoft.com/office/drawing/2014/main" id="{941C1EE1-C24C-4EB7-9504-9F304928E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636" y="3787310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A502CE13-6D7B-4FA2-A2D2-0D2F76C0C9C5}"/>
              </a:ext>
            </a:extLst>
          </p:cNvPr>
          <p:cNvSpPr/>
          <p:nvPr/>
        </p:nvSpPr>
        <p:spPr>
          <a:xfrm>
            <a:off x="4449028" y="2556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753DBF8D-C4AB-4FF8-B6FA-F559835A280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3" y="2032430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95536" y="1408710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몫이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나눗셈식이 모두 몇 개인지 찾아보세요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35796" y="3501008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32702" y="3519671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115616" y="2420888"/>
            <a:ext cx="4612083" cy="145882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548961" y="2593774"/>
            <a:ext cx="997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24÷3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46237" y="2593774"/>
            <a:ext cx="997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16÷8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43513" y="2593774"/>
            <a:ext cx="997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32÷4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2806" y="2593774"/>
            <a:ext cx="997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49÷7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21466" y="3194263"/>
            <a:ext cx="997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40÷5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18742" y="3194263"/>
            <a:ext cx="997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14÷2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16018" y="3194263"/>
            <a:ext cx="997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48÷6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45311" y="3194263"/>
            <a:ext cx="997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27÷9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94544" y="4274087"/>
            <a:ext cx="3693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16018" y="4274087"/>
            <a:ext cx="73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="" xmlns:a16="http://schemas.microsoft.com/office/drawing/2014/main" id="{35300DAD-5197-4779-9CDA-67A48764D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="" xmlns:a16="http://schemas.microsoft.com/office/drawing/2014/main" id="{69E288F2-E8CF-4CC2-8F5F-0DD5BC192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75" y="44932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6350612" y="123974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4756209" y="1233382"/>
                  <a:ext cx="2120047" cy="258390"/>
                  <a:chOff x="4756209" y="1233382"/>
                  <a:chExt cx="2120047" cy="258390"/>
                </a:xfrm>
              </p:grpSpPr>
              <p:sp>
                <p:nvSpPr>
                  <p:cNvPr id="83" name="순서도: 대체 처리 82"/>
                  <p:cNvSpPr/>
                  <p:nvPr/>
                </p:nvSpPr>
                <p:spPr>
                  <a:xfrm>
                    <a:off x="6634999" y="1233382"/>
                    <a:ext cx="241257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순서도: 대체 처리 84"/>
                  <p:cNvSpPr/>
                  <p:nvPr/>
                </p:nvSpPr>
                <p:spPr>
                  <a:xfrm>
                    <a:off x="4756209" y="1239744"/>
                    <a:ext cx="679119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순서도: 대체 처리 81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순서도: 대체 처리 79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몫이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나눗셈식을 든 개구리가 모두 몇 마리인지 찾아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70671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hint_img_01.png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\lesson03\ops\ms_lesson03\images\ms_31_3_06_05_01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2590744" y="2789212"/>
            <a:ext cx="93714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987D2709-2A4D-45C8-B810-0CDF43F97C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30" t="6887"/>
          <a:stretch/>
        </p:blipFill>
        <p:spPr>
          <a:xfrm>
            <a:off x="1465648" y="2298699"/>
            <a:ext cx="4084080" cy="246244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5B94CFBA-BE93-42A5-91E0-5945B6B5B0CE}"/>
              </a:ext>
            </a:extLst>
          </p:cNvPr>
          <p:cNvSpPr txBox="1"/>
          <p:nvPr/>
        </p:nvSpPr>
        <p:spPr>
          <a:xfrm>
            <a:off x="3338560" y="4833156"/>
            <a:ext cx="3693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1129C46-3E31-4935-9B8F-A8466D3AC568}"/>
              </a:ext>
            </a:extLst>
          </p:cNvPr>
          <p:cNvSpPr txBox="1"/>
          <p:nvPr/>
        </p:nvSpPr>
        <p:spPr>
          <a:xfrm>
            <a:off x="2114981" y="2821335"/>
            <a:ext cx="553672" cy="276999"/>
          </a:xfrm>
          <a:prstGeom prst="rect">
            <a:avLst/>
          </a:prstGeom>
          <a:solidFill>
            <a:srgbClr val="FAE4B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15÷5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="" xmlns:a16="http://schemas.microsoft.com/office/drawing/2014/main" id="{C1E21D32-E9E9-4049-8738-A0E3AB3F0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620" y="50736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4EC19C85-A68C-4F07-9C0D-18CA82D5BC19}"/>
              </a:ext>
            </a:extLst>
          </p:cNvPr>
          <p:cNvSpPr txBox="1"/>
          <p:nvPr/>
        </p:nvSpPr>
        <p:spPr>
          <a:xfrm>
            <a:off x="2849302" y="3009424"/>
            <a:ext cx="553672" cy="276999"/>
          </a:xfrm>
          <a:prstGeom prst="rect">
            <a:avLst/>
          </a:prstGeom>
          <a:solidFill>
            <a:srgbClr val="FAE4B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24÷6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6BFF4C-A1B4-41BB-88AE-6084086D0BB4}"/>
              </a:ext>
            </a:extLst>
          </p:cNvPr>
          <p:cNvSpPr txBox="1"/>
          <p:nvPr/>
        </p:nvSpPr>
        <p:spPr>
          <a:xfrm>
            <a:off x="3596036" y="3018718"/>
            <a:ext cx="553672" cy="276999"/>
          </a:xfrm>
          <a:prstGeom prst="rect">
            <a:avLst/>
          </a:prstGeom>
          <a:solidFill>
            <a:srgbClr val="FAE4B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56÷8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46E0DE3D-5502-4440-9F7E-893B9061D087}"/>
              </a:ext>
            </a:extLst>
          </p:cNvPr>
          <p:cNvSpPr txBox="1"/>
          <p:nvPr/>
        </p:nvSpPr>
        <p:spPr>
          <a:xfrm>
            <a:off x="4342770" y="2888940"/>
            <a:ext cx="553672" cy="276999"/>
          </a:xfrm>
          <a:prstGeom prst="rect">
            <a:avLst/>
          </a:prstGeom>
          <a:solidFill>
            <a:srgbClr val="FAE4B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12÷3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6B24431-DA11-48F6-9E1B-E2734EA7CC2F}"/>
              </a:ext>
            </a:extLst>
          </p:cNvPr>
          <p:cNvSpPr txBox="1"/>
          <p:nvPr/>
        </p:nvSpPr>
        <p:spPr>
          <a:xfrm>
            <a:off x="1799692" y="3609020"/>
            <a:ext cx="553672" cy="276999"/>
          </a:xfrm>
          <a:prstGeom prst="rect">
            <a:avLst/>
          </a:prstGeom>
          <a:solidFill>
            <a:srgbClr val="FAE4B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32÷4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C4ADEB5D-17AA-4128-97D3-CD8EB3FB93AF}"/>
              </a:ext>
            </a:extLst>
          </p:cNvPr>
          <p:cNvSpPr txBox="1"/>
          <p:nvPr/>
        </p:nvSpPr>
        <p:spPr>
          <a:xfrm>
            <a:off x="2505642" y="3826409"/>
            <a:ext cx="553672" cy="276999"/>
          </a:xfrm>
          <a:prstGeom prst="rect">
            <a:avLst/>
          </a:prstGeom>
          <a:solidFill>
            <a:srgbClr val="FAE4B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42÷7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82431D01-8852-4916-B720-0661323E4C8E}"/>
              </a:ext>
            </a:extLst>
          </p:cNvPr>
          <p:cNvSpPr txBox="1"/>
          <p:nvPr/>
        </p:nvSpPr>
        <p:spPr>
          <a:xfrm>
            <a:off x="3246396" y="3826408"/>
            <a:ext cx="553672" cy="276999"/>
          </a:xfrm>
          <a:prstGeom prst="rect">
            <a:avLst/>
          </a:prstGeom>
          <a:solidFill>
            <a:srgbClr val="FAE4B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20÷5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109FB00-978D-4013-95D8-BEB66ED1AA8D}"/>
              </a:ext>
            </a:extLst>
          </p:cNvPr>
          <p:cNvSpPr txBox="1"/>
          <p:nvPr/>
        </p:nvSpPr>
        <p:spPr>
          <a:xfrm>
            <a:off x="3987150" y="3826407"/>
            <a:ext cx="553672" cy="276999"/>
          </a:xfrm>
          <a:prstGeom prst="rect">
            <a:avLst/>
          </a:prstGeom>
          <a:solidFill>
            <a:srgbClr val="FAE4B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36÷9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41355276-5D9B-4AB6-AD2C-1E0B23E96DE4}"/>
              </a:ext>
            </a:extLst>
          </p:cNvPr>
          <p:cNvSpPr txBox="1"/>
          <p:nvPr/>
        </p:nvSpPr>
        <p:spPr>
          <a:xfrm>
            <a:off x="4727904" y="3645024"/>
            <a:ext cx="553672" cy="276999"/>
          </a:xfrm>
          <a:prstGeom prst="rect">
            <a:avLst/>
          </a:prstGeom>
          <a:solidFill>
            <a:srgbClr val="FAE4B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16÷2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2412E31-25BC-4132-8F30-F6C929B81B86}"/>
              </a:ext>
            </a:extLst>
          </p:cNvPr>
          <p:cNvSpPr txBox="1"/>
          <p:nvPr/>
        </p:nvSpPr>
        <p:spPr>
          <a:xfrm>
            <a:off x="3634566" y="4837857"/>
            <a:ext cx="77904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마리</a:t>
            </a:r>
            <a:endParaRPr lang="ko-KR" altLang="en-US" sz="19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C0312F9-A7BF-462A-8398-E15778492D8D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69CB9A5F-449A-4AD1-B6E9-A8905F2E8D57}"/>
              </a:ext>
            </a:extLst>
          </p:cNvPr>
          <p:cNvGrpSpPr/>
          <p:nvPr/>
        </p:nvGrpSpPr>
        <p:grpSpPr>
          <a:xfrm>
            <a:off x="192745" y="2404064"/>
            <a:ext cx="6667165" cy="2547617"/>
            <a:chOff x="192745" y="3586297"/>
            <a:chExt cx="6667165" cy="1382789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D8045C0E-2629-460D-9DFE-B50BA3234D8F}"/>
                </a:ext>
              </a:extLst>
            </p:cNvPr>
            <p:cNvSpPr/>
            <p:nvPr/>
          </p:nvSpPr>
          <p:spPr>
            <a:xfrm>
              <a:off x="192745" y="3691863"/>
              <a:ext cx="6667165" cy="12772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41">
              <a:extLst>
                <a:ext uri="{FF2B5EF4-FFF2-40B4-BE49-F238E27FC236}">
                  <a16:creationId xmlns="" xmlns:a16="http://schemas.microsoft.com/office/drawing/2014/main" id="{2F02BB7B-EDC2-46A3-9399-D642CBA4D258}"/>
                </a:ext>
              </a:extLst>
            </p:cNvPr>
            <p:cNvSpPr/>
            <p:nvPr/>
          </p:nvSpPr>
          <p:spPr>
            <a:xfrm>
              <a:off x="386096" y="3586297"/>
              <a:ext cx="561114" cy="194778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ED20298D-E2AC-465E-95E5-B1444FA23299}"/>
                </a:ext>
              </a:extLst>
            </p:cNvPr>
            <p:cNvSpPr txBox="1"/>
            <p:nvPr/>
          </p:nvSpPr>
          <p:spPr>
            <a:xfrm>
              <a:off x="261563" y="3831883"/>
              <a:ext cx="6572263" cy="265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몫이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인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나눗셈식을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든 개구리는 모두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마리입니다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801E7B6B-4667-4F29-869E-5513E925C15E}"/>
                </a:ext>
              </a:extLst>
            </p:cNvPr>
            <p:cNvSpPr txBox="1"/>
            <p:nvPr/>
          </p:nvSpPr>
          <p:spPr>
            <a:xfrm>
              <a:off x="1694191" y="4634056"/>
              <a:ext cx="4421593" cy="2004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15÷5=3, 24÷6=4, 56÷8=7, 12÷3=4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3F2DCCE-8D71-4CB9-80B8-0751608D9673}"/>
                </a:ext>
              </a:extLst>
            </p:cNvPr>
            <p:cNvSpPr txBox="1"/>
            <p:nvPr/>
          </p:nvSpPr>
          <p:spPr>
            <a:xfrm>
              <a:off x="1402164" y="4768621"/>
              <a:ext cx="4421593" cy="2004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32÷4=8, 42÷7=6, 20÷5=4, 36÷9=4, 16÷2=8</a:t>
              </a:r>
            </a:p>
          </p:txBody>
        </p:sp>
      </p:grpSp>
      <p:sp>
        <p:nvSpPr>
          <p:cNvPr id="77" name="직각 삼각형 76">
            <a:extLst>
              <a:ext uri="{FF2B5EF4-FFF2-40B4-BE49-F238E27FC236}">
                <a16:creationId xmlns="" xmlns:a16="http://schemas.microsoft.com/office/drawing/2014/main" id="{32F35A0A-77D8-41DC-A67B-FA6B4B7E2B7C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06AAD993-7310-4705-A4AA-94829EE2DD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5622" y="3225426"/>
            <a:ext cx="2084147" cy="1162941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2EA517DF-D8F6-41D5-A345-B1DD57D5B3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3" y="2032430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29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6350612" y="123974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4756209" y="1233382"/>
                  <a:ext cx="2120047" cy="258390"/>
                  <a:chOff x="4756209" y="1233382"/>
                  <a:chExt cx="2120047" cy="258390"/>
                </a:xfrm>
              </p:grpSpPr>
              <p:sp>
                <p:nvSpPr>
                  <p:cNvPr id="83" name="순서도: 대체 처리 82"/>
                  <p:cNvSpPr/>
                  <p:nvPr/>
                </p:nvSpPr>
                <p:spPr>
                  <a:xfrm>
                    <a:off x="6634999" y="1233382"/>
                    <a:ext cx="241257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순서도: 대체 처리 84"/>
                  <p:cNvSpPr/>
                  <p:nvPr/>
                </p:nvSpPr>
                <p:spPr>
                  <a:xfrm>
                    <a:off x="4756209" y="1239744"/>
                    <a:ext cx="679119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순서도: 대체 처리 81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순서도: 대체 처리 79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나눗셈식을 각각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만들어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478200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\lesson03\ops\ms_lesson03\images\ms_31_3_06_06_01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2590744" y="2789212"/>
            <a:ext cx="93714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835696" y="3853812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728" y="2528900"/>
            <a:ext cx="4168965" cy="1045245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2068653" y="5159899"/>
            <a:ext cx="2636592" cy="423864"/>
            <a:chOff x="319554" y="1245924"/>
            <a:chExt cx="2636592" cy="423864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1899268" y="5028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417097" y="3822956"/>
            <a:ext cx="748923" cy="261610"/>
            <a:chOff x="1352737" y="4335811"/>
            <a:chExt cx="748923" cy="261610"/>
          </a:xfrm>
        </p:grpSpPr>
        <p:pic>
          <p:nvPicPr>
            <p:cNvPr id="104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93" y="4346722"/>
              <a:ext cx="576064" cy="234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" name="TextBox 104"/>
            <p:cNvSpPr txBox="1"/>
            <p:nvPr/>
          </p:nvSpPr>
          <p:spPr>
            <a:xfrm>
              <a:off x="1352737" y="4335811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05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나눗셈식</a:t>
              </a:r>
              <a:endPara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166020" y="3789040"/>
            <a:ext cx="1138518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54÷6=9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166020" y="4271249"/>
            <a:ext cx="1138518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54÷9=6</a:t>
            </a:r>
          </a:p>
        </p:txBody>
      </p:sp>
      <p:sp>
        <p:nvSpPr>
          <p:cNvPr id="11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039A74E1-D517-4E66-A880-3B81A9CB878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95B46FAD-8ED5-45F6-BCFF-EB471753EDB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3" y="2032430"/>
            <a:ext cx="420441" cy="35405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1D7B139-A9FC-4EF2-8303-96495CD5C388}"/>
              </a:ext>
            </a:extLst>
          </p:cNvPr>
          <p:cNvSpPr txBox="1"/>
          <p:nvPr/>
        </p:nvSpPr>
        <p:spPr>
          <a:xfrm>
            <a:off x="1838843" y="2935720"/>
            <a:ext cx="309963" cy="384721"/>
          </a:xfrm>
          <a:prstGeom prst="rect">
            <a:avLst/>
          </a:prstGeom>
          <a:solidFill>
            <a:srgbClr val="FFDBD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2427B66F-4307-4BC8-A3CA-191D798557AA}"/>
              </a:ext>
            </a:extLst>
          </p:cNvPr>
          <p:cNvSpPr txBox="1"/>
          <p:nvPr/>
        </p:nvSpPr>
        <p:spPr>
          <a:xfrm>
            <a:off x="3286844" y="2944762"/>
            <a:ext cx="565076" cy="384721"/>
          </a:xfrm>
          <a:prstGeom prst="rect">
            <a:avLst/>
          </a:prstGeom>
          <a:solidFill>
            <a:srgbClr val="FFDBD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E1C6F88-E47C-467D-B4E7-856C2263613C}"/>
              </a:ext>
            </a:extLst>
          </p:cNvPr>
          <p:cNvSpPr txBox="1"/>
          <p:nvPr/>
        </p:nvSpPr>
        <p:spPr>
          <a:xfrm>
            <a:off x="4975542" y="2924944"/>
            <a:ext cx="424550" cy="384721"/>
          </a:xfrm>
          <a:prstGeom prst="rect">
            <a:avLst/>
          </a:prstGeom>
          <a:solidFill>
            <a:srgbClr val="FFDBD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/>
          </a:p>
        </p:txBody>
      </p:sp>
      <p:pic>
        <p:nvPicPr>
          <p:cNvPr id="65" name="Picture 4">
            <a:extLst>
              <a:ext uri="{FF2B5EF4-FFF2-40B4-BE49-F238E27FC236}">
                <a16:creationId xmlns="" xmlns:a16="http://schemas.microsoft.com/office/drawing/2014/main" id="{3604EAB8-3E6E-403E-A2BE-BBDC1DA56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290" y="36716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07481E26-16ED-42FD-9C63-FE1C21254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23" y="42543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79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6350612" y="123974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4756209" y="1233382"/>
                  <a:ext cx="2120047" cy="258390"/>
                  <a:chOff x="4756209" y="1233382"/>
                  <a:chExt cx="2120047" cy="258390"/>
                </a:xfrm>
              </p:grpSpPr>
              <p:sp>
                <p:nvSpPr>
                  <p:cNvPr id="83" name="순서도: 대체 처리 82"/>
                  <p:cNvSpPr/>
                  <p:nvPr/>
                </p:nvSpPr>
                <p:spPr>
                  <a:xfrm>
                    <a:off x="6634999" y="1233382"/>
                    <a:ext cx="241257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순서도: 대체 처리 84"/>
                  <p:cNvSpPr/>
                  <p:nvPr/>
                </p:nvSpPr>
                <p:spPr>
                  <a:xfrm>
                    <a:off x="4756209" y="1239744"/>
                    <a:ext cx="679119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순서도: 대체 처리 81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순서도: 대체 처리 79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2590744" y="2789212"/>
            <a:ext cx="93714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275066" y="3808722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728" y="2528900"/>
            <a:ext cx="4168965" cy="1045245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2068653" y="5159899"/>
            <a:ext cx="2636592" cy="423864"/>
            <a:chOff x="319554" y="1245924"/>
            <a:chExt cx="2636592" cy="423864"/>
          </a:xfrm>
        </p:grpSpPr>
        <p:pic>
          <p:nvPicPr>
            <p:cNvPr id="58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9" name="그룹 98"/>
          <p:cNvGrpSpPr/>
          <p:nvPr/>
        </p:nvGrpSpPr>
        <p:grpSpPr>
          <a:xfrm>
            <a:off x="1876312" y="3874755"/>
            <a:ext cx="596511" cy="253916"/>
            <a:chOff x="1432888" y="3913111"/>
            <a:chExt cx="596511" cy="253916"/>
          </a:xfrm>
        </p:grpSpPr>
        <p:pic>
          <p:nvPicPr>
            <p:cNvPr id="100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335" y="3921380"/>
              <a:ext cx="576064" cy="234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TextBox 101"/>
            <p:cNvSpPr txBox="1"/>
            <p:nvPr/>
          </p:nvSpPr>
          <p:spPr>
            <a:xfrm>
              <a:off x="1432888" y="3913111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05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곱셈식</a:t>
              </a:r>
              <a:endPara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838843" y="4312387"/>
            <a:ext cx="748923" cy="261610"/>
            <a:chOff x="1352737" y="4335811"/>
            <a:chExt cx="748923" cy="261610"/>
          </a:xfrm>
        </p:grpSpPr>
        <p:pic>
          <p:nvPicPr>
            <p:cNvPr id="104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93" y="4346722"/>
              <a:ext cx="576064" cy="234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" name="TextBox 104"/>
            <p:cNvSpPr txBox="1"/>
            <p:nvPr/>
          </p:nvSpPr>
          <p:spPr>
            <a:xfrm>
              <a:off x="1352737" y="4335811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05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나눗셈식</a:t>
              </a:r>
              <a:endPara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07" name="직선 연결선 106"/>
          <p:cNvCxnSpPr/>
          <p:nvPr/>
        </p:nvCxnSpPr>
        <p:spPr bwMode="auto">
          <a:xfrm flipV="1">
            <a:off x="2526613" y="4107135"/>
            <a:ext cx="2297415" cy="1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2605390" y="3743950"/>
            <a:ext cx="22186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6×9=54, 9×6=54</a:t>
            </a:r>
          </a:p>
        </p:txBody>
      </p:sp>
      <p:cxnSp>
        <p:nvCxnSpPr>
          <p:cNvPr id="115" name="직선 연결선 114"/>
          <p:cNvCxnSpPr/>
          <p:nvPr/>
        </p:nvCxnSpPr>
        <p:spPr bwMode="auto">
          <a:xfrm flipV="1">
            <a:off x="2526613" y="4589344"/>
            <a:ext cx="2297415" cy="1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2605390" y="4226159"/>
            <a:ext cx="22186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54÷6=9, 54÷9=6</a:t>
            </a:r>
          </a:p>
        </p:txBody>
      </p:sp>
      <p:sp>
        <p:nvSpPr>
          <p:cNvPr id="11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각 삼각형 65">
            <a:extLst>
              <a:ext uri="{FF2B5EF4-FFF2-40B4-BE49-F238E27FC236}">
                <a16:creationId xmlns="" xmlns:a16="http://schemas.microsoft.com/office/drawing/2014/main" id="{9A10F528-15ED-416F-A879-DB041D8C6652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1AA35E39-B2A0-4D03-9BAD-CAE270680D2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6D314685-EE7C-441F-A750-1A3DC540E27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3" y="2032430"/>
            <a:ext cx="420441" cy="35405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CB99E84B-D322-426C-91A7-D0ED916C0F23}"/>
              </a:ext>
            </a:extLst>
          </p:cNvPr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나눗셈식을 각각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만들어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3D90CBC2-472E-43FB-BEE6-E7BF43030E1E}"/>
              </a:ext>
            </a:extLst>
          </p:cNvPr>
          <p:cNvSpPr txBox="1"/>
          <p:nvPr/>
        </p:nvSpPr>
        <p:spPr>
          <a:xfrm>
            <a:off x="1838843" y="2935720"/>
            <a:ext cx="309963" cy="384721"/>
          </a:xfrm>
          <a:prstGeom prst="rect">
            <a:avLst/>
          </a:prstGeom>
          <a:solidFill>
            <a:srgbClr val="FFDBD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91E76497-C1CF-48DE-AA79-9947C18BE373}"/>
              </a:ext>
            </a:extLst>
          </p:cNvPr>
          <p:cNvSpPr txBox="1"/>
          <p:nvPr/>
        </p:nvSpPr>
        <p:spPr>
          <a:xfrm>
            <a:off x="3286844" y="2944762"/>
            <a:ext cx="565076" cy="384721"/>
          </a:xfrm>
          <a:prstGeom prst="rect">
            <a:avLst/>
          </a:prstGeom>
          <a:solidFill>
            <a:srgbClr val="FFDBD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dirty="0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5D7F4FAA-6FD2-4D3D-BA1E-2792C0906E0E}"/>
              </a:ext>
            </a:extLst>
          </p:cNvPr>
          <p:cNvSpPr txBox="1"/>
          <p:nvPr/>
        </p:nvSpPr>
        <p:spPr>
          <a:xfrm>
            <a:off x="4975542" y="2924944"/>
            <a:ext cx="424550" cy="384721"/>
          </a:xfrm>
          <a:prstGeom prst="rect">
            <a:avLst/>
          </a:prstGeom>
          <a:solidFill>
            <a:srgbClr val="FFDBD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192745" y="3135325"/>
            <a:ext cx="6667165" cy="1833760"/>
            <a:chOff x="192745" y="3649312"/>
            <a:chExt cx="6667165" cy="1319774"/>
          </a:xfrm>
        </p:grpSpPr>
        <p:sp>
          <p:nvSpPr>
            <p:cNvPr id="54" name="직사각형 5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38478" y="3649312"/>
              <a:ext cx="561114" cy="243452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6813" y="3910932"/>
              <a:ext cx="6572263" cy="265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단 또는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단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곱셈구구를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이용하면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6×9=54, 9×6=54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00589" y="4350853"/>
              <a:ext cx="2383379" cy="265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6×9=54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20769" y="4148808"/>
              <a:ext cx="2383379" cy="265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54÷6=9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20769" y="4551259"/>
              <a:ext cx="2383379" cy="265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54÷9=6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92255" y="3922467"/>
            <a:ext cx="77163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08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2063529" y="5155852"/>
            <a:ext cx="2665167" cy="433388"/>
            <a:chOff x="290979" y="2009759"/>
            <a:chExt cx="2665167" cy="433388"/>
          </a:xfrm>
        </p:grpSpPr>
        <p:pic>
          <p:nvPicPr>
            <p:cNvPr id="54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6350612" y="123974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4756209" y="1233382"/>
                  <a:ext cx="2120047" cy="258390"/>
                  <a:chOff x="4756209" y="1233382"/>
                  <a:chExt cx="2120047" cy="258390"/>
                </a:xfrm>
              </p:grpSpPr>
              <p:sp>
                <p:nvSpPr>
                  <p:cNvPr id="83" name="순서도: 대체 처리 82"/>
                  <p:cNvSpPr/>
                  <p:nvPr/>
                </p:nvSpPr>
                <p:spPr>
                  <a:xfrm>
                    <a:off x="6634999" y="1233382"/>
                    <a:ext cx="241257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순서도: 대체 처리 84"/>
                  <p:cNvSpPr/>
                  <p:nvPr/>
                </p:nvSpPr>
                <p:spPr>
                  <a:xfrm>
                    <a:off x="4756209" y="1239744"/>
                    <a:ext cx="679119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순서도: 대체 처리 81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순서도: 대체 처리 79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2590744" y="2789212"/>
            <a:ext cx="93714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8209" y="2465674"/>
            <a:ext cx="4195919" cy="1073375"/>
          </a:xfrm>
          <a:prstGeom prst="rect">
            <a:avLst/>
          </a:prstGeom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710919" y="49833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48F6EC7D-68A8-4340-8D6E-913933AD486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B8CA1C83-92CE-41EF-94C1-9641946C7A7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3" y="2032430"/>
            <a:ext cx="420441" cy="35405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AC1A224-F089-449F-AB8E-B101F553436A}"/>
              </a:ext>
            </a:extLst>
          </p:cNvPr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나눗셈식을 각각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만들어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530F3551-0DD3-4565-809F-3BF22BEAB465}"/>
              </a:ext>
            </a:extLst>
          </p:cNvPr>
          <p:cNvSpPr txBox="1"/>
          <p:nvPr/>
        </p:nvSpPr>
        <p:spPr>
          <a:xfrm>
            <a:off x="1838843" y="2935720"/>
            <a:ext cx="309963" cy="384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92AED9DF-6256-445F-84DA-A98CCE5B27F6}"/>
              </a:ext>
            </a:extLst>
          </p:cNvPr>
          <p:cNvSpPr txBox="1"/>
          <p:nvPr/>
        </p:nvSpPr>
        <p:spPr>
          <a:xfrm>
            <a:off x="3286844" y="2944762"/>
            <a:ext cx="565076" cy="384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EB9E65AF-D82B-4D09-8397-2787DCA3400B}"/>
              </a:ext>
            </a:extLst>
          </p:cNvPr>
          <p:cNvSpPr txBox="1"/>
          <p:nvPr/>
        </p:nvSpPr>
        <p:spPr>
          <a:xfrm>
            <a:off x="4975542" y="2924944"/>
            <a:ext cx="424550" cy="384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/>
          </a:p>
        </p:txBody>
      </p:sp>
      <p:graphicFrame>
        <p:nvGraphicFramePr>
          <p:cNvPr id="73" name="Group 1072">
            <a:extLst>
              <a:ext uri="{FF2B5EF4-FFF2-40B4-BE49-F238E27FC236}">
                <a16:creationId xmlns="" xmlns:a16="http://schemas.microsoft.com/office/drawing/2014/main" id="{89542F6D-38D4-43D0-8AFD-8C0396C25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41529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\lesson03\ops\ms_lesson03\images\ms_31_3_06_06_01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모서리가 둥근 직사각형 75">
            <a:extLst>
              <a:ext uri="{FF2B5EF4-FFF2-40B4-BE49-F238E27FC236}">
                <a16:creationId xmlns="" xmlns:a16="http://schemas.microsoft.com/office/drawing/2014/main" id="{76F9B263-8207-4991-A99D-1E72A5BD4406}"/>
              </a:ext>
            </a:extLst>
          </p:cNvPr>
          <p:cNvSpPr/>
          <p:nvPr/>
        </p:nvSpPr>
        <p:spPr>
          <a:xfrm>
            <a:off x="1835696" y="3853812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393AB242-481A-4947-8640-EFC0CD3AE7EA}"/>
              </a:ext>
            </a:extLst>
          </p:cNvPr>
          <p:cNvGrpSpPr/>
          <p:nvPr/>
        </p:nvGrpSpPr>
        <p:grpSpPr>
          <a:xfrm>
            <a:off x="2417097" y="3822956"/>
            <a:ext cx="748923" cy="261610"/>
            <a:chOff x="1352737" y="4335811"/>
            <a:chExt cx="748923" cy="261610"/>
          </a:xfrm>
        </p:grpSpPr>
        <p:pic>
          <p:nvPicPr>
            <p:cNvPr id="84" name="Picture 5">
              <a:extLst>
                <a:ext uri="{FF2B5EF4-FFF2-40B4-BE49-F238E27FC236}">
                  <a16:creationId xmlns="" xmlns:a16="http://schemas.microsoft.com/office/drawing/2014/main" id="{BD6C87D0-CDD8-4752-94B3-FE5A7FB64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93" y="4346722"/>
              <a:ext cx="576064" cy="234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DD4E030E-7773-45E2-AEBE-7914645F2E19}"/>
                </a:ext>
              </a:extLst>
            </p:cNvPr>
            <p:cNvSpPr txBox="1"/>
            <p:nvPr/>
          </p:nvSpPr>
          <p:spPr>
            <a:xfrm>
              <a:off x="1352737" y="4335811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05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나눗셈식</a:t>
              </a:r>
              <a:endPara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E8EB3304-0BC6-453C-8B01-B99C8B58202E}"/>
              </a:ext>
            </a:extLst>
          </p:cNvPr>
          <p:cNvSpPr txBox="1"/>
          <p:nvPr/>
        </p:nvSpPr>
        <p:spPr>
          <a:xfrm>
            <a:off x="3166020" y="3789040"/>
            <a:ext cx="1138518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40÷5=8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5782CD65-5C5D-4BA8-9BFD-C613530C046C}"/>
              </a:ext>
            </a:extLst>
          </p:cNvPr>
          <p:cNvSpPr txBox="1"/>
          <p:nvPr/>
        </p:nvSpPr>
        <p:spPr>
          <a:xfrm>
            <a:off x="3166020" y="4271249"/>
            <a:ext cx="1138518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40÷8=5</a:t>
            </a:r>
          </a:p>
        </p:txBody>
      </p:sp>
      <p:pic>
        <p:nvPicPr>
          <p:cNvPr id="96" name="Picture 4">
            <a:extLst>
              <a:ext uri="{FF2B5EF4-FFF2-40B4-BE49-F238E27FC236}">
                <a16:creationId xmlns="" xmlns:a16="http://schemas.microsoft.com/office/drawing/2014/main" id="{BC8959CA-02EC-48F2-841C-978F2D70C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290" y="36716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4">
            <a:extLst>
              <a:ext uri="{FF2B5EF4-FFF2-40B4-BE49-F238E27FC236}">
                <a16:creationId xmlns="" xmlns:a16="http://schemas.microsoft.com/office/drawing/2014/main" id="{22A07D55-A5F6-4FB0-8A9A-2C68DBB2C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23" y="42543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FDB0D98B-D7E5-41BC-90AC-513F0576D955}"/>
              </a:ext>
            </a:extLst>
          </p:cNvPr>
          <p:cNvSpPr/>
          <p:nvPr/>
        </p:nvSpPr>
        <p:spPr>
          <a:xfrm>
            <a:off x="666074" y="4917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56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7911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3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나눗셈식을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만들어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6072" y="2343148"/>
            <a:ext cx="4434650" cy="1156229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838843" y="2733072"/>
            <a:ext cx="500909" cy="438899"/>
          </a:xfrm>
          <a:prstGeom prst="ellipse">
            <a:avLst/>
          </a:prstGeom>
          <a:solidFill>
            <a:srgbClr val="D0EE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3459816" y="2682957"/>
            <a:ext cx="500909" cy="438899"/>
          </a:xfrm>
          <a:prstGeom prst="ellipse">
            <a:avLst/>
          </a:prstGeom>
          <a:solidFill>
            <a:srgbClr val="FFE8B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97098" y="2701812"/>
            <a:ext cx="500909" cy="438899"/>
          </a:xfrm>
          <a:prstGeom prst="ellipse">
            <a:avLst/>
          </a:prstGeom>
          <a:solidFill>
            <a:srgbClr val="FFDB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876312" y="2700385"/>
            <a:ext cx="526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91406" y="2702894"/>
            <a:ext cx="526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99362" y="2719879"/>
            <a:ext cx="526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9191BBC9-C6C7-45F9-8B40-92A594061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Group 1072">
            <a:extLst>
              <a:ext uri="{FF2B5EF4-FFF2-40B4-BE49-F238E27FC236}">
                <a16:creationId xmlns="" xmlns:a16="http://schemas.microsoft.com/office/drawing/2014/main" id="{71DCE0D1-4887-4798-9959-AA3730F41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33118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err="1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bg_popup_more.svg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\lesson03\ops\ms_lesson03\images\ms_31_3_06_06_01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모서리가 둥근 직사각형 75">
            <a:extLst>
              <a:ext uri="{FF2B5EF4-FFF2-40B4-BE49-F238E27FC236}">
                <a16:creationId xmlns="" xmlns:a16="http://schemas.microsoft.com/office/drawing/2014/main" id="{5CFBD926-D811-450B-B4B3-16A885CA79E7}"/>
              </a:ext>
            </a:extLst>
          </p:cNvPr>
          <p:cNvSpPr/>
          <p:nvPr/>
        </p:nvSpPr>
        <p:spPr>
          <a:xfrm>
            <a:off x="1835696" y="3853812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6FA742F7-E8CE-447C-BCBD-A8D2852911D8}"/>
              </a:ext>
            </a:extLst>
          </p:cNvPr>
          <p:cNvGrpSpPr/>
          <p:nvPr/>
        </p:nvGrpSpPr>
        <p:grpSpPr>
          <a:xfrm>
            <a:off x="2417097" y="3822956"/>
            <a:ext cx="748923" cy="261610"/>
            <a:chOff x="1352737" y="4335811"/>
            <a:chExt cx="748923" cy="261610"/>
          </a:xfrm>
        </p:grpSpPr>
        <p:pic>
          <p:nvPicPr>
            <p:cNvPr id="63" name="Picture 5">
              <a:extLst>
                <a:ext uri="{FF2B5EF4-FFF2-40B4-BE49-F238E27FC236}">
                  <a16:creationId xmlns="" xmlns:a16="http://schemas.microsoft.com/office/drawing/2014/main" id="{0BFEEB7E-9E62-42CB-B7B5-33BB4096AC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93" y="4346722"/>
              <a:ext cx="576064" cy="234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F8152387-0581-41DF-B2E3-21FA0B3606DF}"/>
                </a:ext>
              </a:extLst>
            </p:cNvPr>
            <p:cNvSpPr txBox="1"/>
            <p:nvPr/>
          </p:nvSpPr>
          <p:spPr>
            <a:xfrm>
              <a:off x="1352737" y="4335811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05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나눗셈식</a:t>
              </a:r>
              <a:endPara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5A491B11-4223-4B49-921D-F34A4BBFEA1D}"/>
              </a:ext>
            </a:extLst>
          </p:cNvPr>
          <p:cNvSpPr txBox="1"/>
          <p:nvPr/>
        </p:nvSpPr>
        <p:spPr>
          <a:xfrm>
            <a:off x="3166020" y="3789040"/>
            <a:ext cx="1138518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72÷9=8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47F78473-DC94-4D38-8710-6F093D53D32D}"/>
              </a:ext>
            </a:extLst>
          </p:cNvPr>
          <p:cNvSpPr txBox="1"/>
          <p:nvPr/>
        </p:nvSpPr>
        <p:spPr>
          <a:xfrm>
            <a:off x="3166020" y="4271249"/>
            <a:ext cx="1138518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72÷8=9</a:t>
            </a:r>
          </a:p>
        </p:txBody>
      </p:sp>
      <p:pic>
        <p:nvPicPr>
          <p:cNvPr id="80" name="Picture 4">
            <a:extLst>
              <a:ext uri="{FF2B5EF4-FFF2-40B4-BE49-F238E27FC236}">
                <a16:creationId xmlns="" xmlns:a16="http://schemas.microsoft.com/office/drawing/2014/main" id="{C072EF7F-2341-4C27-B2D2-DEB9E2F60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290" y="36716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="" xmlns:a16="http://schemas.microsoft.com/office/drawing/2014/main" id="{6F984315-4BA5-475C-B381-A20A112B7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23" y="42543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209" y="2465674"/>
            <a:ext cx="4195919" cy="1073375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82498419-1989-4D3A-94E2-8450B1DF4D6F}"/>
              </a:ext>
            </a:extLst>
          </p:cNvPr>
          <p:cNvSpPr txBox="1"/>
          <p:nvPr/>
        </p:nvSpPr>
        <p:spPr>
          <a:xfrm>
            <a:off x="1838843" y="2935720"/>
            <a:ext cx="309963" cy="384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/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642522E-E0A1-4BE4-9DB7-0676375DCEE6}"/>
              </a:ext>
            </a:extLst>
          </p:cNvPr>
          <p:cNvSpPr txBox="1"/>
          <p:nvPr/>
        </p:nvSpPr>
        <p:spPr>
          <a:xfrm>
            <a:off x="3286844" y="2944762"/>
            <a:ext cx="565076" cy="384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dirty="0"/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3AE0CFC8-DC24-4792-81EC-D76FDEB342DB}"/>
              </a:ext>
            </a:extLst>
          </p:cNvPr>
          <p:cNvSpPr txBox="1"/>
          <p:nvPr/>
        </p:nvSpPr>
        <p:spPr>
          <a:xfrm>
            <a:off x="4975542" y="2924944"/>
            <a:ext cx="424550" cy="384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2063529" y="5155852"/>
            <a:ext cx="2665167" cy="433388"/>
            <a:chOff x="290979" y="2009759"/>
            <a:chExt cx="2665167" cy="433388"/>
          </a:xfrm>
        </p:grpSpPr>
        <p:pic>
          <p:nvPicPr>
            <p:cNvPr id="54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6350612" y="123974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4756209" y="1233382"/>
                  <a:ext cx="2120047" cy="258390"/>
                  <a:chOff x="4756209" y="1233382"/>
                  <a:chExt cx="2120047" cy="258390"/>
                </a:xfrm>
              </p:grpSpPr>
              <p:sp>
                <p:nvSpPr>
                  <p:cNvPr id="83" name="순서도: 대체 처리 82"/>
                  <p:cNvSpPr/>
                  <p:nvPr/>
                </p:nvSpPr>
                <p:spPr>
                  <a:xfrm>
                    <a:off x="6634999" y="1233382"/>
                    <a:ext cx="241257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순서도: 대체 처리 84"/>
                  <p:cNvSpPr/>
                  <p:nvPr/>
                </p:nvSpPr>
                <p:spPr>
                  <a:xfrm>
                    <a:off x="4756209" y="1239744"/>
                    <a:ext cx="679119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순서도: 대체 처리 81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순서도: 대체 처리 79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6" name="모서리가 둥근 직사각형 75"/>
          <p:cNvSpPr/>
          <p:nvPr/>
        </p:nvSpPr>
        <p:spPr>
          <a:xfrm>
            <a:off x="1275066" y="3808722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/>
          <p:cNvGrpSpPr/>
          <p:nvPr/>
        </p:nvGrpSpPr>
        <p:grpSpPr>
          <a:xfrm>
            <a:off x="1876312" y="3874755"/>
            <a:ext cx="596511" cy="253916"/>
            <a:chOff x="1432888" y="3913111"/>
            <a:chExt cx="596511" cy="253916"/>
          </a:xfrm>
        </p:grpSpPr>
        <p:pic>
          <p:nvPicPr>
            <p:cNvPr id="100" name="Picture 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335" y="3921380"/>
              <a:ext cx="576064" cy="234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TextBox 101"/>
            <p:cNvSpPr txBox="1"/>
            <p:nvPr/>
          </p:nvSpPr>
          <p:spPr>
            <a:xfrm>
              <a:off x="1432888" y="3913111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05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곱셈식</a:t>
              </a:r>
              <a:endPara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838843" y="4312387"/>
            <a:ext cx="748923" cy="261610"/>
            <a:chOff x="1352737" y="4335811"/>
            <a:chExt cx="748923" cy="261610"/>
          </a:xfrm>
        </p:grpSpPr>
        <p:pic>
          <p:nvPicPr>
            <p:cNvPr id="104" name="Picture 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93" y="4346722"/>
              <a:ext cx="576064" cy="234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" name="TextBox 104"/>
            <p:cNvSpPr txBox="1"/>
            <p:nvPr/>
          </p:nvSpPr>
          <p:spPr>
            <a:xfrm>
              <a:off x="1352737" y="4335811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05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나눗셈식</a:t>
              </a:r>
              <a:endPara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07" name="직선 연결선 106"/>
          <p:cNvCxnSpPr/>
          <p:nvPr/>
        </p:nvCxnSpPr>
        <p:spPr bwMode="auto">
          <a:xfrm flipV="1">
            <a:off x="2526613" y="4107135"/>
            <a:ext cx="2297415" cy="1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2605390" y="3743950"/>
            <a:ext cx="22186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5×8=40, 8×5=40</a:t>
            </a:r>
          </a:p>
        </p:txBody>
      </p:sp>
      <p:cxnSp>
        <p:nvCxnSpPr>
          <p:cNvPr id="115" name="직선 연결선 114"/>
          <p:cNvCxnSpPr/>
          <p:nvPr/>
        </p:nvCxnSpPr>
        <p:spPr bwMode="auto">
          <a:xfrm flipV="1">
            <a:off x="2526613" y="4589344"/>
            <a:ext cx="2297415" cy="1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2605390" y="4226159"/>
            <a:ext cx="22186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40÷5=8, 40÷8=5</a:t>
            </a: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92745" y="3118412"/>
            <a:ext cx="6671344" cy="1850672"/>
            <a:chOff x="192745" y="3637140"/>
            <a:chExt cx="6671344" cy="1331946"/>
          </a:xfrm>
        </p:grpSpPr>
        <p:sp>
          <p:nvSpPr>
            <p:cNvPr id="65" name="직사각형 6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338478" y="3637140"/>
              <a:ext cx="561114" cy="267797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1826" y="3896978"/>
              <a:ext cx="6572263" cy="265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단 또는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단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곱셈구구를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이용하면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5×8=40, 8×5=40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900589" y="4350853"/>
              <a:ext cx="2383379" cy="265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5×8=40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520769" y="4148808"/>
              <a:ext cx="2383379" cy="265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40÷5=8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520769" y="4551259"/>
              <a:ext cx="2383379" cy="265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40÷8=5</a:t>
              </a:r>
            </a:p>
          </p:txBody>
        </p:sp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2255" y="3922467"/>
            <a:ext cx="771633" cy="724001"/>
          </a:xfrm>
          <a:prstGeom prst="rect">
            <a:avLst/>
          </a:prstGeom>
        </p:spPr>
      </p:pic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각 삼각형 62">
            <a:extLst>
              <a:ext uri="{FF2B5EF4-FFF2-40B4-BE49-F238E27FC236}">
                <a16:creationId xmlns="" xmlns:a16="http://schemas.microsoft.com/office/drawing/2014/main" id="{1DDB90A5-6DC1-4C78-BAD5-B76688B68B1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148C1D27-4248-4F21-BC1C-0F0EF41021E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99ADFD85-2F94-481F-8B3F-B281172CBAD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3" y="2032430"/>
            <a:ext cx="420441" cy="35405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F453B082-DCA3-4843-8E1B-BE5ACFF83581}"/>
              </a:ext>
            </a:extLst>
          </p:cNvPr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나눗셈식을 각각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만들어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38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0" y="2153917"/>
            <a:ext cx="6836490" cy="220024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56208" y="1233382"/>
            <a:ext cx="2120048" cy="268083"/>
            <a:chOff x="4756208" y="1233382"/>
            <a:chExt cx="2120048" cy="268083"/>
          </a:xfrm>
        </p:grpSpPr>
        <p:sp>
          <p:nvSpPr>
            <p:cNvPr id="9" name="순서도: 대체 처리 8"/>
            <p:cNvSpPr/>
            <p:nvPr/>
          </p:nvSpPr>
          <p:spPr>
            <a:xfrm>
              <a:off x="5486426" y="12494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756208" y="1243561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5780428" y="1233382"/>
              <a:ext cx="1095828" cy="262517"/>
              <a:chOff x="5780428" y="1233382"/>
              <a:chExt cx="1095828" cy="262517"/>
            </a:xfrm>
          </p:grpSpPr>
          <p:sp>
            <p:nvSpPr>
              <p:cNvPr id="57" name="순서도: 대체 처리 56"/>
              <p:cNvSpPr/>
              <p:nvPr/>
            </p:nvSpPr>
            <p:spPr>
              <a:xfrm>
                <a:off x="6634999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순서도: 대체 처리 57"/>
              <p:cNvSpPr/>
              <p:nvPr/>
            </p:nvSpPr>
            <p:spPr>
              <a:xfrm>
                <a:off x="6346960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순서도: 대체 처리 60"/>
              <p:cNvSpPr/>
              <p:nvPr/>
            </p:nvSpPr>
            <p:spPr>
              <a:xfrm>
                <a:off x="6055217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5780428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276766" y="2891931"/>
            <a:ext cx="2302820" cy="1092903"/>
          </a:xfrm>
          <a:prstGeom prst="rect">
            <a:avLst/>
          </a:prstGeom>
          <a:solidFill>
            <a:srgbClr val="40934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260597" y="2876052"/>
            <a:ext cx="2183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3×1=3, 3×2=6,</a:t>
            </a:r>
          </a:p>
          <a:p>
            <a:pPr algn="just"/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3×3=9, 3×4=12,</a:t>
            </a:r>
          </a:p>
          <a:p>
            <a:pPr algn="just"/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3×5=15, 3×6=18,…</a:t>
            </a:r>
            <a:endParaRPr lang="ko-KR" altLang="en-US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14027" y="2294426"/>
            <a:ext cx="2698642" cy="10929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287686" y="2323973"/>
            <a:ext cx="1158702" cy="10929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11287" y="2490476"/>
            <a:ext cx="2701381" cy="734602"/>
          </a:xfrm>
          <a:prstGeom prst="wedgeRoundRectCallout">
            <a:avLst>
              <a:gd name="adj1" fmla="val 7263"/>
              <a:gd name="adj2" fmla="val 78059"/>
              <a:gd name="adj3" fmla="val 16667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91" y="2707265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곱셈구구를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외워 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Group 1072">
            <a:extLst>
              <a:ext uri="{FF2B5EF4-FFF2-40B4-BE49-F238E27FC236}">
                <a16:creationId xmlns="" xmlns:a16="http://schemas.microsoft.com/office/drawing/2014/main" id="{4F8D7F8F-F00B-4ED9-948F-7887631C1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104667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content.png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\lesson03\ops\ms_lesson03\images\ms_31_3_06_01_01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437342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선잇기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756209" y="1233382"/>
            <a:ext cx="2120047" cy="262517"/>
            <a:chOff x="4756209" y="1233382"/>
            <a:chExt cx="2120047" cy="26251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780428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488685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5" y="1628800"/>
            <a:ext cx="6413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나눗셈의 몫을 구할 때 필요한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찾아 이어 보세요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28800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215516" y="509622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52020" y="1177702"/>
            <a:ext cx="2160240" cy="356738"/>
            <a:chOff x="4716016" y="1177702"/>
            <a:chExt cx="2160240" cy="356738"/>
          </a:xfrm>
        </p:grpSpPr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sp>
        <p:nvSpPr>
          <p:cNvPr id="68" name="타원 67"/>
          <p:cNvSpPr/>
          <p:nvPr/>
        </p:nvSpPr>
        <p:spPr>
          <a:xfrm>
            <a:off x="5665447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98746" y="4800934"/>
            <a:ext cx="276386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7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902021" y="2626336"/>
            <a:ext cx="936104" cy="4680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95497" y="3433527"/>
            <a:ext cx="936104" cy="4680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95497" y="4240718"/>
            <a:ext cx="936104" cy="4680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1929049" y="279546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1929049" y="361510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/>
          <p:cNvSpPr/>
          <p:nvPr/>
        </p:nvSpPr>
        <p:spPr bwMode="auto">
          <a:xfrm>
            <a:off x="1920462" y="441943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/>
          <p:cNvSpPr/>
          <p:nvPr/>
        </p:nvSpPr>
        <p:spPr bwMode="auto">
          <a:xfrm>
            <a:off x="4632665" y="279203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타원 85"/>
          <p:cNvSpPr/>
          <p:nvPr/>
        </p:nvSpPr>
        <p:spPr bwMode="auto">
          <a:xfrm>
            <a:off x="4632665" y="361224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/>
          <p:cNvSpPr/>
          <p:nvPr/>
        </p:nvSpPr>
        <p:spPr bwMode="auto">
          <a:xfrm>
            <a:off x="4632665" y="441943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06832" y="266976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27÷3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89253" y="348574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30÷5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253" y="430775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32÷4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823378" y="2558009"/>
            <a:ext cx="1548822" cy="468052"/>
            <a:chOff x="4823378" y="2558009"/>
            <a:chExt cx="1548822" cy="468052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4834207" y="2558009"/>
              <a:ext cx="1445822" cy="468052"/>
            </a:xfrm>
            <a:prstGeom prst="roundRect">
              <a:avLst/>
            </a:prstGeom>
            <a:solidFill>
              <a:srgbClr val="EBF1D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23378" y="2607369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 </a:t>
              </a:r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곱셈구구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10" y="2113577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4538068" y="2113577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7" name="직선 연결선 96"/>
          <p:cNvCxnSpPr>
            <a:stCxn id="57" idx="6"/>
            <a:endCxn id="85" idx="2"/>
          </p:cNvCxnSpPr>
          <p:nvPr/>
        </p:nvCxnSpPr>
        <p:spPr bwMode="auto">
          <a:xfrm flipV="1">
            <a:off x="2039667" y="2847344"/>
            <a:ext cx="2592998" cy="3428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2023467" y="3673506"/>
            <a:ext cx="2609198" cy="777672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>
            <a:stCxn id="81" idx="6"/>
            <a:endCxn id="86" idx="3"/>
          </p:cNvCxnSpPr>
          <p:nvPr/>
        </p:nvCxnSpPr>
        <p:spPr bwMode="auto">
          <a:xfrm flipV="1">
            <a:off x="2031080" y="3706662"/>
            <a:ext cx="2617785" cy="768082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2" name="그룹 101"/>
          <p:cNvGrpSpPr/>
          <p:nvPr/>
        </p:nvGrpSpPr>
        <p:grpSpPr>
          <a:xfrm>
            <a:off x="4837473" y="3438508"/>
            <a:ext cx="1548822" cy="468052"/>
            <a:chOff x="4823378" y="2558009"/>
            <a:chExt cx="1548822" cy="468052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4834207" y="2558009"/>
              <a:ext cx="1445822" cy="468052"/>
            </a:xfrm>
            <a:prstGeom prst="roundRect">
              <a:avLst/>
            </a:prstGeom>
            <a:solidFill>
              <a:srgbClr val="EBF1D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823378" y="2607369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 </a:t>
              </a:r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곱셈구구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841797" y="4242063"/>
            <a:ext cx="1548822" cy="468052"/>
            <a:chOff x="4823378" y="2558009"/>
            <a:chExt cx="1548822" cy="468052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4834207" y="2558009"/>
              <a:ext cx="1445822" cy="468052"/>
            </a:xfrm>
            <a:prstGeom prst="roundRect">
              <a:avLst/>
            </a:prstGeom>
            <a:solidFill>
              <a:srgbClr val="EBF1D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823378" y="2607369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 </a:t>
              </a:r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곱셈구구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타원 46"/>
          <p:cNvSpPr/>
          <p:nvPr/>
        </p:nvSpPr>
        <p:spPr>
          <a:xfrm>
            <a:off x="4031766" y="2051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849692" y="24802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563967" y="51193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05163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14087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나눗셈의 몫을 구할 때 필요한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찾아 이어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44161" y="4556425"/>
            <a:ext cx="2763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02021" y="2626336"/>
            <a:ext cx="936104" cy="4680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95497" y="3433527"/>
            <a:ext cx="936104" cy="4680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95497" y="4240718"/>
            <a:ext cx="936104" cy="4680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1929049" y="279546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1929049" y="361510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1920462" y="441943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타원 70"/>
          <p:cNvSpPr/>
          <p:nvPr/>
        </p:nvSpPr>
        <p:spPr bwMode="auto">
          <a:xfrm>
            <a:off x="4632665" y="279203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/>
          <p:cNvSpPr/>
          <p:nvPr/>
        </p:nvSpPr>
        <p:spPr bwMode="auto">
          <a:xfrm>
            <a:off x="4632665" y="361224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4632665" y="441943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06832" y="266976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15÷3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89253" y="348574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42÷6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89253" y="430775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56÷8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823378" y="2558009"/>
            <a:ext cx="1548822" cy="468052"/>
            <a:chOff x="4823378" y="2558009"/>
            <a:chExt cx="1548822" cy="468052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4834207" y="2558009"/>
              <a:ext cx="1445822" cy="468052"/>
            </a:xfrm>
            <a:prstGeom prst="roundRect">
              <a:avLst/>
            </a:prstGeom>
            <a:solidFill>
              <a:srgbClr val="EBF1D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23378" y="2607369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 </a:t>
              </a:r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곱셈구구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81" name="직선 연결선 80"/>
          <p:cNvCxnSpPr>
            <a:stCxn id="43" idx="5"/>
            <a:endCxn id="73" idx="1"/>
          </p:cNvCxnSpPr>
          <p:nvPr/>
        </p:nvCxnSpPr>
        <p:spPr bwMode="auto">
          <a:xfrm>
            <a:off x="2023467" y="2889881"/>
            <a:ext cx="2625398" cy="1545754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>
            <a:endCxn id="72" idx="2"/>
          </p:cNvCxnSpPr>
          <p:nvPr/>
        </p:nvCxnSpPr>
        <p:spPr bwMode="auto">
          <a:xfrm flipV="1">
            <a:off x="2023467" y="3667553"/>
            <a:ext cx="2609198" cy="5953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>
            <a:stCxn id="70" idx="6"/>
            <a:endCxn id="71" idx="3"/>
          </p:cNvCxnSpPr>
          <p:nvPr/>
        </p:nvCxnSpPr>
        <p:spPr bwMode="auto">
          <a:xfrm flipV="1">
            <a:off x="2031080" y="2886453"/>
            <a:ext cx="2617785" cy="1588291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4" name="그룹 83"/>
          <p:cNvGrpSpPr/>
          <p:nvPr/>
        </p:nvGrpSpPr>
        <p:grpSpPr>
          <a:xfrm>
            <a:off x="4837473" y="3438508"/>
            <a:ext cx="1548822" cy="468052"/>
            <a:chOff x="4823378" y="2558009"/>
            <a:chExt cx="1548822" cy="468052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4834207" y="2558009"/>
              <a:ext cx="1445822" cy="468052"/>
            </a:xfrm>
            <a:prstGeom prst="roundRect">
              <a:avLst/>
            </a:prstGeom>
            <a:solidFill>
              <a:srgbClr val="EBF1D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23378" y="2607369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 </a:t>
              </a:r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곱셈구구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841797" y="4242063"/>
            <a:ext cx="1548822" cy="468052"/>
            <a:chOff x="4823378" y="2558009"/>
            <a:chExt cx="1548822" cy="468052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4834207" y="2558009"/>
              <a:ext cx="1445822" cy="468052"/>
            </a:xfrm>
            <a:prstGeom prst="roundRect">
              <a:avLst/>
            </a:prstGeom>
            <a:solidFill>
              <a:srgbClr val="EBF1D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23378" y="2607369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 </a:t>
              </a:r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곱셈구구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46" name="Picture 5">
            <a:extLst>
              <a:ext uri="{FF2B5EF4-FFF2-40B4-BE49-F238E27FC236}">
                <a16:creationId xmlns="" xmlns:a16="http://schemas.microsoft.com/office/drawing/2014/main" id="{AED7DF8D-E8DD-4707-A36C-BAB6AC781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10" y="2113577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F4FBBC2-77EF-489F-8326-BC5821F31AF1}"/>
              </a:ext>
            </a:extLst>
          </p:cNvPr>
          <p:cNvSpPr txBox="1"/>
          <p:nvPr/>
        </p:nvSpPr>
        <p:spPr>
          <a:xfrm>
            <a:off x="4538068" y="2113577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9235B48-BABA-4F3F-8931-FE0D79A63044}"/>
              </a:ext>
            </a:extLst>
          </p:cNvPr>
          <p:cNvSpPr/>
          <p:nvPr/>
        </p:nvSpPr>
        <p:spPr>
          <a:xfrm>
            <a:off x="4031766" y="2051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A8BE75B6-7E8D-4639-A535-B5795B631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325547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756209" y="1233382"/>
            <a:ext cx="2120047" cy="262517"/>
            <a:chOff x="4756209" y="1233382"/>
            <a:chExt cx="2120047" cy="26251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780428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488685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5" y="1628800"/>
            <a:ext cx="6413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나눗셈의 몫을 구할 때 필요한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찾아 이어 보세요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28800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4752020" y="1177702"/>
            <a:ext cx="2160240" cy="356738"/>
            <a:chOff x="4716016" y="1177702"/>
            <a:chExt cx="2160240" cy="356738"/>
          </a:xfrm>
        </p:grpSpPr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398746" y="4800934"/>
            <a:ext cx="276386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7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902021" y="2626336"/>
            <a:ext cx="936104" cy="4680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95497" y="3433527"/>
            <a:ext cx="936104" cy="468052"/>
          </a:xfrm>
          <a:prstGeom prst="roundRect">
            <a:avLst/>
          </a:prstGeom>
          <a:noFill/>
          <a:ln w="12700">
            <a:solidFill>
              <a:srgbClr val="EBF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95497" y="4240718"/>
            <a:ext cx="936104" cy="468052"/>
          </a:xfrm>
          <a:prstGeom prst="roundRect">
            <a:avLst/>
          </a:prstGeom>
          <a:noFill/>
          <a:ln w="12700">
            <a:solidFill>
              <a:srgbClr val="EBF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1929049" y="279546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1929049" y="361510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/>
          <p:cNvSpPr/>
          <p:nvPr/>
        </p:nvSpPr>
        <p:spPr bwMode="auto">
          <a:xfrm>
            <a:off x="1920462" y="441943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/>
          <p:cNvSpPr/>
          <p:nvPr/>
        </p:nvSpPr>
        <p:spPr bwMode="auto">
          <a:xfrm>
            <a:off x="4632665" y="279203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타원 85"/>
          <p:cNvSpPr/>
          <p:nvPr/>
        </p:nvSpPr>
        <p:spPr bwMode="auto">
          <a:xfrm>
            <a:off x="4632665" y="3612244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/>
          <p:cNvSpPr/>
          <p:nvPr/>
        </p:nvSpPr>
        <p:spPr bwMode="auto">
          <a:xfrm>
            <a:off x="4632665" y="441943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06832" y="266976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27÷3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89253" y="348574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30÷5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253" y="430775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32÷4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823378" y="2558009"/>
            <a:ext cx="1548822" cy="468052"/>
            <a:chOff x="4823378" y="2558009"/>
            <a:chExt cx="1548822" cy="468052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4834207" y="2558009"/>
              <a:ext cx="1445822" cy="468052"/>
            </a:xfrm>
            <a:prstGeom prst="roundRect">
              <a:avLst/>
            </a:prstGeom>
            <a:solidFill>
              <a:srgbClr val="EBF1D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23378" y="2607369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 </a:t>
              </a:r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곱셈구구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10" y="2113577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4538068" y="2113577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7" name="직선 연결선 96"/>
          <p:cNvCxnSpPr>
            <a:stCxn id="57" idx="6"/>
            <a:endCxn id="85" idx="2"/>
          </p:cNvCxnSpPr>
          <p:nvPr/>
        </p:nvCxnSpPr>
        <p:spPr bwMode="auto">
          <a:xfrm flipV="1">
            <a:off x="2039667" y="2847344"/>
            <a:ext cx="2592998" cy="3428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2023467" y="3673506"/>
            <a:ext cx="2609198" cy="777672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>
            <a:stCxn id="81" idx="6"/>
            <a:endCxn id="86" idx="3"/>
          </p:cNvCxnSpPr>
          <p:nvPr/>
        </p:nvCxnSpPr>
        <p:spPr bwMode="auto">
          <a:xfrm flipV="1">
            <a:off x="2031080" y="3706662"/>
            <a:ext cx="2617785" cy="768082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2" name="그룹 101"/>
          <p:cNvGrpSpPr/>
          <p:nvPr/>
        </p:nvGrpSpPr>
        <p:grpSpPr>
          <a:xfrm>
            <a:off x="4837473" y="3438508"/>
            <a:ext cx="1548822" cy="468052"/>
            <a:chOff x="4823378" y="2558009"/>
            <a:chExt cx="1548822" cy="468052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4834207" y="2558009"/>
              <a:ext cx="1445822" cy="468052"/>
            </a:xfrm>
            <a:prstGeom prst="roundRect">
              <a:avLst/>
            </a:prstGeom>
            <a:solidFill>
              <a:srgbClr val="EBF1D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823378" y="2607369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 </a:t>
              </a:r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곱셈구구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841797" y="4242063"/>
            <a:ext cx="1548822" cy="468052"/>
            <a:chOff x="4823378" y="2558009"/>
            <a:chExt cx="1548822" cy="468052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4834207" y="2558009"/>
              <a:ext cx="1445822" cy="468052"/>
            </a:xfrm>
            <a:prstGeom prst="roundRect">
              <a:avLst/>
            </a:prstGeom>
            <a:solidFill>
              <a:srgbClr val="EBF1D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823378" y="2607369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 </a:t>
              </a:r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곱셈구구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92745" y="3079342"/>
            <a:ext cx="6905063" cy="1889742"/>
            <a:chOff x="192745" y="3609021"/>
            <a:chExt cx="6905063" cy="1360065"/>
          </a:xfrm>
        </p:grpSpPr>
        <p:sp>
          <p:nvSpPr>
            <p:cNvPr id="61" name="직사각형 60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338478" y="360902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5545" y="4199671"/>
              <a:ext cx="6572263" cy="265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나눗셈의 몫은 나누는 수의 단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곱셈구구를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이용하여 구합니다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각 삼각형 67">
            <a:extLst>
              <a:ext uri="{FF2B5EF4-FFF2-40B4-BE49-F238E27FC236}">
                <a16:creationId xmlns="" xmlns:a16="http://schemas.microsoft.com/office/drawing/2014/main" id="{E51FDF71-DB69-4063-99BD-C015823DF727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4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/>
          <p:cNvSpPr/>
          <p:nvPr/>
        </p:nvSpPr>
        <p:spPr>
          <a:xfrm>
            <a:off x="5780428" y="1232756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" name="순서도: 대체 처리 32"/>
          <p:cNvSpPr/>
          <p:nvPr/>
        </p:nvSpPr>
        <p:spPr>
          <a:xfrm>
            <a:off x="5483962" y="1239744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351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59279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곱셈표를 이용하여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35÷7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몫을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28800"/>
            <a:ext cx="357006" cy="340779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5752495" y="512282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752020" y="1177702"/>
            <a:ext cx="2160240" cy="356738"/>
            <a:chOff x="4716016" y="1177702"/>
            <a:chExt cx="2160240" cy="356738"/>
          </a:xfrm>
        </p:grpSpPr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sp>
        <p:nvSpPr>
          <p:cNvPr id="12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36736" y="4002991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곱셈구구에서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곱이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찾아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29" y="4520019"/>
            <a:ext cx="311167" cy="28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TextBox 187"/>
          <p:cNvSpPr txBox="1"/>
          <p:nvPr/>
        </p:nvSpPr>
        <p:spPr>
          <a:xfrm>
            <a:off x="3024471" y="4478979"/>
            <a:ext cx="11545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7×5=35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6CE54896-7928-472D-B7E1-A505752B6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72461"/>
              </p:ext>
            </p:extLst>
          </p:nvPr>
        </p:nvGraphicFramePr>
        <p:xfrm>
          <a:off x="467486" y="2031315"/>
          <a:ext cx="6144480" cy="1756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48">
                  <a:extLst>
                    <a:ext uri="{9D8B030D-6E8A-4147-A177-3AD203B41FA5}">
                      <a16:colId xmlns="" xmlns:a16="http://schemas.microsoft.com/office/drawing/2014/main" val="3286576569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1654514607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2841564490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3484609643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1687341419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577304806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561901106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733078954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80491595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3272671876"/>
                    </a:ext>
                  </a:extLst>
                </a:gridCol>
              </a:tblGrid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3079430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3507106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7363572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4050680"/>
                  </a:ext>
                </a:extLst>
              </a:tr>
            </a:tbl>
          </a:graphicData>
        </a:graphic>
      </p:graphicFrame>
      <p:pic>
        <p:nvPicPr>
          <p:cNvPr id="155" name="Picture 4">
            <a:extLst>
              <a:ext uri="{FF2B5EF4-FFF2-40B4-BE49-F238E27FC236}">
                <a16:creationId xmlns="" xmlns:a16="http://schemas.microsoft.com/office/drawing/2014/main" id="{07802075-B275-4F86-8411-705E0687F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49" y="47194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2" name="그룹 191">
            <a:extLst>
              <a:ext uri="{FF2B5EF4-FFF2-40B4-BE49-F238E27FC236}">
                <a16:creationId xmlns="" xmlns:a16="http://schemas.microsoft.com/office/drawing/2014/main" id="{F12E3702-A2B2-4B7A-A8D3-4E280EBA2140}"/>
              </a:ext>
            </a:extLst>
          </p:cNvPr>
          <p:cNvGrpSpPr/>
          <p:nvPr/>
        </p:nvGrpSpPr>
        <p:grpSpPr>
          <a:xfrm>
            <a:off x="2776345" y="5214160"/>
            <a:ext cx="1637116" cy="263186"/>
            <a:chOff x="319554" y="1245924"/>
            <a:chExt cx="2636592" cy="423864"/>
          </a:xfrm>
        </p:grpSpPr>
        <p:pic>
          <p:nvPicPr>
            <p:cNvPr id="204" name="Picture 11">
              <a:extLst>
                <a:ext uri="{FF2B5EF4-FFF2-40B4-BE49-F238E27FC236}">
                  <a16:creationId xmlns="" xmlns:a16="http://schemas.microsoft.com/office/drawing/2014/main" id="{BE4368FA-9A62-49C0-915A-E739D0198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" name="Picture 12">
              <a:extLst>
                <a:ext uri="{FF2B5EF4-FFF2-40B4-BE49-F238E27FC236}">
                  <a16:creationId xmlns="" xmlns:a16="http://schemas.microsoft.com/office/drawing/2014/main" id="{833EC7EC-7B5D-4DEC-9B64-23B26DF100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" name="Picture 13">
              <a:extLst>
                <a:ext uri="{FF2B5EF4-FFF2-40B4-BE49-F238E27FC236}">
                  <a16:creationId xmlns="" xmlns:a16="http://schemas.microsoft.com/office/drawing/2014/main" id="{266FC815-C859-4F95-B7BD-056A39626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7" name="Picture 14">
              <a:extLst>
                <a:ext uri="{FF2B5EF4-FFF2-40B4-BE49-F238E27FC236}">
                  <a16:creationId xmlns="" xmlns:a16="http://schemas.microsoft.com/office/drawing/2014/main" id="{6D6DC03E-419C-4ED2-909F-38238E8D05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8" name="그림 207">
            <a:extLst>
              <a:ext uri="{FF2B5EF4-FFF2-40B4-BE49-F238E27FC236}">
                <a16:creationId xmlns="" xmlns:a16="http://schemas.microsoft.com/office/drawing/2014/main" id="{1FAE60DF-2D89-40BA-B21A-7D0261B08F6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1" y="4077072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/>
          <p:cNvSpPr/>
          <p:nvPr/>
        </p:nvSpPr>
        <p:spPr>
          <a:xfrm>
            <a:off x="5780428" y="1232756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" name="순서도: 대체 처리 32"/>
          <p:cNvSpPr/>
          <p:nvPr/>
        </p:nvSpPr>
        <p:spPr>
          <a:xfrm>
            <a:off x="5483962" y="1239744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59279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곱셈표를 이용하여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35÷7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몫을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28800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752495" y="512282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752020" y="1177702"/>
            <a:ext cx="2160240" cy="356738"/>
            <a:chOff x="4716016" y="1177702"/>
            <a:chExt cx="2160240" cy="356738"/>
          </a:xfrm>
        </p:grpSpPr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sp>
        <p:nvSpPr>
          <p:cNvPr id="12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36736" y="4002991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6CE54896-7928-472D-B7E1-A505752B61A5}"/>
              </a:ext>
            </a:extLst>
          </p:cNvPr>
          <p:cNvGraphicFramePr>
            <a:graphicFrameLocks noGrp="1"/>
          </p:cNvGraphicFramePr>
          <p:nvPr/>
        </p:nvGraphicFramePr>
        <p:xfrm>
          <a:off x="467486" y="2031315"/>
          <a:ext cx="6144480" cy="1756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48">
                  <a:extLst>
                    <a:ext uri="{9D8B030D-6E8A-4147-A177-3AD203B41FA5}">
                      <a16:colId xmlns="" xmlns:a16="http://schemas.microsoft.com/office/drawing/2014/main" val="3286576569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1654514607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2841564490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3484609643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1687341419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577304806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561901106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733078954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80491595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3272671876"/>
                    </a:ext>
                  </a:extLst>
                </a:gridCol>
              </a:tblGrid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3079430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3507106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7363572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4050680"/>
                  </a:ext>
                </a:extLst>
              </a:tr>
            </a:tbl>
          </a:graphicData>
        </a:graphic>
      </p:graphicFrame>
      <p:pic>
        <p:nvPicPr>
          <p:cNvPr id="155" name="Picture 4">
            <a:extLst>
              <a:ext uri="{FF2B5EF4-FFF2-40B4-BE49-F238E27FC236}">
                <a16:creationId xmlns="" xmlns:a16="http://schemas.microsoft.com/office/drawing/2014/main" id="{07802075-B275-4F86-8411-705E0687F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05" y="47914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2" name="그룹 191">
            <a:extLst>
              <a:ext uri="{FF2B5EF4-FFF2-40B4-BE49-F238E27FC236}">
                <a16:creationId xmlns="" xmlns:a16="http://schemas.microsoft.com/office/drawing/2014/main" id="{F12E3702-A2B2-4B7A-A8D3-4E280EBA2140}"/>
              </a:ext>
            </a:extLst>
          </p:cNvPr>
          <p:cNvGrpSpPr/>
          <p:nvPr/>
        </p:nvGrpSpPr>
        <p:grpSpPr>
          <a:xfrm>
            <a:off x="2776345" y="5214160"/>
            <a:ext cx="1637116" cy="263186"/>
            <a:chOff x="319554" y="1245924"/>
            <a:chExt cx="2636592" cy="423864"/>
          </a:xfrm>
        </p:grpSpPr>
        <p:pic>
          <p:nvPicPr>
            <p:cNvPr id="204" name="Picture 11">
              <a:extLst>
                <a:ext uri="{FF2B5EF4-FFF2-40B4-BE49-F238E27FC236}">
                  <a16:creationId xmlns="" xmlns:a16="http://schemas.microsoft.com/office/drawing/2014/main" id="{BE4368FA-9A62-49C0-915A-E739D0198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" name="Picture 12">
              <a:extLst>
                <a:ext uri="{FF2B5EF4-FFF2-40B4-BE49-F238E27FC236}">
                  <a16:creationId xmlns="" xmlns:a16="http://schemas.microsoft.com/office/drawing/2014/main" id="{833EC7EC-7B5D-4DEC-9B64-23B26DF100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885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" name="Picture 13">
              <a:extLst>
                <a:ext uri="{FF2B5EF4-FFF2-40B4-BE49-F238E27FC236}">
                  <a16:creationId xmlns="" xmlns:a16="http://schemas.microsoft.com/office/drawing/2014/main" id="{266FC815-C859-4F95-B7BD-056A39626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11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7" name="Picture 14">
              <a:extLst>
                <a:ext uri="{FF2B5EF4-FFF2-40B4-BE49-F238E27FC236}">
                  <a16:creationId xmlns="" xmlns:a16="http://schemas.microsoft.com/office/drawing/2014/main" id="{6D6DC03E-419C-4ED2-909F-38238E8D05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8" name="그림 207">
            <a:extLst>
              <a:ext uri="{FF2B5EF4-FFF2-40B4-BE49-F238E27FC236}">
                <a16:creationId xmlns="" xmlns:a16="http://schemas.microsoft.com/office/drawing/2014/main" id="{1FAE60DF-2D89-40BA-B21A-7D0261B08F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1" y="4077072"/>
            <a:ext cx="178503" cy="210959"/>
          </a:xfrm>
          <a:prstGeom prst="rect">
            <a:avLst/>
          </a:prstGeom>
        </p:spPr>
      </p:pic>
      <p:pic>
        <p:nvPicPr>
          <p:cNvPr id="42" name="Picture 12">
            <a:extLst>
              <a:ext uri="{FF2B5EF4-FFF2-40B4-BE49-F238E27FC236}">
                <a16:creationId xmlns="" xmlns:a16="http://schemas.microsoft.com/office/drawing/2014/main" id="{C29A7B66-060E-40FB-A018-936AA5DD1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39217"/>
            <a:ext cx="289883" cy="28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190">
            <a:extLst>
              <a:ext uri="{FF2B5EF4-FFF2-40B4-BE49-F238E27FC236}">
                <a16:creationId xmlns="" xmlns:a16="http://schemas.microsoft.com/office/drawing/2014/main" id="{63E985F8-1F1C-49C8-B806-9EA707E35659}"/>
              </a:ext>
            </a:extLst>
          </p:cNvPr>
          <p:cNvSpPr/>
          <p:nvPr/>
        </p:nvSpPr>
        <p:spPr>
          <a:xfrm>
            <a:off x="2514329" y="4497112"/>
            <a:ext cx="332139" cy="312208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BA52B22-675A-476C-AFE3-9629FA77FB11}"/>
              </a:ext>
            </a:extLst>
          </p:cNvPr>
          <p:cNvSpPr txBox="1"/>
          <p:nvPr/>
        </p:nvSpPr>
        <p:spPr>
          <a:xfrm>
            <a:off x="1994510" y="4467656"/>
            <a:ext cx="62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7F0BBFCF-7380-49D0-9B3A-A02479CDB18D}"/>
              </a:ext>
            </a:extLst>
          </p:cNvPr>
          <p:cNvSpPr txBox="1"/>
          <p:nvPr/>
        </p:nvSpPr>
        <p:spPr>
          <a:xfrm>
            <a:off x="2801420" y="4464932"/>
            <a:ext cx="60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=35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31">
            <a:extLst>
              <a:ext uri="{FF2B5EF4-FFF2-40B4-BE49-F238E27FC236}">
                <a16:creationId xmlns="" xmlns:a16="http://schemas.microsoft.com/office/drawing/2014/main" id="{59ADD710-19AE-4502-BB15-C0F528F8B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288" y="447756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9682200E-6B3D-4B23-A86C-8E670995CBC0}"/>
              </a:ext>
            </a:extLst>
          </p:cNvPr>
          <p:cNvSpPr txBox="1"/>
          <p:nvPr/>
        </p:nvSpPr>
        <p:spPr>
          <a:xfrm>
            <a:off x="3718606" y="4464932"/>
            <a:ext cx="60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1D2D2339-E82F-425D-85ED-0F28B0AFD4F6}"/>
              </a:ext>
            </a:extLst>
          </p:cNvPr>
          <p:cNvSpPr txBox="1"/>
          <p:nvPr/>
        </p:nvSpPr>
        <p:spPr>
          <a:xfrm>
            <a:off x="4042024" y="4467106"/>
            <a:ext cx="87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 7 =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198">
            <a:extLst>
              <a:ext uri="{FF2B5EF4-FFF2-40B4-BE49-F238E27FC236}">
                <a16:creationId xmlns="" xmlns:a16="http://schemas.microsoft.com/office/drawing/2014/main" id="{07DB801F-97D9-4321-8D08-C9E7ED6D0925}"/>
              </a:ext>
            </a:extLst>
          </p:cNvPr>
          <p:cNvSpPr/>
          <p:nvPr/>
        </p:nvSpPr>
        <p:spPr>
          <a:xfrm>
            <a:off x="4815925" y="4493494"/>
            <a:ext cx="332139" cy="312208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F6A63362-9009-4FD6-B181-4EEEE547A4BD}"/>
              </a:ext>
            </a:extLst>
          </p:cNvPr>
          <p:cNvSpPr txBox="1"/>
          <p:nvPr/>
        </p:nvSpPr>
        <p:spPr>
          <a:xfrm>
            <a:off x="2521564" y="4473570"/>
            <a:ext cx="36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0B19F081-3608-4601-A2A8-B4D0A501A447}"/>
              </a:ext>
            </a:extLst>
          </p:cNvPr>
          <p:cNvSpPr txBox="1"/>
          <p:nvPr/>
        </p:nvSpPr>
        <p:spPr>
          <a:xfrm>
            <a:off x="4819672" y="4461494"/>
            <a:ext cx="36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="" xmlns:a16="http://schemas.microsoft.com/office/drawing/2014/main" id="{4DA556C1-253B-4C32-A934-B56C40E9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679" y="47077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07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37076" y="702772"/>
            <a:ext cx="5760217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27552" y="702772"/>
            <a:ext cx="5760217" cy="51125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곱셈표를 이용하여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63÷9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몫을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3865870" y="4096670"/>
            <a:ext cx="454102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45477" y="52092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47203"/>
            <a:ext cx="119333" cy="131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0" name="TextBox 229"/>
          <p:cNvSpPr txBox="1"/>
          <p:nvPr/>
        </p:nvSpPr>
        <p:spPr>
          <a:xfrm>
            <a:off x="636736" y="3753036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곱셈구구에서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곱이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찾아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152990"/>
            <a:ext cx="376512" cy="33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" name="TextBox 232"/>
          <p:cNvSpPr txBox="1"/>
          <p:nvPr/>
        </p:nvSpPr>
        <p:spPr>
          <a:xfrm>
            <a:off x="3163953" y="4175792"/>
            <a:ext cx="11920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9×7=63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96127"/>
            <a:ext cx="119333" cy="131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TextBox 234"/>
          <p:cNvSpPr txBox="1"/>
          <p:nvPr/>
        </p:nvSpPr>
        <p:spPr>
          <a:xfrm>
            <a:off x="729840" y="4568401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63" y="4626295"/>
            <a:ext cx="289883" cy="28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7" name="TextBox 236"/>
          <p:cNvSpPr txBox="1"/>
          <p:nvPr/>
        </p:nvSpPr>
        <p:spPr>
          <a:xfrm>
            <a:off x="2011352" y="4925962"/>
            <a:ext cx="62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2818262" y="4923238"/>
            <a:ext cx="60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=63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9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130" y="493586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0" name="TextBox 239"/>
          <p:cNvSpPr txBox="1"/>
          <p:nvPr/>
        </p:nvSpPr>
        <p:spPr>
          <a:xfrm>
            <a:off x="3735448" y="4923238"/>
            <a:ext cx="60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058866" y="4925412"/>
            <a:ext cx="87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 9 =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2538406" y="4931876"/>
            <a:ext cx="36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836514" y="4919800"/>
            <a:ext cx="36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2531171" y="4955418"/>
            <a:ext cx="332139" cy="312208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4832767" y="4951800"/>
            <a:ext cx="332139" cy="312208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122" name="Picture 2">
            <a:extLst>
              <a:ext uri="{FF2B5EF4-FFF2-40B4-BE49-F238E27FC236}">
                <a16:creationId xmlns="" xmlns:a16="http://schemas.microsoft.com/office/drawing/2014/main" id="{C4D25F0E-8A2F-498E-977F-13D870DEF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3" name="표 122">
            <a:extLst>
              <a:ext uri="{FF2B5EF4-FFF2-40B4-BE49-F238E27FC236}">
                <a16:creationId xmlns="" xmlns:a16="http://schemas.microsoft.com/office/drawing/2014/main" id="{1BFB6216-DB01-41B5-BF99-2A6DD66E2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222886"/>
              </p:ext>
            </p:extLst>
          </p:nvPr>
        </p:nvGraphicFramePr>
        <p:xfrm>
          <a:off x="443744" y="1816020"/>
          <a:ext cx="6144480" cy="1756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48">
                  <a:extLst>
                    <a:ext uri="{9D8B030D-6E8A-4147-A177-3AD203B41FA5}">
                      <a16:colId xmlns="" xmlns:a16="http://schemas.microsoft.com/office/drawing/2014/main" val="3286576569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1654514607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2841564490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3484609643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1687341419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577304806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561901106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733078954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80491595"/>
                    </a:ext>
                  </a:extLst>
                </a:gridCol>
                <a:gridCol w="614448">
                  <a:extLst>
                    <a:ext uri="{9D8B030D-6E8A-4147-A177-3AD203B41FA5}">
                      <a16:colId xmlns="" xmlns:a16="http://schemas.microsoft.com/office/drawing/2014/main" val="3272671876"/>
                    </a:ext>
                  </a:extLst>
                </a:gridCol>
              </a:tblGrid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3079430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3507106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7363572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1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4050680"/>
                  </a:ext>
                </a:extLst>
              </a:tr>
            </a:tbl>
          </a:graphicData>
        </a:graphic>
      </p:graphicFrame>
      <p:pic>
        <p:nvPicPr>
          <p:cNvPr id="124" name="Picture 4">
            <a:extLst>
              <a:ext uri="{FF2B5EF4-FFF2-40B4-BE49-F238E27FC236}">
                <a16:creationId xmlns="" xmlns:a16="http://schemas.microsoft.com/office/drawing/2014/main" id="{613F9037-AB89-4939-87ED-E1E58C5E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14" y="41449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4">
            <a:extLst>
              <a:ext uri="{FF2B5EF4-FFF2-40B4-BE49-F238E27FC236}">
                <a16:creationId xmlns="" xmlns:a16="http://schemas.microsoft.com/office/drawing/2014/main" id="{3835BCD5-729F-4F75-9595-2C0367256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183" y="51516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4">
            <a:extLst>
              <a:ext uri="{FF2B5EF4-FFF2-40B4-BE49-F238E27FC236}">
                <a16:creationId xmlns="" xmlns:a16="http://schemas.microsoft.com/office/drawing/2014/main" id="{13F864C6-75C6-4339-8479-49C08812E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070" y="51344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41731</TotalTime>
  <Words>1936</Words>
  <Application>Microsoft Office PowerPoint</Application>
  <PresentationFormat>화면 슬라이드 쇼(4:3)</PresentationFormat>
  <Paragraphs>737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7452</cp:revision>
  <dcterms:created xsi:type="dcterms:W3CDTF">2008-07-15T12:19:11Z</dcterms:created>
  <dcterms:modified xsi:type="dcterms:W3CDTF">2022-02-17T08:41:55Z</dcterms:modified>
</cp:coreProperties>
</file>