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8A"/>
    <a:srgbClr val="DCF0FA"/>
    <a:srgbClr val="336600"/>
    <a:srgbClr val="A4732C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686" autoAdjust="0"/>
  </p:normalViewPr>
  <p:slideViewPr>
    <p:cSldViewPr>
      <p:cViewPr>
        <p:scale>
          <a:sx n="100" d="100"/>
          <a:sy n="100" d="100"/>
        </p:scale>
        <p:origin x="-2166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441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7173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84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776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737"/>
          <a:stretch/>
        </p:blipFill>
        <p:spPr>
          <a:xfrm>
            <a:off x="71500" y="2187641"/>
            <a:ext cx="6718205" cy="692902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가지고 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프로토에 맞게 버튼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app\resource\contents_sub\lesson01\ops\ms_lesson01\ms_31_3_07_01_01.html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71006" y="219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18" y="8721588"/>
            <a:ext cx="1080000" cy="339623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6403951" y="850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803551" y="3320988"/>
            <a:ext cx="593076" cy="468052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563888" y="3248980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032840" y="4063663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10772" y="4905164"/>
            <a:ext cx="528880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593504" y="5233985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90584" y="5607135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966590" y="5652155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877988" y="5796038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427984" y="5160880"/>
            <a:ext cx="60088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487059" y="7209420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975382" y="7749480"/>
            <a:ext cx="38462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4092169" y="7139823"/>
            <a:ext cx="600888" cy="328821"/>
          </a:xfrm>
          <a:prstGeom prst="ellipse">
            <a:avLst/>
          </a:prstGeom>
          <a:solidFill>
            <a:srgbClr val="DCF0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790425" y="3401125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21÷3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3831" y="4915685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27984" y="5160792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14÷7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73729" y="7150344"/>
            <a:ext cx="6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48÷6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865463" y="5602670"/>
            <a:ext cx="288032" cy="445351"/>
            <a:chOff x="3100089" y="4077442"/>
            <a:chExt cx="288032" cy="445351"/>
          </a:xfrm>
        </p:grpSpPr>
        <p:grpSp>
          <p:nvGrpSpPr>
            <p:cNvPr id="97" name="그룹 96"/>
            <p:cNvGrpSpPr/>
            <p:nvPr/>
          </p:nvGrpSpPr>
          <p:grpSpPr>
            <a:xfrm>
              <a:off x="3100089" y="4102059"/>
              <a:ext cx="288032" cy="420734"/>
              <a:chOff x="3100089" y="4102059"/>
              <a:chExt cx="288032" cy="420734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왼쪽 화살표 99"/>
              <p:cNvSpPr/>
              <p:nvPr/>
            </p:nvSpPr>
            <p:spPr>
              <a:xfrm rot="16200000">
                <a:off x="3136504" y="4325182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3100089" y="407744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4030052" y="7760001"/>
            <a:ext cx="295908" cy="431036"/>
            <a:chOff x="3621181" y="3243117"/>
            <a:chExt cx="295908" cy="43103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3621181" y="3269676"/>
              <a:ext cx="288032" cy="404477"/>
              <a:chOff x="3621181" y="3269676"/>
              <a:chExt cx="288032" cy="404477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오른쪽 화살표 125"/>
              <p:cNvSpPr/>
              <p:nvPr/>
            </p:nvSpPr>
            <p:spPr>
              <a:xfrm rot="5400000">
                <a:off x="3650284" y="3476428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3625726" y="3243117"/>
              <a:ext cx="291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47764" y="4251017"/>
            <a:ext cx="553749" cy="330111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925238" y="4077442"/>
            <a:ext cx="462883" cy="307777"/>
            <a:chOff x="2925238" y="4077442"/>
            <a:chExt cx="462883" cy="307777"/>
          </a:xfrm>
        </p:grpSpPr>
        <p:grpSp>
          <p:nvGrpSpPr>
            <p:cNvPr id="9" name="그룹 8"/>
            <p:cNvGrpSpPr/>
            <p:nvPr/>
          </p:nvGrpSpPr>
          <p:grpSpPr>
            <a:xfrm>
              <a:off x="2925238" y="4102059"/>
              <a:ext cx="462883" cy="252028"/>
              <a:chOff x="2925238" y="4102059"/>
              <a:chExt cx="462883" cy="25202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왼쪽 화살표 7"/>
              <p:cNvSpPr/>
              <p:nvPr/>
            </p:nvSpPr>
            <p:spPr>
              <a:xfrm rot="20799347">
                <a:off x="2925238" y="4161007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100089" y="407744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4069104" y="3246430"/>
            <a:ext cx="623953" cy="330111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621181" y="3243117"/>
            <a:ext cx="481245" cy="307777"/>
            <a:chOff x="3621181" y="3243117"/>
            <a:chExt cx="481245" cy="307777"/>
          </a:xfrm>
        </p:grpSpPr>
        <p:grpSp>
          <p:nvGrpSpPr>
            <p:cNvPr id="7" name="그룹 6"/>
            <p:cNvGrpSpPr/>
            <p:nvPr/>
          </p:nvGrpSpPr>
          <p:grpSpPr>
            <a:xfrm>
              <a:off x="3621181" y="3269676"/>
              <a:ext cx="481245" cy="252028"/>
              <a:chOff x="3621181" y="3269676"/>
              <a:chExt cx="481245" cy="25202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오른쪽 화살표 5"/>
              <p:cNvSpPr/>
              <p:nvPr/>
            </p:nvSpPr>
            <p:spPr>
              <a:xfrm>
                <a:off x="3871687" y="3314650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625726" y="3243117"/>
              <a:ext cx="291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8" name="모서리가 둥근 직사각형 127"/>
          <p:cNvSpPr/>
          <p:nvPr/>
        </p:nvSpPr>
        <p:spPr>
          <a:xfrm>
            <a:off x="2100685" y="5223142"/>
            <a:ext cx="623953" cy="330111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1662744" y="5223142"/>
            <a:ext cx="481245" cy="307777"/>
            <a:chOff x="3621181" y="3243117"/>
            <a:chExt cx="481245" cy="307777"/>
          </a:xfrm>
        </p:grpSpPr>
        <p:grpSp>
          <p:nvGrpSpPr>
            <p:cNvPr id="102" name="그룹 101"/>
            <p:cNvGrpSpPr/>
            <p:nvPr/>
          </p:nvGrpSpPr>
          <p:grpSpPr>
            <a:xfrm>
              <a:off x="3621181" y="3269676"/>
              <a:ext cx="481245" cy="252028"/>
              <a:chOff x="3621181" y="3269676"/>
              <a:chExt cx="481245" cy="25202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오른쪽 화살표 104"/>
              <p:cNvSpPr/>
              <p:nvPr/>
            </p:nvSpPr>
            <p:spPr>
              <a:xfrm>
                <a:off x="3871687" y="3314650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625726" y="3243117"/>
              <a:ext cx="291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모서리가 둥근 직사각형 128"/>
          <p:cNvSpPr/>
          <p:nvPr/>
        </p:nvSpPr>
        <p:spPr>
          <a:xfrm>
            <a:off x="3249034" y="5852994"/>
            <a:ext cx="623953" cy="330111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3812368" y="5683720"/>
            <a:ext cx="462883" cy="307777"/>
            <a:chOff x="2925238" y="4077442"/>
            <a:chExt cx="462883" cy="307777"/>
          </a:xfrm>
        </p:grpSpPr>
        <p:grpSp>
          <p:nvGrpSpPr>
            <p:cNvPr id="113" name="그룹 112"/>
            <p:cNvGrpSpPr/>
            <p:nvPr/>
          </p:nvGrpSpPr>
          <p:grpSpPr>
            <a:xfrm>
              <a:off x="2925238" y="4102059"/>
              <a:ext cx="462883" cy="252028"/>
              <a:chOff x="2925238" y="4102059"/>
              <a:chExt cx="462883" cy="252028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왼쪽 화살표 115"/>
              <p:cNvSpPr/>
              <p:nvPr/>
            </p:nvSpPr>
            <p:spPr>
              <a:xfrm rot="20799347">
                <a:off x="2925238" y="4161007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3100089" y="407744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5322856" y="5639599"/>
            <a:ext cx="623953" cy="330111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4877988" y="5771545"/>
            <a:ext cx="481245" cy="307777"/>
            <a:chOff x="3621181" y="3243117"/>
            <a:chExt cx="481245" cy="307777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621181" y="3269676"/>
              <a:ext cx="481245" cy="252028"/>
              <a:chOff x="3621181" y="3269676"/>
              <a:chExt cx="481245" cy="25202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621181" y="3269676"/>
                <a:ext cx="288032" cy="2520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오른쪽 화살표 109"/>
              <p:cNvSpPr/>
              <p:nvPr/>
            </p:nvSpPr>
            <p:spPr>
              <a:xfrm>
                <a:off x="3871687" y="3314650"/>
                <a:ext cx="230739" cy="164712"/>
              </a:xfrm>
              <a:prstGeom prst="rightArrow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625726" y="3243117"/>
              <a:ext cx="291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모서리가 둥근 직사각형 130"/>
          <p:cNvSpPr/>
          <p:nvPr/>
        </p:nvSpPr>
        <p:spPr>
          <a:xfrm>
            <a:off x="3060812" y="7351271"/>
            <a:ext cx="399747" cy="326202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/>
          <p:cNvGrpSpPr/>
          <p:nvPr/>
        </p:nvGrpSpPr>
        <p:grpSpPr>
          <a:xfrm>
            <a:off x="3382304" y="7186632"/>
            <a:ext cx="462883" cy="307777"/>
            <a:chOff x="2925238" y="4077442"/>
            <a:chExt cx="462883" cy="3077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2925238" y="4102059"/>
              <a:ext cx="462883" cy="252028"/>
              <a:chOff x="2925238" y="4102059"/>
              <a:chExt cx="462883" cy="252028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100089" y="4102059"/>
                <a:ext cx="288032" cy="252028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왼쪽 화살표 120"/>
              <p:cNvSpPr/>
              <p:nvPr/>
            </p:nvSpPr>
            <p:spPr>
              <a:xfrm rot="20799347">
                <a:off x="2925238" y="4161007"/>
                <a:ext cx="215203" cy="180020"/>
              </a:xfrm>
              <a:prstGeom prst="leftArrow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3100089" y="407744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4275251" y="8115518"/>
            <a:ext cx="476769" cy="390046"/>
          </a:xfrm>
          <a:prstGeom prst="roundRect">
            <a:avLst/>
          </a:prstGeom>
          <a:solidFill>
            <a:srgbClr val="FEEE8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586844" y="3248025"/>
            <a:ext cx="367735" cy="30155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3053671" y="4070308"/>
            <a:ext cx="367735" cy="30155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5360"/>
              </p:ext>
            </p:extLst>
          </p:nvPr>
        </p:nvGraphicFramePr>
        <p:xfrm>
          <a:off x="6904038" y="5960448"/>
          <a:ext cx="4176464" cy="656652"/>
        </p:xfrm>
        <a:graphic>
          <a:graphicData uri="http://schemas.openxmlformats.org/drawingml/2006/table">
            <a:tbl>
              <a:tblPr/>
              <a:tblGrid>
                <a:gridCol w="886606"/>
                <a:gridCol w="3289858"/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bg_scroll_01.png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, ms_31_3_07_ani.png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\app\resource\contents_sub\lesson03\ops\ms_lesson03\images\ms_31_3_07_01_01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suhi_p_0301_03_0008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39552" y="2523329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나눗셈에 대해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나눗셈의 관계를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나눗셈 상황을 이해하고 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실생활에서 나눗셈이 활용되는 상황을 알아보았습니다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41275</TotalTime>
  <Words>292</Words>
  <Application>Microsoft Office PowerPoint</Application>
  <PresentationFormat>화면 슬라이드 쇼(4:3)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7157</cp:revision>
  <dcterms:created xsi:type="dcterms:W3CDTF">2008-07-15T12:19:11Z</dcterms:created>
  <dcterms:modified xsi:type="dcterms:W3CDTF">2022-02-17T08:42:48Z</dcterms:modified>
</cp:coreProperties>
</file>