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782" r:id="rId2"/>
    <p:sldId id="783" r:id="rId3"/>
    <p:sldId id="1338" r:id="rId4"/>
    <p:sldId id="1379" r:id="rId5"/>
    <p:sldId id="1341" r:id="rId6"/>
    <p:sldId id="1380" r:id="rId7"/>
    <p:sldId id="1345" r:id="rId8"/>
    <p:sldId id="1348" r:id="rId9"/>
    <p:sldId id="1382" r:id="rId1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E2F3F2"/>
    <a:srgbClr val="FFFBC6"/>
    <a:srgbClr val="62C44F"/>
    <a:srgbClr val="7A94C2"/>
    <a:srgbClr val="336600"/>
    <a:srgbClr val="A4732C"/>
    <a:srgbClr val="339933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686" autoAdjust="0"/>
  </p:normalViewPr>
  <p:slideViewPr>
    <p:cSldViewPr>
      <p:cViewPr>
        <p:scale>
          <a:sx n="100" d="100"/>
          <a:sy n="100" d="100"/>
        </p:scale>
        <p:origin x="-2100" y="-3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7.png"/><Relationship Id="rId5" Type="http://schemas.openxmlformats.org/officeDocument/2006/relationships/image" Target="../media/image13.jpe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23885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2806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74811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배운 내용을 기억하고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suhi_p_0301_04_0001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796119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suhi_p_0301_04_0001.html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보고 덧셈식과 곱셈식으로 나타내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6632817" y="1182198"/>
            <a:ext cx="256055" cy="346249"/>
            <a:chOff x="6632817" y="1182198"/>
            <a:chExt cx="256055" cy="346249"/>
          </a:xfrm>
        </p:grpSpPr>
        <p:sp>
          <p:nvSpPr>
            <p:cNvPr id="50" name="순서도: 대체 처리 49"/>
            <p:cNvSpPr/>
            <p:nvPr/>
          </p:nvSpPr>
          <p:spPr>
            <a:xfrm>
              <a:off x="6647615" y="123919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6632817" y="1182198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353590" y="1185986"/>
            <a:ext cx="250335" cy="313547"/>
            <a:chOff x="6353590" y="1185986"/>
            <a:chExt cx="250335" cy="313547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6362668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6353590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074363" y="1185986"/>
            <a:ext cx="254773" cy="346249"/>
            <a:chOff x="6074363" y="1185986"/>
            <a:chExt cx="254773" cy="346249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6087879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07436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sp>
        <p:nvSpPr>
          <p:cNvPr id="63" name="순서도: 대체 처리 62"/>
          <p:cNvSpPr/>
          <p:nvPr/>
        </p:nvSpPr>
        <p:spPr>
          <a:xfrm>
            <a:off x="5794664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786120" y="1188802"/>
            <a:ext cx="20517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454" y="2600189"/>
            <a:ext cx="2416635" cy="1232364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2877924" y="2780928"/>
            <a:ext cx="646331" cy="328600"/>
            <a:chOff x="3465024" y="2852936"/>
            <a:chExt cx="756124" cy="32403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510215" y="2852936"/>
              <a:ext cx="665742" cy="324036"/>
            </a:xfrm>
            <a:prstGeom prst="roundRect">
              <a:avLst/>
            </a:prstGeom>
            <a:solidFill>
              <a:srgbClr val="7A94C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65024" y="2869195"/>
              <a:ext cx="756124" cy="27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덧셈식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3685046" y="2752012"/>
            <a:ext cx="478705" cy="367806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442682" y="2752012"/>
            <a:ext cx="478705" cy="367806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2879812" y="3320739"/>
            <a:ext cx="646331" cy="328600"/>
            <a:chOff x="3465024" y="2852936"/>
            <a:chExt cx="756124" cy="324036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3510215" y="2852936"/>
              <a:ext cx="665742" cy="324036"/>
            </a:xfrm>
            <a:prstGeom prst="roundRect">
              <a:avLst/>
            </a:prstGeom>
            <a:solidFill>
              <a:srgbClr val="7A94C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65024" y="2869195"/>
              <a:ext cx="756124" cy="27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곱셈식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모서리가 둥근 직사각형 60"/>
          <p:cNvSpPr/>
          <p:nvPr/>
        </p:nvSpPr>
        <p:spPr>
          <a:xfrm>
            <a:off x="5251158" y="2752012"/>
            <a:ext cx="478705" cy="367806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6036479" y="2751299"/>
            <a:ext cx="478705" cy="367806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685189" y="3318903"/>
            <a:ext cx="478705" cy="367806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4442825" y="3318903"/>
            <a:ext cx="478705" cy="367806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5251301" y="3318903"/>
            <a:ext cx="478705" cy="367806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4067047" y="2730375"/>
            <a:ext cx="41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868637" y="2730375"/>
            <a:ext cx="41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706942" y="2730375"/>
            <a:ext cx="41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39952" y="3302751"/>
            <a:ext cx="41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911384" y="3302751"/>
            <a:ext cx="41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737510" y="2738451"/>
            <a:ext cx="41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513876" y="2745173"/>
            <a:ext cx="41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13163" y="2745173"/>
            <a:ext cx="41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756575" y="3304724"/>
            <a:ext cx="41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500730" y="3300327"/>
            <a:ext cx="41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026522" y="2742383"/>
            <a:ext cx="532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244885" y="3300327"/>
            <a:ext cx="532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8335" y="2564883"/>
            <a:ext cx="360000" cy="3550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9888" y="2580847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1133" y="2564566"/>
            <a:ext cx="360000" cy="355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5184" y="2550411"/>
            <a:ext cx="360000" cy="3550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6757" y="3141455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0081" y="3169149"/>
            <a:ext cx="360000" cy="3550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8302" y="3169149"/>
            <a:ext cx="360000" cy="355000"/>
          </a:xfrm>
          <a:prstGeom prst="rect">
            <a:avLst/>
          </a:prstGeom>
        </p:spPr>
      </p:pic>
      <p:graphicFrame>
        <p:nvGraphicFramePr>
          <p:cNvPr id="66" name="Group 1072">
            <a:extLst>
              <a:ext uri="{FF2B5EF4-FFF2-40B4-BE49-F238E27FC236}">
                <a16:creationId xmlns="" xmlns:a16="http://schemas.microsoft.com/office/drawing/2014/main" id="{18446844-F89B-49EE-AFBC-0C0CCECC9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40262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</a:t>
                      </a:r>
                      <a:r>
                        <a:rPr kumimoji="0" lang="en-US" altLang="ko-KR" sz="10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\ms_31_4_00_01_01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보고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덧셈식과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곱셈식으로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나타내 보세요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6632817" y="1182198"/>
            <a:ext cx="256055" cy="346249"/>
            <a:chOff x="6632817" y="1182198"/>
            <a:chExt cx="256055" cy="346249"/>
          </a:xfrm>
        </p:grpSpPr>
        <p:sp>
          <p:nvSpPr>
            <p:cNvPr id="50" name="순서도: 대체 처리 49"/>
            <p:cNvSpPr/>
            <p:nvPr/>
          </p:nvSpPr>
          <p:spPr>
            <a:xfrm>
              <a:off x="6647615" y="123919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6632817" y="1182198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353590" y="1185986"/>
            <a:ext cx="250335" cy="313547"/>
            <a:chOff x="6353590" y="1185986"/>
            <a:chExt cx="250335" cy="313547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6362668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6353590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074363" y="1185986"/>
            <a:ext cx="254773" cy="346249"/>
            <a:chOff x="6074363" y="1185986"/>
            <a:chExt cx="254773" cy="346249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6087879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07436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sp>
        <p:nvSpPr>
          <p:cNvPr id="63" name="순서도: 대체 처리 62"/>
          <p:cNvSpPr/>
          <p:nvPr/>
        </p:nvSpPr>
        <p:spPr>
          <a:xfrm>
            <a:off x="5794664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786120" y="1188802"/>
            <a:ext cx="20517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454" y="2600189"/>
            <a:ext cx="2416635" cy="1232364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2877924" y="2780928"/>
            <a:ext cx="646331" cy="328600"/>
            <a:chOff x="3465024" y="2852936"/>
            <a:chExt cx="756124" cy="32403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510215" y="2852936"/>
              <a:ext cx="665742" cy="324036"/>
            </a:xfrm>
            <a:prstGeom prst="roundRect">
              <a:avLst/>
            </a:prstGeom>
            <a:solidFill>
              <a:srgbClr val="7A94C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65024" y="2869195"/>
              <a:ext cx="756124" cy="27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덧셈식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3685046" y="2752012"/>
            <a:ext cx="478705" cy="367806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442682" y="2752012"/>
            <a:ext cx="478705" cy="367806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2879812" y="3320739"/>
            <a:ext cx="646331" cy="328600"/>
            <a:chOff x="3465024" y="2852936"/>
            <a:chExt cx="756124" cy="324036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3510215" y="2852936"/>
              <a:ext cx="665742" cy="324036"/>
            </a:xfrm>
            <a:prstGeom prst="roundRect">
              <a:avLst/>
            </a:prstGeom>
            <a:solidFill>
              <a:srgbClr val="7A94C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65024" y="2869195"/>
              <a:ext cx="756124" cy="27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곱셈식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모서리가 둥근 직사각형 60"/>
          <p:cNvSpPr/>
          <p:nvPr/>
        </p:nvSpPr>
        <p:spPr>
          <a:xfrm>
            <a:off x="5251158" y="2752012"/>
            <a:ext cx="478705" cy="367806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6036479" y="2751299"/>
            <a:ext cx="478705" cy="367806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685189" y="3318903"/>
            <a:ext cx="478705" cy="367806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4442825" y="3318903"/>
            <a:ext cx="478705" cy="367806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5251301" y="3318903"/>
            <a:ext cx="478705" cy="367806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4067047" y="2730375"/>
            <a:ext cx="41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868637" y="2730375"/>
            <a:ext cx="41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706942" y="2730375"/>
            <a:ext cx="41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39952" y="3302751"/>
            <a:ext cx="41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911384" y="3302751"/>
            <a:ext cx="41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737510" y="2738451"/>
            <a:ext cx="41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513876" y="2745173"/>
            <a:ext cx="41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13163" y="2745173"/>
            <a:ext cx="41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756575" y="3304724"/>
            <a:ext cx="41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500730" y="3300327"/>
            <a:ext cx="41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026522" y="2742383"/>
            <a:ext cx="532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244885" y="3300327"/>
            <a:ext cx="532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8335" y="2564883"/>
            <a:ext cx="360000" cy="3550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9888" y="2580847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1133" y="2564566"/>
            <a:ext cx="360000" cy="355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5184" y="2550411"/>
            <a:ext cx="360000" cy="3550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6757" y="3141455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0081" y="3169149"/>
            <a:ext cx="360000" cy="3550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8302" y="3169149"/>
            <a:ext cx="360000" cy="35500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192745" y="3609020"/>
            <a:ext cx="7028550" cy="1360066"/>
            <a:chOff x="192745" y="3609020"/>
            <a:chExt cx="7028550" cy="1360066"/>
          </a:xfrm>
        </p:grpSpPr>
        <p:sp>
          <p:nvSpPr>
            <p:cNvPr id="69" name="직사각형 68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5" name="TextBox 43"/>
            <p:cNvSpPr txBox="1"/>
            <p:nvPr/>
          </p:nvSpPr>
          <p:spPr>
            <a:xfrm>
              <a:off x="272405" y="4051854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개씩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묶음</a:t>
              </a:r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TextBox 43"/>
            <p:cNvSpPr txBox="1"/>
            <p:nvPr/>
          </p:nvSpPr>
          <p:spPr>
            <a:xfrm>
              <a:off x="649032" y="4471825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8=24, 8×3=24</a:t>
              </a:r>
            </a:p>
          </p:txBody>
        </p:sp>
      </p:grpSp>
      <p:pic>
        <p:nvPicPr>
          <p:cNvPr id="96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78" y="447101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각 삼각형 67">
            <a:extLst>
              <a:ext uri="{FF2B5EF4-FFF2-40B4-BE49-F238E27FC236}">
                <a16:creationId xmlns="" xmlns:a16="http://schemas.microsoft.com/office/drawing/2014/main" id="{AD12DF8C-5D1A-440D-83BF-2484E084F488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9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4986" y="163997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5, 6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곱셈구구의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값을 순서대로 찾아 이어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파란색으로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4,5,6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단이 각각 이어지는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6632817" y="1182198"/>
            <a:ext cx="256055" cy="346249"/>
            <a:chOff x="6632817" y="1182198"/>
            <a:chExt cx="256055" cy="346249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6647615" y="123919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6632817" y="1182198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353590" y="1185986"/>
            <a:ext cx="250335" cy="313547"/>
            <a:chOff x="6353590" y="1185986"/>
            <a:chExt cx="250335" cy="313547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6362668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6353590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070152" y="1190097"/>
            <a:ext cx="257608" cy="346249"/>
            <a:chOff x="6070152" y="1190097"/>
            <a:chExt cx="257608" cy="346249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6086503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6070152" y="1190097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5780613" y="1190097"/>
            <a:ext cx="256780" cy="313547"/>
            <a:chOff x="5780613" y="1190097"/>
            <a:chExt cx="256780" cy="313547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796136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80613" y="1190097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2731" y="2176414"/>
            <a:ext cx="4820380" cy="290791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4655" y="2359895"/>
            <a:ext cx="360000" cy="355000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2485591" y="2492896"/>
            <a:ext cx="358217" cy="266189"/>
          </a:xfrm>
          <a:prstGeom prst="ellipse">
            <a:avLst/>
          </a:prstGeom>
          <a:solidFill>
            <a:srgbClr val="62C44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3151466" y="2462531"/>
            <a:ext cx="358217" cy="266189"/>
          </a:xfrm>
          <a:prstGeom prst="ellipse">
            <a:avLst/>
          </a:prstGeom>
          <a:solidFill>
            <a:srgbClr val="62C44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4394281" y="2421882"/>
            <a:ext cx="358217" cy="266189"/>
          </a:xfrm>
          <a:prstGeom prst="ellipse">
            <a:avLst/>
          </a:prstGeom>
          <a:solidFill>
            <a:srgbClr val="62C44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600" y="2302312"/>
            <a:ext cx="360000" cy="355000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3111996" y="2441736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364012" y="240108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2313" y="2282189"/>
            <a:ext cx="360000" cy="355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436572" y="2472101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</a:p>
        </p:txBody>
      </p:sp>
      <p:sp>
        <p:nvSpPr>
          <p:cNvPr id="39" name="타원 38"/>
          <p:cNvSpPr/>
          <p:nvPr/>
        </p:nvSpPr>
        <p:spPr>
          <a:xfrm>
            <a:off x="2313955" y="3021152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2636453" y="2851225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1991457" y="3220669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1691680" y="339299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1696759" y="375303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2636453" y="3207294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2918197" y="3037367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2313955" y="3406811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2014178" y="3579138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3263106" y="2877655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1696759" y="4127455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2636453" y="3581713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2944515" y="339299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2332447" y="375303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1979712" y="393305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3239852" y="321297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3563135" y="3039829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3886418" y="2865480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691679" y="4501874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2621756" y="3940743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2933982" y="3771078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2309651" y="4117918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1996449" y="4307683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3256589" y="3587603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3563135" y="3406811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3867528" y="3220669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1987640" y="465313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2926149" y="4130990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3239852" y="393305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2614044" y="4308165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2300842" y="4497930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3556583" y="375303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3867528" y="3597058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4171921" y="341091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4499992" y="321297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4502089" y="2882408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4813743" y="3025280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3242880" y="4301273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3556583" y="4103339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2930775" y="4478448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2617573" y="4668213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3873314" y="3923319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4184259" y="3767341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4488652" y="3581199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4816723" y="339299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3553825" y="4478321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3871094" y="4296271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3241720" y="465549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타원 147"/>
          <p:cNvSpPr/>
          <p:nvPr/>
        </p:nvSpPr>
        <p:spPr>
          <a:xfrm>
            <a:off x="4184259" y="4100367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4495204" y="3944389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4799597" y="3758247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3880619" y="4689140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타원 151"/>
          <p:cNvSpPr/>
          <p:nvPr/>
        </p:nvSpPr>
        <p:spPr>
          <a:xfrm>
            <a:off x="4162836" y="4511500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타원 152"/>
          <p:cNvSpPr/>
          <p:nvPr/>
        </p:nvSpPr>
        <p:spPr>
          <a:xfrm>
            <a:off x="4476001" y="431559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4816723" y="411307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4497227" y="4676034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타원 155"/>
          <p:cNvSpPr/>
          <p:nvPr/>
        </p:nvSpPr>
        <p:spPr>
          <a:xfrm>
            <a:off x="4835851" y="4497930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605207" y="2800575"/>
            <a:ext cx="300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292661" y="2977889"/>
            <a:ext cx="300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919896" y="3169432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613283" y="3346097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618371" y="3709029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612312" y="4071537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621623" y="4439712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979114" y="3515374"/>
            <a:ext cx="300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286794" y="3345177"/>
            <a:ext cx="300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2606114" y="3157393"/>
            <a:ext cx="300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871509" y="2979923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869163" y="3346105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546266" y="3524270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234650" y="3710237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921174" y="3896204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915788" y="4253749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2231321" y="4073717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2549248" y="3884955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863973" y="3709773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862945" y="4071537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860767" y="4435160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49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546266" y="4244996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556158" y="4608989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2241651" y="4430360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925205" y="4616257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230707" y="2803442"/>
            <a:ext cx="300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179144" y="3170573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3185814" y="3539708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172687" y="3898760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3185600" y="4264113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3193086" y="4623262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3501858" y="4448145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3499385" y="4076470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496320" y="3714841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489863" y="3362252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488530" y="3000262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798289" y="3175174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804341" y="3535873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3811591" y="3892105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3804341" y="4261083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3811591" y="4631144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3861958" y="2814579"/>
            <a:ext cx="300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4122741" y="3365610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4126280" y="3723128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4126280" y="4095551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4119118" y="4447602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4437623" y="3181217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754537" y="3009673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4433594" y="3531529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73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437623" y="3896204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4434200" y="4261083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4426632" y="4623262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736800" y="4442072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4749978" y="4073717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743185" y="3718208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4749978" y="3356041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4476001" y="2833648"/>
            <a:ext cx="300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797442" y="2983856"/>
            <a:ext cx="949743" cy="1811564"/>
            <a:chOff x="1822849" y="2977902"/>
            <a:chExt cx="949743" cy="1811564"/>
          </a:xfrm>
        </p:grpSpPr>
        <p:cxnSp>
          <p:nvCxnSpPr>
            <p:cNvPr id="5" name="직선 연결선 4"/>
            <p:cNvCxnSpPr/>
            <p:nvPr/>
          </p:nvCxnSpPr>
          <p:spPr bwMode="auto">
            <a:xfrm flipH="1">
              <a:off x="1822849" y="2977902"/>
              <a:ext cx="949743" cy="540060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/>
            <p:cNvCxnSpPr/>
            <p:nvPr/>
          </p:nvCxnSpPr>
          <p:spPr bwMode="auto">
            <a:xfrm>
              <a:off x="1832374" y="3501008"/>
              <a:ext cx="0" cy="1152128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직선 연결선 42"/>
            <p:cNvCxnSpPr/>
            <p:nvPr/>
          </p:nvCxnSpPr>
          <p:spPr bwMode="auto">
            <a:xfrm>
              <a:off x="1822849" y="4628660"/>
              <a:ext cx="300879" cy="160806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직선 연결선 46"/>
            <p:cNvCxnSpPr/>
            <p:nvPr/>
          </p:nvCxnSpPr>
          <p:spPr bwMode="auto">
            <a:xfrm flipH="1">
              <a:off x="2094566" y="4628660"/>
              <a:ext cx="300878" cy="160806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2" name="그룹 31"/>
          <p:cNvGrpSpPr/>
          <p:nvPr/>
        </p:nvGrpSpPr>
        <p:grpSpPr>
          <a:xfrm>
            <a:off x="2745801" y="2989722"/>
            <a:ext cx="1250615" cy="1811564"/>
            <a:chOff x="2745321" y="2977902"/>
            <a:chExt cx="1250615" cy="1811564"/>
          </a:xfrm>
        </p:grpSpPr>
        <p:cxnSp>
          <p:nvCxnSpPr>
            <p:cNvPr id="50" name="직선 연결선 49"/>
            <p:cNvCxnSpPr/>
            <p:nvPr/>
          </p:nvCxnSpPr>
          <p:spPr bwMode="auto">
            <a:xfrm flipH="1">
              <a:off x="3383868" y="2977902"/>
              <a:ext cx="1" cy="739130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직선 연결선 52"/>
            <p:cNvCxnSpPr/>
            <p:nvPr/>
          </p:nvCxnSpPr>
          <p:spPr bwMode="auto">
            <a:xfrm flipH="1">
              <a:off x="2745321" y="3696903"/>
              <a:ext cx="648073" cy="396044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직선 연결선 58"/>
            <p:cNvCxnSpPr/>
            <p:nvPr/>
          </p:nvCxnSpPr>
          <p:spPr bwMode="auto">
            <a:xfrm flipH="1" flipV="1">
              <a:off x="2745322" y="4077073"/>
              <a:ext cx="1250614" cy="712393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3" name="그룹 32"/>
          <p:cNvGrpSpPr/>
          <p:nvPr/>
        </p:nvGrpSpPr>
        <p:grpSpPr>
          <a:xfrm>
            <a:off x="3984702" y="2983856"/>
            <a:ext cx="958613" cy="1864074"/>
            <a:chOff x="3999907" y="2952378"/>
            <a:chExt cx="958613" cy="1864074"/>
          </a:xfrm>
        </p:grpSpPr>
        <p:cxnSp>
          <p:nvCxnSpPr>
            <p:cNvPr id="82" name="직선 연결선 81"/>
            <p:cNvCxnSpPr/>
            <p:nvPr/>
          </p:nvCxnSpPr>
          <p:spPr bwMode="auto">
            <a:xfrm>
              <a:off x="4608006" y="2952378"/>
              <a:ext cx="9523" cy="394305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연결선 82"/>
            <p:cNvCxnSpPr/>
            <p:nvPr/>
          </p:nvCxnSpPr>
          <p:spPr bwMode="auto">
            <a:xfrm flipH="1">
              <a:off x="3999907" y="3330541"/>
              <a:ext cx="622384" cy="394305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직선 연결선 83"/>
            <p:cNvCxnSpPr/>
            <p:nvPr/>
          </p:nvCxnSpPr>
          <p:spPr bwMode="auto">
            <a:xfrm>
              <a:off x="4009432" y="3709889"/>
              <a:ext cx="12984" cy="367183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직선 연결선 84"/>
            <p:cNvCxnSpPr/>
            <p:nvPr/>
          </p:nvCxnSpPr>
          <p:spPr bwMode="auto">
            <a:xfrm>
              <a:off x="4012892" y="4065167"/>
              <a:ext cx="945628" cy="551588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직선 연결선 85"/>
            <p:cNvCxnSpPr/>
            <p:nvPr/>
          </p:nvCxnSpPr>
          <p:spPr bwMode="auto">
            <a:xfrm flipV="1">
              <a:off x="4647600" y="4598938"/>
              <a:ext cx="310920" cy="217514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0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7" name="Group 1072">
            <a:extLst>
              <a:ext uri="{FF2B5EF4-FFF2-40B4-BE49-F238E27FC236}">
                <a16:creationId xmlns="" xmlns:a16="http://schemas.microsoft.com/office/drawing/2014/main" id="{65E448DA-AD0D-4C6C-B9D5-0BD392AD0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91183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img_01.png</a:t>
                      </a:r>
                      <a:r>
                        <a:rPr kumimoji="0" lang="en-US" altLang="ko-KR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새로 써 주세요</a:t>
                      </a:r>
                      <a:r>
                        <a:rPr kumimoji="0" lang="en-US" altLang="ko-KR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answer_01.svg~answer_03.svg 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 색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#00a0ff)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</a:t>
                      </a:r>
                      <a:r>
                        <a:rPr kumimoji="0" lang="en-US" altLang="ko-KR" sz="10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\ms_31_4_00_02_01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4986" y="163997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5, 6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곱셈구구의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값을 순서대로 찾아 이어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6632817" y="1182198"/>
            <a:ext cx="256055" cy="346249"/>
            <a:chOff x="6632817" y="1182198"/>
            <a:chExt cx="256055" cy="346249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6647615" y="123919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6632817" y="1182198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353590" y="1185986"/>
            <a:ext cx="250335" cy="313547"/>
            <a:chOff x="6353590" y="1185986"/>
            <a:chExt cx="250335" cy="313547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6362668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6353590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070152" y="1190097"/>
            <a:ext cx="257608" cy="346249"/>
            <a:chOff x="6070152" y="1190097"/>
            <a:chExt cx="257608" cy="346249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6086503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6070152" y="1190097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5780613" y="1190097"/>
            <a:ext cx="256780" cy="313547"/>
            <a:chOff x="5780613" y="1190097"/>
            <a:chExt cx="256780" cy="313547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796136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80613" y="1190097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2731" y="2176414"/>
            <a:ext cx="4820380" cy="290791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4655" y="2359895"/>
            <a:ext cx="360000" cy="355000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2485591" y="2492896"/>
            <a:ext cx="358217" cy="266189"/>
          </a:xfrm>
          <a:prstGeom prst="ellipse">
            <a:avLst/>
          </a:prstGeom>
          <a:solidFill>
            <a:srgbClr val="62C44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3151466" y="2462531"/>
            <a:ext cx="358217" cy="266189"/>
          </a:xfrm>
          <a:prstGeom prst="ellipse">
            <a:avLst/>
          </a:prstGeom>
          <a:solidFill>
            <a:srgbClr val="62C44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4394281" y="2421882"/>
            <a:ext cx="358217" cy="266189"/>
          </a:xfrm>
          <a:prstGeom prst="ellipse">
            <a:avLst/>
          </a:prstGeom>
          <a:solidFill>
            <a:srgbClr val="62C44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600" y="2302312"/>
            <a:ext cx="360000" cy="355000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3111996" y="2441736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364012" y="240108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2313" y="2282189"/>
            <a:ext cx="360000" cy="355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436572" y="2472101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</a:p>
        </p:txBody>
      </p:sp>
      <p:sp>
        <p:nvSpPr>
          <p:cNvPr id="39" name="타원 38"/>
          <p:cNvSpPr/>
          <p:nvPr/>
        </p:nvSpPr>
        <p:spPr>
          <a:xfrm>
            <a:off x="2313955" y="3021152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2636453" y="2851225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1991457" y="3220669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1691680" y="339299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1696759" y="375303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2636453" y="3207294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2918197" y="3037367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2313955" y="3406811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2014178" y="3579138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3263106" y="2877655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1696759" y="4127455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2636453" y="3581713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2944515" y="339299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2332447" y="375303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1979712" y="393305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3239852" y="321297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3563135" y="3039829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3886418" y="2865480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691679" y="4501874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2621756" y="3940743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2933982" y="3771078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2309651" y="4117918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1996449" y="4307683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3256589" y="3587603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3563135" y="3406811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3867528" y="3220669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1987640" y="465313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2926149" y="4130990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3239852" y="393305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2614044" y="4308165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2300842" y="4497930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3556583" y="375303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3867528" y="3597058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4171921" y="341091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4499992" y="321297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4502089" y="2882408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4813743" y="3025280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3242880" y="4301273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3556583" y="4103339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2930775" y="4478448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2617573" y="4668213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3873314" y="3923319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4184259" y="3767341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4488652" y="3581199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4816723" y="339299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3553825" y="4478321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3871094" y="4296271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3241720" y="465549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타원 147"/>
          <p:cNvSpPr/>
          <p:nvPr/>
        </p:nvSpPr>
        <p:spPr>
          <a:xfrm>
            <a:off x="4184259" y="4100367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4495204" y="3944389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4799597" y="3758247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3880619" y="4689140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타원 151"/>
          <p:cNvSpPr/>
          <p:nvPr/>
        </p:nvSpPr>
        <p:spPr>
          <a:xfrm>
            <a:off x="4162836" y="4511500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타원 152"/>
          <p:cNvSpPr/>
          <p:nvPr/>
        </p:nvSpPr>
        <p:spPr>
          <a:xfrm>
            <a:off x="4476001" y="431559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4816723" y="411307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4497227" y="4676034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타원 155"/>
          <p:cNvSpPr/>
          <p:nvPr/>
        </p:nvSpPr>
        <p:spPr>
          <a:xfrm>
            <a:off x="4835851" y="4497930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605207" y="2800575"/>
            <a:ext cx="300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292661" y="2977889"/>
            <a:ext cx="300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919896" y="3169432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613283" y="3346097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618371" y="3709029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612312" y="4071537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621623" y="4439712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979114" y="3515374"/>
            <a:ext cx="300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286794" y="3345177"/>
            <a:ext cx="300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2606114" y="3157393"/>
            <a:ext cx="300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871509" y="2979923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869163" y="3346105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546266" y="3524270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234650" y="3710237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921174" y="3896204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915788" y="4253749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2231321" y="4073717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2549248" y="3884955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863973" y="3709773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862945" y="4071537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860767" y="4435160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49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546266" y="4244996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556158" y="4608989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2241651" y="4430360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925205" y="4616257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230707" y="2803442"/>
            <a:ext cx="300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179144" y="3170573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3185814" y="3539708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172687" y="3898760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3185600" y="4264113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3193086" y="4623262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3501858" y="4448145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3499385" y="4076470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496320" y="3714841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489863" y="3362252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488530" y="3000262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798289" y="3175174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804341" y="3535873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3811591" y="3892105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3804341" y="4261083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3811591" y="4631144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3861958" y="2814579"/>
            <a:ext cx="300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4122741" y="3365610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4126280" y="3723128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4126280" y="4095551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4119118" y="4447602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4437623" y="3181217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754537" y="3009673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4433594" y="3531529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73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437623" y="3896204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4434200" y="4261083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4426632" y="4623262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736800" y="4442072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4749978" y="4073717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743185" y="3718208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4749978" y="3356041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4476001" y="2833648"/>
            <a:ext cx="300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797442" y="2983856"/>
            <a:ext cx="949743" cy="1811564"/>
            <a:chOff x="1822849" y="2977902"/>
            <a:chExt cx="949743" cy="1811564"/>
          </a:xfrm>
        </p:grpSpPr>
        <p:cxnSp>
          <p:nvCxnSpPr>
            <p:cNvPr id="5" name="직선 연결선 4"/>
            <p:cNvCxnSpPr/>
            <p:nvPr/>
          </p:nvCxnSpPr>
          <p:spPr bwMode="auto">
            <a:xfrm flipH="1">
              <a:off x="1822849" y="2977902"/>
              <a:ext cx="949743" cy="540060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/>
            <p:cNvCxnSpPr/>
            <p:nvPr/>
          </p:nvCxnSpPr>
          <p:spPr bwMode="auto">
            <a:xfrm>
              <a:off x="1832374" y="3501008"/>
              <a:ext cx="0" cy="1152128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직선 연결선 42"/>
            <p:cNvCxnSpPr/>
            <p:nvPr/>
          </p:nvCxnSpPr>
          <p:spPr bwMode="auto">
            <a:xfrm>
              <a:off x="1822849" y="4628660"/>
              <a:ext cx="300879" cy="160806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직선 연결선 46"/>
            <p:cNvCxnSpPr/>
            <p:nvPr/>
          </p:nvCxnSpPr>
          <p:spPr bwMode="auto">
            <a:xfrm flipH="1">
              <a:off x="2094566" y="4628660"/>
              <a:ext cx="300878" cy="160806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2" name="그룹 31"/>
          <p:cNvGrpSpPr/>
          <p:nvPr/>
        </p:nvGrpSpPr>
        <p:grpSpPr>
          <a:xfrm>
            <a:off x="2745801" y="2989722"/>
            <a:ext cx="1250615" cy="1811564"/>
            <a:chOff x="2745321" y="2977902"/>
            <a:chExt cx="1250615" cy="1811564"/>
          </a:xfrm>
        </p:grpSpPr>
        <p:cxnSp>
          <p:nvCxnSpPr>
            <p:cNvPr id="50" name="직선 연결선 49"/>
            <p:cNvCxnSpPr/>
            <p:nvPr/>
          </p:nvCxnSpPr>
          <p:spPr bwMode="auto">
            <a:xfrm flipH="1">
              <a:off x="3383868" y="2977902"/>
              <a:ext cx="1" cy="739130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직선 연결선 52"/>
            <p:cNvCxnSpPr/>
            <p:nvPr/>
          </p:nvCxnSpPr>
          <p:spPr bwMode="auto">
            <a:xfrm flipH="1">
              <a:off x="2745321" y="3696903"/>
              <a:ext cx="648073" cy="396044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직선 연결선 58"/>
            <p:cNvCxnSpPr/>
            <p:nvPr/>
          </p:nvCxnSpPr>
          <p:spPr bwMode="auto">
            <a:xfrm flipH="1" flipV="1">
              <a:off x="2745322" y="4077073"/>
              <a:ext cx="1250614" cy="712393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3" name="그룹 32"/>
          <p:cNvGrpSpPr/>
          <p:nvPr/>
        </p:nvGrpSpPr>
        <p:grpSpPr>
          <a:xfrm>
            <a:off x="3984702" y="2983856"/>
            <a:ext cx="958613" cy="1864074"/>
            <a:chOff x="3999907" y="2952378"/>
            <a:chExt cx="958613" cy="1864074"/>
          </a:xfrm>
        </p:grpSpPr>
        <p:cxnSp>
          <p:nvCxnSpPr>
            <p:cNvPr id="82" name="직선 연결선 81"/>
            <p:cNvCxnSpPr/>
            <p:nvPr/>
          </p:nvCxnSpPr>
          <p:spPr bwMode="auto">
            <a:xfrm>
              <a:off x="4608006" y="2952378"/>
              <a:ext cx="9523" cy="394305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연결선 82"/>
            <p:cNvCxnSpPr/>
            <p:nvPr/>
          </p:nvCxnSpPr>
          <p:spPr bwMode="auto">
            <a:xfrm flipH="1">
              <a:off x="3999907" y="3330541"/>
              <a:ext cx="622384" cy="394305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직선 연결선 83"/>
            <p:cNvCxnSpPr/>
            <p:nvPr/>
          </p:nvCxnSpPr>
          <p:spPr bwMode="auto">
            <a:xfrm>
              <a:off x="4009432" y="3709889"/>
              <a:ext cx="12984" cy="367183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직선 연결선 84"/>
            <p:cNvCxnSpPr/>
            <p:nvPr/>
          </p:nvCxnSpPr>
          <p:spPr bwMode="auto">
            <a:xfrm>
              <a:off x="4012892" y="4065167"/>
              <a:ext cx="945628" cy="551588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직선 연결선 85"/>
            <p:cNvCxnSpPr/>
            <p:nvPr/>
          </p:nvCxnSpPr>
          <p:spPr bwMode="auto">
            <a:xfrm flipV="1">
              <a:off x="4647600" y="4598938"/>
              <a:ext cx="310920" cy="217514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07" name="TextBox 20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208" name="그룹 207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209" name="직사각형 208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0" name="모서리가 둥근 직사각형 209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11" name="TextBox 43"/>
            <p:cNvSpPr txBox="1"/>
            <p:nvPr/>
          </p:nvSpPr>
          <p:spPr>
            <a:xfrm>
              <a:off x="272405" y="4051854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단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, 5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단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, 6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단 </a:t>
              </a:r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곱셈구구를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생각해 봅시다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220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212" name="직각 삼각형 211">
            <a:extLst>
              <a:ext uri="{FF2B5EF4-FFF2-40B4-BE49-F238E27FC236}">
                <a16:creationId xmlns="" xmlns:a16="http://schemas.microsoft.com/office/drawing/2014/main" id="{ED5BCEC1-52A0-4963-B0CC-BE2FAC496400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9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62769"/>
            <a:ext cx="357006" cy="332665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75556" y="164099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빈칸에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627907" y="1185985"/>
            <a:ext cx="260965" cy="346249"/>
            <a:chOff x="6627907" y="1185985"/>
            <a:chExt cx="260965" cy="346249"/>
          </a:xfrm>
        </p:grpSpPr>
        <p:sp>
          <p:nvSpPr>
            <p:cNvPr id="118" name="순서도: 대체 처리 117"/>
            <p:cNvSpPr/>
            <p:nvPr/>
          </p:nvSpPr>
          <p:spPr>
            <a:xfrm>
              <a:off x="6647615" y="123348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627907" y="1185985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355388" y="1185986"/>
            <a:ext cx="253982" cy="313547"/>
            <a:chOff x="6355388" y="1185986"/>
            <a:chExt cx="253982" cy="313547"/>
          </a:xfrm>
        </p:grpSpPr>
        <p:sp>
          <p:nvSpPr>
            <p:cNvPr id="114" name="순서도: 대체 처리 113"/>
            <p:cNvSpPr/>
            <p:nvPr/>
          </p:nvSpPr>
          <p:spPr>
            <a:xfrm>
              <a:off x="6368113" y="12391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6355388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74363" y="1185986"/>
            <a:ext cx="254773" cy="346249"/>
            <a:chOff x="6074363" y="1185986"/>
            <a:chExt cx="254773" cy="346249"/>
          </a:xfrm>
        </p:grpSpPr>
        <p:sp>
          <p:nvSpPr>
            <p:cNvPr id="63" name="순서도: 대체 처리 62"/>
            <p:cNvSpPr/>
            <p:nvPr/>
          </p:nvSpPr>
          <p:spPr>
            <a:xfrm>
              <a:off x="6087879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607436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780613" y="1190097"/>
            <a:ext cx="256780" cy="313547"/>
            <a:chOff x="5780613" y="1190097"/>
            <a:chExt cx="256780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796136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780613" y="1190097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13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48E0EC49-7F26-4D78-B91A-0F39ADBAA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108194"/>
              </p:ext>
            </p:extLst>
          </p:nvPr>
        </p:nvGraphicFramePr>
        <p:xfrm>
          <a:off x="344816" y="2156602"/>
          <a:ext cx="6144480" cy="131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448">
                  <a:extLst>
                    <a:ext uri="{9D8B030D-6E8A-4147-A177-3AD203B41FA5}">
                      <a16:colId xmlns="" xmlns:a16="http://schemas.microsoft.com/office/drawing/2014/main" val="2495430714"/>
                    </a:ext>
                  </a:extLst>
                </a:gridCol>
                <a:gridCol w="614448">
                  <a:extLst>
                    <a:ext uri="{9D8B030D-6E8A-4147-A177-3AD203B41FA5}">
                      <a16:colId xmlns="" xmlns:a16="http://schemas.microsoft.com/office/drawing/2014/main" val="1885060771"/>
                    </a:ext>
                  </a:extLst>
                </a:gridCol>
                <a:gridCol w="614448">
                  <a:extLst>
                    <a:ext uri="{9D8B030D-6E8A-4147-A177-3AD203B41FA5}">
                      <a16:colId xmlns="" xmlns:a16="http://schemas.microsoft.com/office/drawing/2014/main" val="423781597"/>
                    </a:ext>
                  </a:extLst>
                </a:gridCol>
                <a:gridCol w="614448">
                  <a:extLst>
                    <a:ext uri="{9D8B030D-6E8A-4147-A177-3AD203B41FA5}">
                      <a16:colId xmlns="" xmlns:a16="http://schemas.microsoft.com/office/drawing/2014/main" val="3879593311"/>
                    </a:ext>
                  </a:extLst>
                </a:gridCol>
                <a:gridCol w="614448">
                  <a:extLst>
                    <a:ext uri="{9D8B030D-6E8A-4147-A177-3AD203B41FA5}">
                      <a16:colId xmlns="" xmlns:a16="http://schemas.microsoft.com/office/drawing/2014/main" val="3393398146"/>
                    </a:ext>
                  </a:extLst>
                </a:gridCol>
                <a:gridCol w="614448">
                  <a:extLst>
                    <a:ext uri="{9D8B030D-6E8A-4147-A177-3AD203B41FA5}">
                      <a16:colId xmlns="" xmlns:a16="http://schemas.microsoft.com/office/drawing/2014/main" val="45877432"/>
                    </a:ext>
                  </a:extLst>
                </a:gridCol>
                <a:gridCol w="614448">
                  <a:extLst>
                    <a:ext uri="{9D8B030D-6E8A-4147-A177-3AD203B41FA5}">
                      <a16:colId xmlns="" xmlns:a16="http://schemas.microsoft.com/office/drawing/2014/main" val="2968552697"/>
                    </a:ext>
                  </a:extLst>
                </a:gridCol>
                <a:gridCol w="614448">
                  <a:extLst>
                    <a:ext uri="{9D8B030D-6E8A-4147-A177-3AD203B41FA5}">
                      <a16:colId xmlns="" xmlns:a16="http://schemas.microsoft.com/office/drawing/2014/main" val="4016550855"/>
                    </a:ext>
                  </a:extLst>
                </a:gridCol>
                <a:gridCol w="614448">
                  <a:extLst>
                    <a:ext uri="{9D8B030D-6E8A-4147-A177-3AD203B41FA5}">
                      <a16:colId xmlns="" xmlns:a16="http://schemas.microsoft.com/office/drawing/2014/main" val="2287133342"/>
                    </a:ext>
                  </a:extLst>
                </a:gridCol>
                <a:gridCol w="614448">
                  <a:extLst>
                    <a:ext uri="{9D8B030D-6E8A-4147-A177-3AD203B41FA5}">
                      <a16:colId xmlns="" xmlns:a16="http://schemas.microsoft.com/office/drawing/2014/main" val="690549334"/>
                    </a:ext>
                  </a:extLst>
                </a:gridCol>
              </a:tblGrid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9893656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63</a:t>
                      </a:r>
                      <a:endParaRPr lang="ko-KR" altLang="en-US" sz="1900" b="1" kern="12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216340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1" kern="12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  <a:endParaRPr lang="ko-KR" altLang="en-US" sz="1900" b="1" kern="12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1" kern="12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27</a:t>
                      </a:r>
                      <a:endParaRPr lang="ko-KR" altLang="en-US" sz="1900" b="1" kern="12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1" kern="12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36</a:t>
                      </a:r>
                      <a:endParaRPr lang="ko-KR" altLang="en-US" sz="1900" b="1" kern="12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1" kern="12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54</a:t>
                      </a:r>
                      <a:endParaRPr lang="ko-KR" altLang="en-US" sz="1900" b="1" kern="12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1" kern="12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1" kern="12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72</a:t>
                      </a:r>
                      <a:endParaRPr lang="ko-KR" altLang="en-US" sz="1900" b="1" kern="12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1" kern="12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81</a:t>
                      </a:r>
                      <a:endParaRPr lang="ko-KR" altLang="en-US" sz="1900" b="1" kern="12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55823360"/>
                  </a:ext>
                </a:extLst>
              </a:tr>
            </a:tbl>
          </a:graphicData>
        </a:graphic>
      </p:graphicFrame>
      <p:pic>
        <p:nvPicPr>
          <p:cNvPr id="133" name="그림 132">
            <a:extLst>
              <a:ext uri="{FF2B5EF4-FFF2-40B4-BE49-F238E27FC236}">
                <a16:creationId xmlns="" xmlns:a16="http://schemas.microsoft.com/office/drawing/2014/main" id="{EE8A06D8-6465-4F28-94D5-86E956DE0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0575" y="2390111"/>
            <a:ext cx="360000" cy="355000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="" xmlns:a16="http://schemas.microsoft.com/office/drawing/2014/main" id="{2AC676A1-E0C6-42C3-998A-2DE9D05E7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9193" y="2390111"/>
            <a:ext cx="360000" cy="355000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="" xmlns:a16="http://schemas.microsoft.com/office/drawing/2014/main" id="{BAD7FDB6-C9BF-4523-8F1D-6F7143C38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7811" y="2390111"/>
            <a:ext cx="360000" cy="355000"/>
          </a:xfrm>
          <a:prstGeom prst="rect">
            <a:avLst/>
          </a:prstGeom>
        </p:spPr>
      </p:pic>
      <p:pic>
        <p:nvPicPr>
          <p:cNvPr id="136" name="그림 135">
            <a:extLst>
              <a:ext uri="{FF2B5EF4-FFF2-40B4-BE49-F238E27FC236}">
                <a16:creationId xmlns="" xmlns:a16="http://schemas.microsoft.com/office/drawing/2014/main" id="{6C458901-C380-402B-8ECF-57C409C1D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6429" y="2390111"/>
            <a:ext cx="360000" cy="355000"/>
          </a:xfrm>
          <a:prstGeom prst="rect">
            <a:avLst/>
          </a:prstGeom>
        </p:spPr>
      </p:pic>
      <p:pic>
        <p:nvPicPr>
          <p:cNvPr id="137" name="그림 136">
            <a:extLst>
              <a:ext uri="{FF2B5EF4-FFF2-40B4-BE49-F238E27FC236}">
                <a16:creationId xmlns="" xmlns:a16="http://schemas.microsoft.com/office/drawing/2014/main" id="{6695FDAD-3A1A-408D-88FE-6BABD0EFD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388" y="2377334"/>
            <a:ext cx="360000" cy="355000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="" xmlns:a16="http://schemas.microsoft.com/office/drawing/2014/main" id="{803445E5-6468-41C4-993A-B2E36C2D6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0561" y="2911796"/>
            <a:ext cx="360000" cy="355000"/>
          </a:xfrm>
          <a:prstGeom prst="rect">
            <a:avLst/>
          </a:prstGeom>
        </p:spPr>
      </p:pic>
      <p:pic>
        <p:nvPicPr>
          <p:cNvPr id="139" name="그림 138">
            <a:extLst>
              <a:ext uri="{FF2B5EF4-FFF2-40B4-BE49-F238E27FC236}">
                <a16:creationId xmlns="" xmlns:a16="http://schemas.microsoft.com/office/drawing/2014/main" id="{3E90D2CA-EEA4-491F-9974-247A51E25C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8538" y="2910031"/>
            <a:ext cx="360000" cy="355000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="" xmlns:a16="http://schemas.microsoft.com/office/drawing/2014/main" id="{BE70B6CA-AF17-4856-B496-9077EF658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3653" y="2910031"/>
            <a:ext cx="360000" cy="355000"/>
          </a:xfrm>
          <a:prstGeom prst="rect">
            <a:avLst/>
          </a:prstGeom>
        </p:spPr>
      </p:pic>
      <p:pic>
        <p:nvPicPr>
          <p:cNvPr id="141" name="그림 140">
            <a:extLst>
              <a:ext uri="{FF2B5EF4-FFF2-40B4-BE49-F238E27FC236}">
                <a16:creationId xmlns="" xmlns:a16="http://schemas.microsoft.com/office/drawing/2014/main" id="{C5279156-5302-4409-A206-310FCBE8B5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8768" y="2910031"/>
            <a:ext cx="360000" cy="355000"/>
          </a:xfrm>
          <a:prstGeom prst="rect">
            <a:avLst/>
          </a:prstGeom>
        </p:spPr>
      </p:pic>
      <p:pic>
        <p:nvPicPr>
          <p:cNvPr id="142" name="그림 141">
            <a:extLst>
              <a:ext uri="{FF2B5EF4-FFF2-40B4-BE49-F238E27FC236}">
                <a16:creationId xmlns="" xmlns:a16="http://schemas.microsoft.com/office/drawing/2014/main" id="{7797E23B-417A-4DE4-9A89-072AC9648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9664" y="2920672"/>
            <a:ext cx="360000" cy="355000"/>
          </a:xfrm>
          <a:prstGeom prst="rect">
            <a:avLst/>
          </a:prstGeom>
        </p:spPr>
      </p:pic>
      <p:pic>
        <p:nvPicPr>
          <p:cNvPr id="143" name="그림 142">
            <a:extLst>
              <a:ext uri="{FF2B5EF4-FFF2-40B4-BE49-F238E27FC236}">
                <a16:creationId xmlns="" xmlns:a16="http://schemas.microsoft.com/office/drawing/2014/main" id="{C7ADFE4A-CDB6-4E59-85FE-0ACFD3901A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4779" y="2906279"/>
            <a:ext cx="360000" cy="355000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="" xmlns:a16="http://schemas.microsoft.com/office/drawing/2014/main" id="{21318799-C651-4475-8007-63873B29B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9894" y="289188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F370A855-FB8A-4191-B30F-EAB3AEE73651}"/>
              </a:ext>
            </a:extLst>
          </p:cNvPr>
          <p:cNvGrpSpPr/>
          <p:nvPr/>
        </p:nvGrpSpPr>
        <p:grpSpPr>
          <a:xfrm>
            <a:off x="2378727" y="3085601"/>
            <a:ext cx="432955" cy="432955"/>
            <a:chOff x="3274659" y="2654461"/>
            <a:chExt cx="432955" cy="432955"/>
          </a:xfrm>
        </p:grpSpPr>
        <p:pic>
          <p:nvPicPr>
            <p:cNvPr id="82" name="그림 81">
              <a:extLst>
                <a:ext uri="{FF2B5EF4-FFF2-40B4-BE49-F238E27FC236}">
                  <a16:creationId xmlns="" xmlns:a16="http://schemas.microsoft.com/office/drawing/2014/main" id="{F964D446-5C19-45A1-B89D-B5A441B33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4659" y="2654461"/>
              <a:ext cx="432955" cy="432955"/>
            </a:xfrm>
            <a:prstGeom prst="rect">
              <a:avLst/>
            </a:prstGeom>
          </p:spPr>
        </p:pic>
        <p:pic>
          <p:nvPicPr>
            <p:cNvPr id="83" name="Picture 4" descr="D:\[초등] 교과학습\2021년 1학기\1-4학년 21년 1학기 개발물\suh_0201_01_0001\common\contents\images\math\inequalIcon_2_blue.png">
              <a:extLst>
                <a:ext uri="{FF2B5EF4-FFF2-40B4-BE49-F238E27FC236}">
                  <a16:creationId xmlns="" xmlns:a16="http://schemas.microsoft.com/office/drawing/2014/main" id="{F317A370-5399-4C9C-9820-A88F65A10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436247" y="2763084"/>
              <a:ext cx="130427" cy="21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파란색 텍스트는 처음에는 안 보이다가 답 칸 클릭하면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70659"/>
            <a:ext cx="348893" cy="332665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636133" y="1185986"/>
            <a:ext cx="259535" cy="346249"/>
            <a:chOff x="6636133" y="1185986"/>
            <a:chExt cx="259535" cy="346249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6654411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663613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353590" y="1185986"/>
            <a:ext cx="250335" cy="313547"/>
            <a:chOff x="6353590" y="1185986"/>
            <a:chExt cx="250335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6362668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6353590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074363" y="1185986"/>
            <a:ext cx="254773" cy="346249"/>
            <a:chOff x="6074363" y="1185986"/>
            <a:chExt cx="254773" cy="346249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6087879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607436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5780613" y="1190097"/>
            <a:ext cx="256780" cy="313547"/>
            <a:chOff x="5780613" y="1190097"/>
            <a:chExt cx="256780" cy="313547"/>
          </a:xfrm>
        </p:grpSpPr>
        <p:sp>
          <p:nvSpPr>
            <p:cNvPr id="71" name="순서도: 대체 처리 70"/>
            <p:cNvSpPr/>
            <p:nvPr/>
          </p:nvSpPr>
          <p:spPr>
            <a:xfrm>
              <a:off x="5796136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5780613" y="1190097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75556" y="164099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곱의 크기를 비교하여      안에 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를 알맞게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pic>
        <p:nvPicPr>
          <p:cNvPr id="43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231" y="1713777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171" y="1718912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199" y="1803890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타원 46"/>
          <p:cNvSpPr/>
          <p:nvPr/>
        </p:nvSpPr>
        <p:spPr>
          <a:xfrm>
            <a:off x="4637371" y="51071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65447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13540" y="3103353"/>
            <a:ext cx="62549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3×8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95317" y="3099034"/>
            <a:ext cx="62549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5×5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065518" y="3103353"/>
            <a:ext cx="62549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2×9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47295" y="3099034"/>
            <a:ext cx="62549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8×9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37F14A07-C6D7-4D67-BDCE-59E593FDBE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02461" y="2842387"/>
            <a:ext cx="360000" cy="3550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685F8808-571E-4119-8FFA-C16CCABA6E2C}"/>
              </a:ext>
            </a:extLst>
          </p:cNvPr>
          <p:cNvSpPr txBox="1"/>
          <p:nvPr/>
        </p:nvSpPr>
        <p:spPr>
          <a:xfrm>
            <a:off x="1771077" y="3429000"/>
            <a:ext cx="832847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900" b="1" dirty="0">
              <a:solidFill>
                <a:srgbClr val="00A0FF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32401EE8-9E8A-4D44-B2FD-D2ECA0858DCF}"/>
              </a:ext>
            </a:extLst>
          </p:cNvPr>
          <p:cNvSpPr txBox="1"/>
          <p:nvPr/>
        </p:nvSpPr>
        <p:spPr>
          <a:xfrm>
            <a:off x="2767601" y="3424029"/>
            <a:ext cx="832847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900" b="1" dirty="0">
              <a:solidFill>
                <a:srgbClr val="00A0FF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23B47296-8F0D-47B2-9E12-0FD7FC98499E}"/>
              </a:ext>
            </a:extLst>
          </p:cNvPr>
          <p:cNvSpPr txBox="1"/>
          <p:nvPr/>
        </p:nvSpPr>
        <p:spPr>
          <a:xfrm>
            <a:off x="4038206" y="3421241"/>
            <a:ext cx="832847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900" b="1" dirty="0">
              <a:solidFill>
                <a:srgbClr val="00A0FF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E19130D0-11F9-40DA-B6AC-8C541B5569E3}"/>
              </a:ext>
            </a:extLst>
          </p:cNvPr>
          <p:cNvSpPr txBox="1"/>
          <p:nvPr/>
        </p:nvSpPr>
        <p:spPr>
          <a:xfrm>
            <a:off x="5040052" y="3418453"/>
            <a:ext cx="832847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</a:t>
            </a:r>
            <a:endParaRPr lang="ko-KR" altLang="en-US" sz="1900" b="1" dirty="0">
              <a:solidFill>
                <a:srgbClr val="00A0FF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7120CA15-C5DD-402A-9A32-11B04DF2BAEF}"/>
              </a:ext>
            </a:extLst>
          </p:cNvPr>
          <p:cNvSpPr/>
          <p:nvPr/>
        </p:nvSpPr>
        <p:spPr>
          <a:xfrm>
            <a:off x="3720938" y="35589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FA087AF5-FF5D-49F1-8AC6-F6ACF9B39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940" y="1624983"/>
            <a:ext cx="357814" cy="357814"/>
          </a:xfrm>
          <a:prstGeom prst="rect">
            <a:avLst/>
          </a:prstGeom>
        </p:spPr>
      </p:pic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CDF88E0A-469B-4634-8021-CE729239F059}"/>
              </a:ext>
            </a:extLst>
          </p:cNvPr>
          <p:cNvGrpSpPr/>
          <p:nvPr/>
        </p:nvGrpSpPr>
        <p:grpSpPr>
          <a:xfrm>
            <a:off x="4604030" y="3058433"/>
            <a:ext cx="443334" cy="443334"/>
            <a:chOff x="3264281" y="2644083"/>
            <a:chExt cx="443334" cy="443334"/>
          </a:xfrm>
        </p:grpSpPr>
        <p:pic>
          <p:nvPicPr>
            <p:cNvPr id="85" name="그림 84">
              <a:extLst>
                <a:ext uri="{FF2B5EF4-FFF2-40B4-BE49-F238E27FC236}">
                  <a16:creationId xmlns="" xmlns:a16="http://schemas.microsoft.com/office/drawing/2014/main" id="{AEBAC210-D2F7-4F5D-94D0-F44955B53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4281" y="2644083"/>
              <a:ext cx="443334" cy="443334"/>
            </a:xfrm>
            <a:prstGeom prst="rect">
              <a:avLst/>
            </a:prstGeom>
          </p:spPr>
        </p:pic>
        <p:pic>
          <p:nvPicPr>
            <p:cNvPr id="87" name="Picture 4" descr="D:\[초등] 교과학습\2021년 1학기\1-4학년 21년 1학기 개발물\suh_0201_01_0001\common\contents\images\math\inequalIcon_2_blue.png">
              <a:extLst>
                <a:ext uri="{FF2B5EF4-FFF2-40B4-BE49-F238E27FC236}">
                  <a16:creationId xmlns="" xmlns:a16="http://schemas.microsoft.com/office/drawing/2014/main" id="{2F158CE8-E226-4C1D-81E9-7E8EFFBB27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436247" y="2763084"/>
              <a:ext cx="130427" cy="21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D8F7CA00-9E22-41E5-92FA-8DB246B71E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12586" y="277640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8" descr="D:\[초등] 교과학습\2021년 1학기\수학 SB캡쳐\icon_O_2.png">
            <a:extLst>
              <a:ext uri="{FF2B5EF4-FFF2-40B4-BE49-F238E27FC236}">
                <a16:creationId xmlns="" xmlns:a16="http://schemas.microsoft.com/office/drawing/2014/main" id="{FADC23ED-7DA8-45E4-A2B3-52B9D4E59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636" y="3121542"/>
            <a:ext cx="388475" cy="38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70659"/>
            <a:ext cx="348893" cy="332665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636133" y="1185986"/>
            <a:ext cx="259535" cy="346249"/>
            <a:chOff x="6636133" y="1185986"/>
            <a:chExt cx="259535" cy="346249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6654411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663613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353590" y="1185986"/>
            <a:ext cx="250335" cy="313547"/>
            <a:chOff x="6353590" y="1185986"/>
            <a:chExt cx="250335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6362668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6353590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074363" y="1185986"/>
            <a:ext cx="254773" cy="346249"/>
            <a:chOff x="6074363" y="1185986"/>
            <a:chExt cx="254773" cy="346249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6087879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607436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5780613" y="1190097"/>
            <a:ext cx="256780" cy="313547"/>
            <a:chOff x="5780613" y="1190097"/>
            <a:chExt cx="256780" cy="313547"/>
          </a:xfrm>
        </p:grpSpPr>
        <p:sp>
          <p:nvSpPr>
            <p:cNvPr id="71" name="순서도: 대체 처리 70"/>
            <p:cNvSpPr/>
            <p:nvPr/>
          </p:nvSpPr>
          <p:spPr>
            <a:xfrm>
              <a:off x="5796136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5780613" y="1190097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43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231" y="1713777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171" y="1718912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199" y="1803890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1813540" y="3103353"/>
            <a:ext cx="62549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3×8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95317" y="3099034"/>
            <a:ext cx="62549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5×5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065518" y="3103353"/>
            <a:ext cx="62549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2×9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47295" y="3099034"/>
            <a:ext cx="62549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8×9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pic>
        <p:nvPicPr>
          <p:cNvPr id="39" name="Picture 4" descr="D:\[초등] 교과학습\2021년 1학기\수학 SB캡쳐\icon_O_title.png">
            <a:extLst>
              <a:ext uri="{FF2B5EF4-FFF2-40B4-BE49-F238E27FC236}">
                <a16:creationId xmlns="" xmlns:a16="http://schemas.microsoft.com/office/drawing/2014/main" id="{C831BBE3-42D0-40C4-AA30-4B1672CF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703" y="1650165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="" xmlns:a16="http://schemas.microsoft.com/office/drawing/2014/main" id="{8E5088B4-5AD0-4D14-88A7-477FDC5B6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365" y="316799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="" xmlns:a16="http://schemas.microsoft.com/office/drawing/2014/main" id="{39B30756-72E9-4A05-A59F-B118A1F10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002" y="316799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37F14A07-C6D7-4D67-BDCE-59E593FDBE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02461" y="2842387"/>
            <a:ext cx="360000" cy="3550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D8F7CA00-9E22-41E5-92FA-8DB246B71E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90002" y="2849325"/>
            <a:ext cx="360000" cy="3550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685F8808-571E-4119-8FFA-C16CCABA6E2C}"/>
              </a:ext>
            </a:extLst>
          </p:cNvPr>
          <p:cNvSpPr txBox="1"/>
          <p:nvPr/>
        </p:nvSpPr>
        <p:spPr>
          <a:xfrm>
            <a:off x="1771077" y="3429000"/>
            <a:ext cx="832847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900" b="1" dirty="0">
              <a:solidFill>
                <a:srgbClr val="00A0FF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32401EE8-9E8A-4D44-B2FD-D2ECA0858DCF}"/>
              </a:ext>
            </a:extLst>
          </p:cNvPr>
          <p:cNvSpPr txBox="1"/>
          <p:nvPr/>
        </p:nvSpPr>
        <p:spPr>
          <a:xfrm>
            <a:off x="2767601" y="3424029"/>
            <a:ext cx="832847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900" b="1" dirty="0">
              <a:solidFill>
                <a:srgbClr val="00A0FF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23B47296-8F0D-47B2-9E12-0FD7FC98499E}"/>
              </a:ext>
            </a:extLst>
          </p:cNvPr>
          <p:cNvSpPr txBox="1"/>
          <p:nvPr/>
        </p:nvSpPr>
        <p:spPr>
          <a:xfrm>
            <a:off x="4038206" y="3421241"/>
            <a:ext cx="832847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900" b="1" dirty="0">
              <a:solidFill>
                <a:srgbClr val="00A0FF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E19130D0-11F9-40DA-B6AC-8C541B5569E3}"/>
              </a:ext>
            </a:extLst>
          </p:cNvPr>
          <p:cNvSpPr txBox="1"/>
          <p:nvPr/>
        </p:nvSpPr>
        <p:spPr>
          <a:xfrm>
            <a:off x="5040052" y="3418453"/>
            <a:ext cx="832847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</a:t>
            </a:r>
            <a:endParaRPr lang="ko-KR" altLang="en-US" sz="1900" b="1" dirty="0">
              <a:solidFill>
                <a:srgbClr val="00A0FF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119139A3-EB9F-4856-A624-A157165C1E47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="" xmlns:a16="http://schemas.microsoft.com/office/drawing/2014/main" id="{E21C2159-420F-446E-9CD3-8DFE388F2402}"/>
              </a:ext>
            </a:extLst>
          </p:cNvPr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357CDFA6-0A78-4F82-A61C-A3018193C6AF}"/>
                </a:ext>
              </a:extLst>
            </p:cNvPr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1" name="모서리가 둥근 직사각형 40">
              <a:extLst>
                <a:ext uri="{FF2B5EF4-FFF2-40B4-BE49-F238E27FC236}">
                  <a16:creationId xmlns="" xmlns:a16="http://schemas.microsoft.com/office/drawing/2014/main" id="{3F6AA52C-7AE2-45CE-93DE-B003A7DC73D3}"/>
                </a:ext>
              </a:extLst>
            </p:cNvPr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2" name="TextBox 43">
              <a:extLst>
                <a:ext uri="{FF2B5EF4-FFF2-40B4-BE49-F238E27FC236}">
                  <a16:creationId xmlns="" xmlns:a16="http://schemas.microsoft.com/office/drawing/2014/main" id="{7711EC71-00A1-4B71-80DE-A6AFF956029D}"/>
                </a:ext>
              </a:extLst>
            </p:cNvPr>
            <p:cNvSpPr txBox="1"/>
            <p:nvPr/>
          </p:nvSpPr>
          <p:spPr>
            <a:xfrm>
              <a:off x="327575" y="3897052"/>
              <a:ext cx="35901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3×8=24, 5×5=25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6A315668-B9EF-477B-A1CA-82BA146F6D95}"/>
                </a:ext>
              </a:extLst>
            </p:cNvPr>
            <p:cNvSpPr txBox="1"/>
            <p:nvPr/>
          </p:nvSpPr>
          <p:spPr>
            <a:xfrm>
              <a:off x="323528" y="4401108"/>
              <a:ext cx="35901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3×8=24, 5×5=25</a:t>
              </a:r>
            </a:p>
          </p:txBody>
        </p:sp>
        <p:sp>
          <p:nvSpPr>
            <p:cNvPr id="84" name="TextBox 43">
              <a:extLst>
                <a:ext uri="{FF2B5EF4-FFF2-40B4-BE49-F238E27FC236}">
                  <a16:creationId xmlns="" xmlns:a16="http://schemas.microsoft.com/office/drawing/2014/main" id="{CC47CEBD-1B8C-4FC0-AECA-5B6D80C9A90A}"/>
                </a:ext>
              </a:extLst>
            </p:cNvPr>
            <p:cNvSpPr txBox="1"/>
            <p:nvPr/>
          </p:nvSpPr>
          <p:spPr>
            <a:xfrm>
              <a:off x="2375756" y="3886174"/>
              <a:ext cx="35901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24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＜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25</a:t>
              </a:r>
            </a:p>
          </p:txBody>
        </p:sp>
        <p:sp>
          <p:nvSpPr>
            <p:cNvPr id="85" name="TextBox 43">
              <a:extLst>
                <a:ext uri="{FF2B5EF4-FFF2-40B4-BE49-F238E27FC236}">
                  <a16:creationId xmlns="" xmlns:a16="http://schemas.microsoft.com/office/drawing/2014/main" id="{1A35C867-A7A1-43E5-AD81-F1ACEE7DAB83}"/>
                </a:ext>
              </a:extLst>
            </p:cNvPr>
            <p:cNvSpPr txBox="1"/>
            <p:nvPr/>
          </p:nvSpPr>
          <p:spPr>
            <a:xfrm>
              <a:off x="2375756" y="4404483"/>
              <a:ext cx="35901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18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＜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72</a:t>
              </a:r>
            </a:p>
          </p:txBody>
        </p:sp>
      </p:grpSp>
      <p:pic>
        <p:nvPicPr>
          <p:cNvPr id="87" name="Picture 31">
            <a:extLst>
              <a:ext uri="{FF2B5EF4-FFF2-40B4-BE49-F238E27FC236}">
                <a16:creationId xmlns="" xmlns:a16="http://schemas.microsoft.com/office/drawing/2014/main" id="{8ED5E44E-6CEA-4F57-A4A8-D5660625C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56" y="390046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31">
            <a:extLst>
              <a:ext uri="{FF2B5EF4-FFF2-40B4-BE49-F238E27FC236}">
                <a16:creationId xmlns="" xmlns:a16="http://schemas.microsoft.com/office/drawing/2014/main" id="{F64D04B8-649E-46B2-B8AA-4F044D6A2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56" y="441889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직각 삼각형 89">
            <a:extLst>
              <a:ext uri="{FF2B5EF4-FFF2-40B4-BE49-F238E27FC236}">
                <a16:creationId xmlns="" xmlns:a16="http://schemas.microsoft.com/office/drawing/2014/main" id="{3F6F7AB9-67B5-46D8-8CC8-BA30AAD75997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94" name="Picture 8" descr="D:\[초등] 교과학습\2021년 1학기\수학 SB캡쳐\icon_O_2.png">
            <a:extLst>
              <a:ext uri="{FF2B5EF4-FFF2-40B4-BE49-F238E27FC236}">
                <a16:creationId xmlns="" xmlns:a16="http://schemas.microsoft.com/office/drawing/2014/main" id="{86C72017-49E8-40F1-AC4F-C34C31008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441" y="3084576"/>
            <a:ext cx="388475" cy="38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17E9AE6A-D3D1-4E4E-B09B-ECE65F4F79CE}"/>
              </a:ext>
            </a:extLst>
          </p:cNvPr>
          <p:cNvSpPr txBox="1"/>
          <p:nvPr/>
        </p:nvSpPr>
        <p:spPr>
          <a:xfrm>
            <a:off x="575556" y="164099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곱의 크기를 비교하여      안에 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를 알맞게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13871089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41380</TotalTime>
  <Words>753</Words>
  <Application>Microsoft Office PowerPoint</Application>
  <PresentationFormat>화면 슬라이드 쇼(4:3)</PresentationFormat>
  <Paragraphs>367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7232</cp:revision>
  <dcterms:created xsi:type="dcterms:W3CDTF">2008-07-15T12:19:11Z</dcterms:created>
  <dcterms:modified xsi:type="dcterms:W3CDTF">2022-02-17T08:44:44Z</dcterms:modified>
</cp:coreProperties>
</file>