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338" r:id="rId4"/>
    <p:sldId id="1370" r:id="rId5"/>
    <p:sldId id="1339" r:id="rId6"/>
    <p:sldId id="1341" r:id="rId7"/>
    <p:sldId id="1342" r:id="rId8"/>
    <p:sldId id="1377" r:id="rId9"/>
    <p:sldId id="1345" r:id="rId10"/>
    <p:sldId id="1361" r:id="rId11"/>
    <p:sldId id="1378" r:id="rId12"/>
    <p:sldId id="1348" r:id="rId13"/>
    <p:sldId id="1364" r:id="rId14"/>
    <p:sldId id="1379" r:id="rId15"/>
    <p:sldId id="1351" r:id="rId16"/>
    <p:sldId id="1366" r:id="rId17"/>
    <p:sldId id="1380" r:id="rId18"/>
    <p:sldId id="1381" r:id="rId19"/>
    <p:sldId id="1382" r:id="rId20"/>
    <p:sldId id="1383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ECB"/>
    <a:srgbClr val="CEE4FC"/>
    <a:srgbClr val="E2F3F2"/>
    <a:srgbClr val="E8EEDA"/>
    <a:srgbClr val="8E73E5"/>
    <a:srgbClr val="E1F3FC"/>
    <a:srgbClr val="FAEDDA"/>
    <a:srgbClr val="3E9444"/>
    <a:srgbClr val="336600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686" autoAdjust="0"/>
  </p:normalViewPr>
  <p:slideViewPr>
    <p:cSldViewPr>
      <p:cViewPr>
        <p:scale>
          <a:sx n="100" d="100"/>
          <a:sy n="100" d="100"/>
        </p:scale>
        <p:origin x="-206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0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2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jpe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6.pn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9.jpe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6.pn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21.png"/><Relationship Id="rId5" Type="http://schemas.openxmlformats.org/officeDocument/2006/relationships/image" Target="../media/image31.jpeg"/><Relationship Id="rId10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9.jpe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6.png"/><Relationship Id="rId9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0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8257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961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4339" y="5254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608377" y="3091175"/>
            <a:ext cx="1656656" cy="397329"/>
            <a:chOff x="1295400" y="2666139"/>
            <a:chExt cx="1656656" cy="397329"/>
          </a:xfrm>
        </p:grpSpPr>
        <p:sp>
          <p:nvSpPr>
            <p:cNvPr id="27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 × 4 =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</a:p>
            </p:txBody>
          </p:sp>
        </p:grpSp>
      </p:grp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74" y="2973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2771328" y="3091175"/>
            <a:ext cx="1656656" cy="397329"/>
            <a:chOff x="1295400" y="2666139"/>
            <a:chExt cx="1656656" cy="397329"/>
          </a:xfrm>
        </p:grpSpPr>
        <p:sp>
          <p:nvSpPr>
            <p:cNvPr id="37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20 × 3 =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</a:p>
            </p:txBody>
          </p:sp>
        </p:grpSp>
      </p:grp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73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4896036" y="3078567"/>
            <a:ext cx="1656656" cy="397329"/>
            <a:chOff x="1295400" y="2666139"/>
            <a:chExt cx="1656656" cy="397329"/>
          </a:xfrm>
        </p:grpSpPr>
        <p:sp>
          <p:nvSpPr>
            <p:cNvPr id="46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 × 6 =</a:t>
              </a: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</a:p>
            </p:txBody>
          </p:sp>
        </p:grpSp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1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7654C6DF-A2D7-48F1-92A7-01BD57A11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608377" y="3091175"/>
            <a:ext cx="1656656" cy="397329"/>
            <a:chOff x="1295400" y="2666139"/>
            <a:chExt cx="1656656" cy="397329"/>
          </a:xfrm>
        </p:grpSpPr>
        <p:sp>
          <p:nvSpPr>
            <p:cNvPr id="42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 × 6 =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</a:p>
            </p:txBody>
          </p:sp>
        </p:grpSp>
      </p:grp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74" y="2973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771328" y="3091175"/>
            <a:ext cx="1656656" cy="397329"/>
            <a:chOff x="1295400" y="2666139"/>
            <a:chExt cx="1656656" cy="397329"/>
          </a:xfrm>
        </p:grpSpPr>
        <p:sp>
          <p:nvSpPr>
            <p:cNvPr id="57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30 × 2 =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</a:p>
            </p:txBody>
          </p:sp>
        </p:grpSp>
      </p:grp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73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4896036" y="3078567"/>
            <a:ext cx="1656656" cy="397329"/>
            <a:chOff x="1295400" y="2666139"/>
            <a:chExt cx="1656656" cy="397329"/>
          </a:xfrm>
        </p:grpSpPr>
        <p:sp>
          <p:nvSpPr>
            <p:cNvPr id="70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 × 7 =</a:t>
              </a: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70</a:t>
                </a:r>
              </a:p>
            </p:txBody>
          </p:sp>
        </p:grpSp>
      </p:grp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1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87" name="직사각형 8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86031" y="4190354"/>
              <a:ext cx="35646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10×6=60, 30×2=60, 10×7=70</a:t>
              </a:r>
            </a:p>
          </p:txBody>
        </p:sp>
      </p:grpSp>
      <p:sp>
        <p:nvSpPr>
          <p:cNvPr id="9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순서도: 대체 처리 111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6" name="직각 삼각형 55">
            <a:extLst>
              <a:ext uri="{FF2B5EF4-FFF2-40B4-BE49-F238E27FC236}">
                <a16:creationId xmlns:a16="http://schemas.microsoft.com/office/drawing/2014/main" xmlns="" id="{191C8974-1648-4E80-A129-095AE7374276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6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같은 것끼리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467" y="2353821"/>
            <a:ext cx="5284797" cy="2434049"/>
          </a:xfrm>
          <a:prstGeom prst="rect">
            <a:avLst/>
          </a:prstGeom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78" y="2013658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644736" y="2013658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230506" y="196992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890145" y="24275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81916" y="51124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2625178" y="2701551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1" name="타원 70"/>
          <p:cNvSpPr/>
          <p:nvPr/>
        </p:nvSpPr>
        <p:spPr bwMode="auto">
          <a:xfrm>
            <a:off x="2625178" y="353701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2" name="타원 71"/>
          <p:cNvSpPr/>
          <p:nvPr/>
        </p:nvSpPr>
        <p:spPr bwMode="auto">
          <a:xfrm>
            <a:off x="2610889" y="439850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3" name="타원 72"/>
          <p:cNvSpPr/>
          <p:nvPr/>
        </p:nvSpPr>
        <p:spPr bwMode="auto">
          <a:xfrm>
            <a:off x="4623392" y="2701551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6" name="타원 75"/>
          <p:cNvSpPr/>
          <p:nvPr/>
        </p:nvSpPr>
        <p:spPr bwMode="auto">
          <a:xfrm>
            <a:off x="4622293" y="354183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7" name="타원 76"/>
          <p:cNvSpPr/>
          <p:nvPr/>
        </p:nvSpPr>
        <p:spPr bwMode="auto">
          <a:xfrm>
            <a:off x="4628662" y="439850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1415025" y="2574291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10465" y="3429672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10465" y="4295713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30×3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59427" y="2548054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41971" y="3423193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87433" y="4283804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>
            <a:stCxn id="70" idx="5"/>
            <a:endCxn id="77" idx="1"/>
          </p:cNvCxnSpPr>
          <p:nvPr/>
        </p:nvCxnSpPr>
        <p:spPr bwMode="auto">
          <a:xfrm>
            <a:off x="2719596" y="2795969"/>
            <a:ext cx="1925266" cy="1618733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>
            <a:stCxn id="71" idx="6"/>
            <a:endCxn id="76" idx="2"/>
          </p:cNvCxnSpPr>
          <p:nvPr/>
        </p:nvCxnSpPr>
        <p:spPr bwMode="auto">
          <a:xfrm>
            <a:off x="2735796" y="3592321"/>
            <a:ext cx="1886497" cy="482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>
            <a:stCxn id="72" idx="7"/>
            <a:endCxn id="73" idx="3"/>
          </p:cNvCxnSpPr>
          <p:nvPr/>
        </p:nvCxnSpPr>
        <p:spPr bwMode="auto">
          <a:xfrm flipV="1">
            <a:off x="2705307" y="2795969"/>
            <a:ext cx="1934285" cy="1618733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496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같은 것끼리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22837" y="5312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19" y="2114191"/>
            <a:ext cx="6025021" cy="2667795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 bwMode="auto">
          <a:xfrm>
            <a:off x="2394865" y="239950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7" name="타원 36"/>
          <p:cNvSpPr/>
          <p:nvPr/>
        </p:nvSpPr>
        <p:spPr bwMode="auto">
          <a:xfrm>
            <a:off x="2392609" y="3392779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8" name="타원 37"/>
          <p:cNvSpPr/>
          <p:nvPr/>
        </p:nvSpPr>
        <p:spPr bwMode="auto">
          <a:xfrm>
            <a:off x="2392609" y="4362498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9" name="타원 38"/>
          <p:cNvSpPr/>
          <p:nvPr/>
        </p:nvSpPr>
        <p:spPr bwMode="auto">
          <a:xfrm>
            <a:off x="4644008" y="2411150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40" name="타원 39"/>
          <p:cNvSpPr/>
          <p:nvPr/>
        </p:nvSpPr>
        <p:spPr bwMode="auto">
          <a:xfrm>
            <a:off x="4644008" y="3392779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41" name="타원 40"/>
          <p:cNvSpPr/>
          <p:nvPr/>
        </p:nvSpPr>
        <p:spPr bwMode="auto">
          <a:xfrm>
            <a:off x="4642737" y="4362498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cxnSp>
        <p:nvCxnSpPr>
          <p:cNvPr id="44" name="직선 연결선 43"/>
          <p:cNvCxnSpPr>
            <a:stCxn id="34" idx="5"/>
            <a:endCxn id="41" idx="1"/>
          </p:cNvCxnSpPr>
          <p:nvPr/>
        </p:nvCxnSpPr>
        <p:spPr bwMode="auto">
          <a:xfrm>
            <a:off x="2489283" y="2493920"/>
            <a:ext cx="2169654" cy="1884778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>
            <a:stCxn id="37" idx="6"/>
            <a:endCxn id="40" idx="2"/>
          </p:cNvCxnSpPr>
          <p:nvPr/>
        </p:nvCxnSpPr>
        <p:spPr bwMode="auto">
          <a:xfrm>
            <a:off x="2503227" y="3448088"/>
            <a:ext cx="2140781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>
            <a:stCxn id="38" idx="7"/>
            <a:endCxn id="39" idx="2"/>
          </p:cNvCxnSpPr>
          <p:nvPr/>
        </p:nvCxnSpPr>
        <p:spPr bwMode="auto">
          <a:xfrm flipV="1">
            <a:off x="2487027" y="2466459"/>
            <a:ext cx="2156981" cy="1912239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78" y="1808820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4644736" y="1808820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147993" y="17210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61266" y="21072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32130558-EE7D-490C-9100-FE3CD0763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AAE4A36-2F97-4A52-8853-0EDC676220B8}"/>
              </a:ext>
            </a:extLst>
          </p:cNvPr>
          <p:cNvSpPr txBox="1"/>
          <p:nvPr/>
        </p:nvSpPr>
        <p:spPr>
          <a:xfrm>
            <a:off x="1015511" y="2309254"/>
            <a:ext cx="935734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67E2CF8-17B2-4CC7-A513-D17890CB94E1}"/>
              </a:ext>
            </a:extLst>
          </p:cNvPr>
          <p:cNvSpPr txBox="1"/>
          <p:nvPr/>
        </p:nvSpPr>
        <p:spPr>
          <a:xfrm>
            <a:off x="1015902" y="3301228"/>
            <a:ext cx="935734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C1FD04C-DA84-4DD3-954D-7ABE8223666E}"/>
              </a:ext>
            </a:extLst>
          </p:cNvPr>
          <p:cNvSpPr txBox="1"/>
          <p:nvPr/>
        </p:nvSpPr>
        <p:spPr>
          <a:xfrm>
            <a:off x="1016293" y="4293202"/>
            <a:ext cx="935734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30×3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1148B1E5-EAF3-4907-B2B8-33A461915B13}"/>
              </a:ext>
            </a:extLst>
          </p:cNvPr>
          <p:cNvSpPr txBox="1"/>
          <p:nvPr/>
        </p:nvSpPr>
        <p:spPr>
          <a:xfrm>
            <a:off x="5284627" y="2297740"/>
            <a:ext cx="935734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E5D7112-AFC5-4DF2-BC9A-AFA6725247CA}"/>
              </a:ext>
            </a:extLst>
          </p:cNvPr>
          <p:cNvSpPr txBox="1"/>
          <p:nvPr/>
        </p:nvSpPr>
        <p:spPr>
          <a:xfrm>
            <a:off x="5257936" y="3271693"/>
            <a:ext cx="935734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8AC45B24-038F-429D-BCC5-4D0D46CFE4DD}"/>
              </a:ext>
            </a:extLst>
          </p:cNvPr>
          <p:cNvSpPr txBox="1"/>
          <p:nvPr/>
        </p:nvSpPr>
        <p:spPr>
          <a:xfrm>
            <a:off x="5257936" y="4245646"/>
            <a:ext cx="935734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같은 것끼리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467" y="2353821"/>
            <a:ext cx="5284797" cy="2434049"/>
          </a:xfrm>
          <a:prstGeom prst="rect">
            <a:avLst/>
          </a:prstGeom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78" y="2013658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644736" y="2013658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2625178" y="2701551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1" name="타원 70"/>
          <p:cNvSpPr/>
          <p:nvPr/>
        </p:nvSpPr>
        <p:spPr bwMode="auto">
          <a:xfrm>
            <a:off x="2625178" y="353701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2" name="타원 71"/>
          <p:cNvSpPr/>
          <p:nvPr/>
        </p:nvSpPr>
        <p:spPr bwMode="auto">
          <a:xfrm>
            <a:off x="2610889" y="439850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3" name="타원 72"/>
          <p:cNvSpPr/>
          <p:nvPr/>
        </p:nvSpPr>
        <p:spPr bwMode="auto">
          <a:xfrm>
            <a:off x="4623392" y="2701551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6" name="타원 75"/>
          <p:cNvSpPr/>
          <p:nvPr/>
        </p:nvSpPr>
        <p:spPr bwMode="auto">
          <a:xfrm>
            <a:off x="4622293" y="354183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7" name="타원 76"/>
          <p:cNvSpPr/>
          <p:nvPr/>
        </p:nvSpPr>
        <p:spPr bwMode="auto">
          <a:xfrm>
            <a:off x="4628662" y="439850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1415025" y="2574291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10465" y="3429672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10465" y="4295713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30×3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59427" y="2548054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41971" y="3423193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87433" y="4283804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>
            <a:stCxn id="70" idx="5"/>
            <a:endCxn id="77" idx="1"/>
          </p:cNvCxnSpPr>
          <p:nvPr/>
        </p:nvCxnSpPr>
        <p:spPr bwMode="auto">
          <a:xfrm>
            <a:off x="2719596" y="2795969"/>
            <a:ext cx="1925266" cy="1618733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>
            <a:stCxn id="71" idx="6"/>
            <a:endCxn id="76" idx="2"/>
          </p:cNvCxnSpPr>
          <p:nvPr/>
        </p:nvCxnSpPr>
        <p:spPr bwMode="auto">
          <a:xfrm>
            <a:off x="2735796" y="3592321"/>
            <a:ext cx="1886497" cy="482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>
            <a:stCxn id="72" idx="7"/>
            <a:endCxn id="73" idx="3"/>
          </p:cNvCxnSpPr>
          <p:nvPr/>
        </p:nvCxnSpPr>
        <p:spPr bwMode="auto">
          <a:xfrm flipV="1">
            <a:off x="2705307" y="2795969"/>
            <a:ext cx="1934285" cy="1618733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8522" y="4036094"/>
              <a:ext cx="31013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10×4=40, 40×2=80, 30×3=90</a:t>
              </a: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10×9=90, 10×8=80, 20×2=40</a:t>
              </a:r>
            </a:p>
          </p:txBody>
        </p:sp>
      </p:grp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13" name="순서도: 대체 처리 112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2" name="직각 삼각형 51">
            <a:extLst>
              <a:ext uri="{FF2B5EF4-FFF2-40B4-BE49-F238E27FC236}">
                <a16:creationId xmlns:a16="http://schemas.microsoft.com/office/drawing/2014/main" xmlns="" id="{ACE5E2B4-BAA9-4354-BE33-820A3FFF74AB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73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소연이네 학교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학년은 한 반에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반이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소연이네 학교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학생은 모두 몇 명일까요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137000" y="3152896"/>
            <a:ext cx="526301" cy="384721"/>
            <a:chOff x="2219972" y="3519374"/>
            <a:chExt cx="526301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570207" y="3140219"/>
            <a:ext cx="64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01294D6F-3A9D-41E9-BA49-A5B5714D3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51" y="3448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408710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기린의 수명은 치타의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이처럼 동물의 수명이 다른 동물의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배가 되는 경우를 찾아보고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찾았는지 설명해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93737" y="34625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925370" y="3933056"/>
            <a:ext cx="296255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흰곰과 아프리카 코끼리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27529" y="4396875"/>
            <a:ext cx="587698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흰곰의 수명 </a:t>
            </a:r>
            <a:r>
              <a:rPr lang="en-US" altLang="ko-KR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곱하면 </a:t>
            </a:r>
            <a:r>
              <a:rPr lang="en-US" altLang="ko-KR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36×2=72</a:t>
            </a:r>
            <a:r>
              <a:rPr lang="ko-KR" altLang="en-US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아프리카 코끼리의 수명은 흰 곰의 </a:t>
            </a:r>
            <a:r>
              <a:rPr lang="en-US" altLang="ko-KR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spc="-1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18" y="4446741"/>
            <a:ext cx="378108" cy="24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85" name="타원 84"/>
          <p:cNvSpPr/>
          <p:nvPr/>
        </p:nvSpPr>
        <p:spPr>
          <a:xfrm>
            <a:off x="751323" y="43654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xmlns="" id="{35929D54-450B-499C-8671-A62867968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BFF68689-4A2D-4C24-A418-864706AE8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08592"/>
              </p:ext>
            </p:extLst>
          </p:nvPr>
        </p:nvGraphicFramePr>
        <p:xfrm>
          <a:off x="408702" y="2521279"/>
          <a:ext cx="6480180" cy="1109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30">
                  <a:extLst>
                    <a:ext uri="{9D8B030D-6E8A-4147-A177-3AD203B41FA5}">
                      <a16:colId xmlns:a16="http://schemas.microsoft.com/office/drawing/2014/main" xmlns="" val="3796409317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xmlns="" val="2770750118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xmlns="" val="2739627405"/>
                    </a:ext>
                  </a:extLst>
                </a:gridCol>
                <a:gridCol w="1151468">
                  <a:extLst>
                    <a:ext uri="{9D8B030D-6E8A-4147-A177-3AD203B41FA5}">
                      <a16:colId xmlns:a16="http://schemas.microsoft.com/office/drawing/2014/main" xmlns="" val="806551272"/>
                    </a:ext>
                  </a:extLst>
                </a:gridCol>
                <a:gridCol w="1008592">
                  <a:extLst>
                    <a:ext uri="{9D8B030D-6E8A-4147-A177-3AD203B41FA5}">
                      <a16:colId xmlns:a16="http://schemas.microsoft.com/office/drawing/2014/main" xmlns="" val="468896776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xmlns="" val="4241359119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진돗개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  <a:endParaRPr lang="en-US" altLang="ko-KR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코끼리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2126264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090128"/>
                  </a:ext>
                </a:extLst>
              </a:tr>
            </a:tbl>
          </a:graphicData>
        </a:graphic>
      </p:graphicFrame>
      <p:pic>
        <p:nvPicPr>
          <p:cNvPr id="91" name="Picture 5">
            <a:extLst>
              <a:ext uri="{FF2B5EF4-FFF2-40B4-BE49-F238E27FC236}">
                <a16:creationId xmlns:a16="http://schemas.microsoft.com/office/drawing/2014/main" xmlns="" id="{03E2C235-7E40-4BFF-AAF2-351173CE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7" y="4396875"/>
            <a:ext cx="563456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3816556E-25F9-4EDC-9229-DFF5AD5A9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3" y="393399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A84A08F0-23DC-4B2E-9C1A-F4FB8EF52688}"/>
              </a:ext>
            </a:extLst>
          </p:cNvPr>
          <p:cNvSpPr txBox="1"/>
          <p:nvPr/>
        </p:nvSpPr>
        <p:spPr>
          <a:xfrm>
            <a:off x="212687" y="4458550"/>
            <a:ext cx="689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96" name="Picture 4">
            <a:extLst>
              <a:ext uri="{FF2B5EF4-FFF2-40B4-BE49-F238E27FC236}">
                <a16:creationId xmlns:a16="http://schemas.microsoft.com/office/drawing/2014/main" xmlns="" id="{CC8A601A-EA91-4119-BA3A-6E5A603E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053" y="38413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4A465682-79EF-4141-9D42-0E67BD8AC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186" y="47559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소연이네 학교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학년은 한 반에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반이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소연이네 학교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학생은 모두 몇 명일까요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3137000" y="3152896"/>
            <a:ext cx="526301" cy="384721"/>
            <a:chOff x="2219972" y="3519374"/>
            <a:chExt cx="526301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570207" y="3140219"/>
            <a:ext cx="64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7" name="직사각형 3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8478" y="4190354"/>
              <a:ext cx="17521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20×3=60(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8962"/>
            <a:ext cx="420441" cy="354056"/>
          </a:xfrm>
          <a:prstGeom prst="rect">
            <a:avLst/>
          </a:prstGeom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1814CA84-4C94-494E-A9D5-F5CB3BE4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51" y="3448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40651139-8BD2-45F0-B4F6-538085F615B8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8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17677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62650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아린이가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말하는 것을 모두 사용하여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해결할 수 있는 문제를 만들고 답을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940" y="2317925"/>
            <a:ext cx="3726471" cy="141910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239852" y="2564904"/>
            <a:ext cx="2385369" cy="29329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123728" y="3486824"/>
            <a:ext cx="324036" cy="176690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52964" y="3779300"/>
            <a:ext cx="595128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지호는 사탕을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가지고 있습니다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현주가 가지고 있는 사탕은 지호의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배라면 현주가 가지고 있는 사탕은 몇 개일까요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0" y="3802368"/>
            <a:ext cx="340339" cy="2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829389" y="4794867"/>
            <a:ext cx="71827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978316" y="3391709"/>
            <a:ext cx="671239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아린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03848" y="2540223"/>
            <a:ext cx="32797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사탕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지호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현주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타원 52"/>
          <p:cNvSpPr/>
          <p:nvPr/>
        </p:nvSpPr>
        <p:spPr>
          <a:xfrm>
            <a:off x="859335" y="36324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xmlns="" id="{6D129813-EA5A-499C-9A3B-C02C5A9E6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6" y="3740065"/>
            <a:ext cx="563456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26D28B4E-6DAF-463D-8763-6597F37C8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7523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2F1E58C-4006-46D9-996B-30A3283DCBCC}"/>
              </a:ext>
            </a:extLst>
          </p:cNvPr>
          <p:cNvSpPr txBox="1"/>
          <p:nvPr/>
        </p:nvSpPr>
        <p:spPr>
          <a:xfrm>
            <a:off x="215516" y="3801740"/>
            <a:ext cx="689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4933182B-79BF-4299-B753-B027A01C5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" y="41494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D1C279C2-0D27-4DEF-AE62-4B8E5DD2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02" y="4971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xmlns="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21891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\lesson04\ops\ms_lesson04\images\ms_31_4_01_07_01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408710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것을 모두 사용하여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해결할 수 있는 문제를 만들고 답을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5796" y="3501008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32702" y="3519671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150201" y="3510056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93737" y="34625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942475" y="3419708"/>
            <a:ext cx="564260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미연이는 사탕을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가지고 있습니다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태인이가 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가지고 있는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사탕은 미연이의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배라면 태인이가 가지고 있는 사탕은 모두 몇 개일까요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97" y="3464949"/>
            <a:ext cx="395488" cy="26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580808" y="2209652"/>
            <a:ext cx="3955912" cy="979279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27200" y="2505974"/>
            <a:ext cx="4054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미연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  태인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2475" y="4442159"/>
            <a:ext cx="7182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0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0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47" name="타원 46"/>
          <p:cNvSpPr/>
          <p:nvPr/>
        </p:nvSpPr>
        <p:spPr>
          <a:xfrm>
            <a:off x="843764" y="3286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5D240EA4-4B90-4F69-A15D-A408A0A71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5">
            <a:extLst>
              <a:ext uri="{FF2B5EF4-FFF2-40B4-BE49-F238E27FC236}">
                <a16:creationId xmlns:a16="http://schemas.microsoft.com/office/drawing/2014/main" xmlns="" id="{91C91C96-2E70-4668-83FB-87FF644B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96" y="3411828"/>
            <a:ext cx="563456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67C93186-B8C6-4ED1-97D7-9D68932F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72" y="444699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E0FCF78-8B17-4972-B2E5-771882B7A660}"/>
              </a:ext>
            </a:extLst>
          </p:cNvPr>
          <p:cNvSpPr txBox="1"/>
          <p:nvPr/>
        </p:nvSpPr>
        <p:spPr>
          <a:xfrm>
            <a:off x="318697" y="3475191"/>
            <a:ext cx="689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578CEE0D-C9F0-4E0A-9A0E-BE1BFE3C9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80" y="38762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F49C3BCC-EDFF-4AC3-B0D7-41C92FA18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71" y="46982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43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8598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아린이가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말하는 것을 모두 사용하여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해결할 수 있는 문제를 만들고 답을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940" y="2317925"/>
            <a:ext cx="3726471" cy="1419107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341530" y="3753036"/>
            <a:ext cx="612068" cy="338554"/>
            <a:chOff x="341530" y="3985852"/>
            <a:chExt cx="612068" cy="338554"/>
          </a:xfrm>
        </p:grpSpPr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35" y="4001687"/>
              <a:ext cx="432060" cy="306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341530" y="3985852"/>
              <a:ext cx="612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3239852" y="2564904"/>
            <a:ext cx="2385369" cy="29329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123728" y="3486824"/>
            <a:ext cx="324036" cy="176690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 bwMode="auto">
          <a:xfrm>
            <a:off x="853595" y="4115875"/>
            <a:ext cx="5834204" cy="247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853595" y="4473116"/>
            <a:ext cx="5834204" cy="247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1259632" y="3789040"/>
            <a:ext cx="5458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지호는 사탕을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가지고 있습니다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현주가 가지고 있는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3535" y="4134562"/>
            <a:ext cx="6091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사탕은 지호의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배라면 현주가 가지고 있는 사탕은 몇 개일까요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0" y="3802368"/>
            <a:ext cx="340339" cy="2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395536" y="4554763"/>
            <a:ext cx="612068" cy="338554"/>
            <a:chOff x="419500" y="3985852"/>
            <a:chExt cx="612068" cy="338554"/>
          </a:xfrm>
        </p:grpSpPr>
        <p:pic>
          <p:nvPicPr>
            <p:cNvPr id="72" name="Picture 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35" y="4001687"/>
              <a:ext cx="432060" cy="306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419500" y="3985852"/>
              <a:ext cx="612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</a:t>
              </a:r>
            </a:p>
          </p:txBody>
        </p:sp>
      </p:grpSp>
      <p:cxnSp>
        <p:nvCxnSpPr>
          <p:cNvPr id="75" name="직선 연결선 74"/>
          <p:cNvCxnSpPr/>
          <p:nvPr/>
        </p:nvCxnSpPr>
        <p:spPr bwMode="auto">
          <a:xfrm flipV="1">
            <a:off x="869639" y="4916625"/>
            <a:ext cx="1416107" cy="247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1237980" y="4581128"/>
            <a:ext cx="71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3" name="직사각형 5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2970" y="4208994"/>
              <a:ext cx="17521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10×5=50(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4" name="직각 삼각형 53">
            <a:extLst>
              <a:ext uri="{FF2B5EF4-FFF2-40B4-BE49-F238E27FC236}">
                <a16:creationId xmlns:a16="http://schemas.microsoft.com/office/drawing/2014/main" xmlns="" id="{1879E12B-5E3A-4002-A91A-15CEDFF7E286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5C2DC94-1E2D-4C04-8B11-1A67A971179E}"/>
              </a:ext>
            </a:extLst>
          </p:cNvPr>
          <p:cNvSpPr txBox="1"/>
          <p:nvPr/>
        </p:nvSpPr>
        <p:spPr>
          <a:xfrm>
            <a:off x="1978316" y="3391709"/>
            <a:ext cx="671239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3D2D718-C6A0-4E5B-BA92-C1CEEDF1343D}"/>
              </a:ext>
            </a:extLst>
          </p:cNvPr>
          <p:cNvSpPr txBox="1"/>
          <p:nvPr/>
        </p:nvSpPr>
        <p:spPr>
          <a:xfrm>
            <a:off x="3203848" y="2540223"/>
            <a:ext cx="32797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사탕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지호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현주</a:t>
            </a:r>
          </a:p>
        </p:txBody>
      </p:sp>
    </p:spTree>
    <p:extLst>
      <p:ext uri="{BB962C8B-B14F-4D97-AF65-F5344CB8AC3E}">
        <p14:creationId xmlns:p14="http://schemas.microsoft.com/office/powerpoint/2010/main" val="249539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4" y="2526268"/>
            <a:ext cx="6362892" cy="175770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27200" y="3779515"/>
            <a:ext cx="1116608" cy="216024"/>
          </a:xfrm>
          <a:prstGeom prst="roundRect">
            <a:avLst/>
          </a:prstGeom>
          <a:solidFill>
            <a:srgbClr val="E1F3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01663" y="3715834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더했어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xmlns="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30978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\lesson04\ops\ms_lesson04\images\ms_31_4_01_01_01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369" y="2057465"/>
            <a:ext cx="4365767" cy="137725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73016"/>
            <a:ext cx="178503" cy="21095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77723" y="3496942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모형을       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놓았습니다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50950" y="3486134"/>
            <a:ext cx="468052" cy="384721"/>
            <a:chOff x="2213738" y="3486134"/>
            <a:chExt cx="468052" cy="38472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67744" y="348613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970135"/>
            <a:ext cx="178503" cy="2109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77723" y="3904468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모형의 개수는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      =     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을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263318" y="3901554"/>
            <a:ext cx="468052" cy="389062"/>
            <a:chOff x="2219972" y="3497710"/>
            <a:chExt cx="468052" cy="389062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82264" y="3497710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977399" y="3918235"/>
            <a:ext cx="468052" cy="384721"/>
            <a:chOff x="2221695" y="3516613"/>
            <a:chExt cx="468052" cy="384721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2221695" y="3528954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90755" y="3516613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796136" y="3900447"/>
            <a:ext cx="504056" cy="384721"/>
            <a:chOff x="2213738" y="3486871"/>
            <a:chExt cx="504056" cy="384721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22803" y="3486871"/>
              <a:ext cx="49499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</a:p>
          </p:txBody>
        </p:sp>
      </p:grpSp>
      <p:pic>
        <p:nvPicPr>
          <p:cNvPr id="70" name="그림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6" y="4694205"/>
            <a:ext cx="178503" cy="21095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90063" y="458112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      = 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384876" y="4588110"/>
            <a:ext cx="468052" cy="389062"/>
            <a:chOff x="2219972" y="3497710"/>
            <a:chExt cx="468052" cy="38906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2264" y="3497710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068364" y="4597808"/>
            <a:ext cx="521642" cy="384721"/>
            <a:chOff x="2219972" y="3509951"/>
            <a:chExt cx="521642" cy="384721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29743" y="3509951"/>
              <a:ext cx="51187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</a:p>
          </p:txBody>
        </p:sp>
      </p:grpSp>
      <p:sp>
        <p:nvSpPr>
          <p:cNvPr id="87" name="타원 86"/>
          <p:cNvSpPr/>
          <p:nvPr/>
        </p:nvSpPr>
        <p:spPr>
          <a:xfrm>
            <a:off x="5767516" y="513891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xmlns="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02421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0EC36A32-F799-4794-98CB-D9ECD62FB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9680" y="3304650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C3567B7F-0B15-48FB-A925-07190809CF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8654" y="4174971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A4BFA9EF-0141-4E7B-AFE6-54996C689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7444" y="4168800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E96BF538-C1CC-449C-B512-C8157BD2C9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0669" y="4144277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3378E6BF-1355-47BE-81F1-4B73ACE832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8564" y="4894827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F4D10311-80F8-47FF-867D-4E3E42277E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603" y="483716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알맞을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48" y="3573016"/>
            <a:ext cx="178503" cy="2109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40511" y="3496942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모형을       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놓았습니다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13738" y="3489526"/>
            <a:ext cx="468052" cy="384721"/>
            <a:chOff x="2213738" y="3489526"/>
            <a:chExt cx="468052" cy="384721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79443" y="3489526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48" y="3970135"/>
            <a:ext cx="178503" cy="21095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40511" y="3904468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모형의 개수는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3×      =     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을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426106" y="3901554"/>
            <a:ext cx="468052" cy="389062"/>
            <a:chOff x="2219972" y="3497710"/>
            <a:chExt cx="468052" cy="38906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2264" y="3497710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140187" y="3918235"/>
            <a:ext cx="468052" cy="384721"/>
            <a:chOff x="2221695" y="3516613"/>
            <a:chExt cx="468052" cy="384721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221695" y="3528954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90755" y="3516613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976156" y="3900447"/>
            <a:ext cx="504056" cy="384721"/>
            <a:chOff x="2213738" y="3486871"/>
            <a:chExt cx="504056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22803" y="3486871"/>
              <a:ext cx="49499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4" y="4694205"/>
            <a:ext cx="178503" cy="21095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952851" y="458112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30×      = 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547664" y="4588110"/>
            <a:ext cx="468052" cy="389062"/>
            <a:chOff x="2219972" y="3497710"/>
            <a:chExt cx="468052" cy="389062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82264" y="3497710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231152" y="4597808"/>
            <a:ext cx="521642" cy="384721"/>
            <a:chOff x="2219972" y="3509951"/>
            <a:chExt cx="521642" cy="384721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29743" y="3509951"/>
              <a:ext cx="51187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825" y="1900907"/>
            <a:ext cx="3952613" cy="1473247"/>
          </a:xfrm>
          <a:prstGeom prst="rect">
            <a:avLst/>
          </a:prstGeom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52" y="143684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160E6A18-94A3-4173-A039-E164615C3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0" name="Group 1072">
            <a:extLst>
              <a:ext uri="{FF2B5EF4-FFF2-40B4-BE49-F238E27FC236}">
                <a16:creationId xmlns:a16="http://schemas.microsoft.com/office/drawing/2014/main" xmlns="" id="{A0DBA367-362A-4796-A56C-CA7D65DA7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1430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bg_pop01.png</a:t>
                      </a:r>
                    </a:p>
                    <a:p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15D05A9C-0A16-4C6B-A8E7-071E5BCBF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7764" y="3277161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7A9E0398-62C6-4815-A4E5-46DBD2EB1D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8912" y="4203611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16C343AC-F20B-4286-9353-D2193BA0D0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3593" y="4177390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4B9F9654-7971-434B-8717-BA95A43F58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0460" y="4160985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4D3D8F2A-8F9B-4E72-87DC-98911C609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1552" y="4860751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393F9CD0-7B53-4247-925A-1C79BC9055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5031" y="484622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하트 모양의 종이 장식이 한 줄에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19" y="197621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84" y="2455619"/>
            <a:ext cx="6357060" cy="1036406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2578635" y="3781678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59771" y="3781678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10683" y="3753036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2771" y="3760014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26807" y="3781678"/>
            <a:ext cx="526301" cy="384721"/>
            <a:chOff x="2219972" y="3519374"/>
            <a:chExt cx="526301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</a:p>
          </p:txBody>
        </p:sp>
      </p:grp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46" name="Group 1072">
            <a:extLst>
              <a:ext uri="{FF2B5EF4-FFF2-40B4-BE49-F238E27FC236}">
                <a16:creationId xmlns:a16="http://schemas.microsoft.com/office/drawing/2014/main" xmlns="" id="{B57A49FB-BA04-4E7F-8ACE-3D6ADCE48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0280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8118DB6B-FAF4-4EC2-85C4-837AD869BF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4866" y="4011646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15D81A0-F1EA-4CE4-8BAF-8ED7A7BE98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1539" y="405070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하트 모양의 종이 장식이 한 줄에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9" y="1737996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7922" y="2257350"/>
            <a:ext cx="4771294" cy="1108925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578635" y="3781678"/>
            <a:ext cx="513772" cy="384721"/>
            <a:chOff x="2219972" y="3519374"/>
            <a:chExt cx="513772" cy="38472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359771" y="3781678"/>
            <a:ext cx="468052" cy="384721"/>
            <a:chOff x="2219972" y="3519374"/>
            <a:chExt cx="468052" cy="384721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010683" y="3753036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02771" y="3760014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126807" y="3781678"/>
            <a:ext cx="526301" cy="384721"/>
            <a:chOff x="2219972" y="3519374"/>
            <a:chExt cx="526301" cy="384721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</a:p>
          </p:txBody>
        </p:sp>
      </p:grp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51" name="타원 50"/>
          <p:cNvSpPr/>
          <p:nvPr/>
        </p:nvSpPr>
        <p:spPr>
          <a:xfrm>
            <a:off x="105347" y="5282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777070B7-2176-460E-ACF0-C61E9717A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51B268DC-6C9F-4462-A119-347507BB58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4866" y="4011646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C6FCA7A1-A140-449D-B388-5B69A38DF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1539" y="4050705"/>
            <a:ext cx="360000" cy="355000"/>
          </a:xfrm>
          <a:prstGeom prst="rect">
            <a:avLst/>
          </a:prstGeom>
        </p:spPr>
      </p:pic>
      <p:graphicFrame>
        <p:nvGraphicFramePr>
          <p:cNvPr id="45" name="Group 1072">
            <a:extLst>
              <a:ext uri="{FF2B5EF4-FFF2-40B4-BE49-F238E27FC236}">
                <a16:creationId xmlns:a16="http://schemas.microsoft.com/office/drawing/2014/main" xmlns="" id="{2947A437-0149-483B-9C53-1026ED769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9112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bg_popup_more.png</a:t>
                      </a: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하트 모양의 종이 장식이 한 줄에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19" y="197621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84" y="2455619"/>
            <a:ext cx="6357060" cy="1036406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2578635" y="3781678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59771" y="3781678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10683" y="3753036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2771" y="3760014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26807" y="3781678"/>
            <a:ext cx="526301" cy="384721"/>
            <a:chOff x="2219972" y="3519374"/>
            <a:chExt cx="526301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6" name="직사각형 5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3528" y="3966445"/>
              <a:ext cx="46085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줄이므로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10×3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으로 구할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1178" y="4327628"/>
              <a:ext cx="1210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10×3=30</a:t>
              </a:r>
            </a:p>
          </p:txBody>
        </p:sp>
      </p:grp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0" y="43476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직각 삼각형 52">
            <a:extLst>
              <a:ext uri="{FF2B5EF4-FFF2-40B4-BE49-F238E27FC236}">
                <a16:creationId xmlns:a16="http://schemas.microsoft.com/office/drawing/2014/main" xmlns="" id="{D037C81F-802B-43F4-91FD-9C072BBE6374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4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08377" y="3091175"/>
            <a:ext cx="1656656" cy="397329"/>
            <a:chOff x="1295400" y="2666139"/>
            <a:chExt cx="1656656" cy="397329"/>
          </a:xfrm>
        </p:grpSpPr>
        <p:sp>
          <p:nvSpPr>
            <p:cNvPr id="42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 × 6 =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</a:p>
            </p:txBody>
          </p:sp>
        </p:grpSp>
      </p:grp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74" y="2973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771328" y="3091175"/>
            <a:ext cx="1656656" cy="397329"/>
            <a:chOff x="1295400" y="2666139"/>
            <a:chExt cx="1656656" cy="397329"/>
          </a:xfrm>
        </p:grpSpPr>
        <p:sp>
          <p:nvSpPr>
            <p:cNvPr id="57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30 × 2 =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</a:p>
            </p:txBody>
          </p:sp>
        </p:grpSp>
      </p:grp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73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4896036" y="3078567"/>
            <a:ext cx="1656656" cy="397329"/>
            <a:chOff x="1295400" y="2666139"/>
            <a:chExt cx="1656656" cy="397329"/>
          </a:xfrm>
        </p:grpSpPr>
        <p:sp>
          <p:nvSpPr>
            <p:cNvPr id="70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 × 7 =</a:t>
              </a: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70</a:t>
                </a:r>
              </a:p>
            </p:txBody>
          </p:sp>
        </p:grpSp>
      </p:grp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1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41461</TotalTime>
  <Words>1852</Words>
  <Application>Microsoft Office PowerPoint</Application>
  <PresentationFormat>화면 슬라이드 쇼(4:3)</PresentationFormat>
  <Paragraphs>562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7250</cp:revision>
  <dcterms:created xsi:type="dcterms:W3CDTF">2008-07-15T12:19:11Z</dcterms:created>
  <dcterms:modified xsi:type="dcterms:W3CDTF">2022-02-17T08:45:41Z</dcterms:modified>
</cp:coreProperties>
</file>