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3"/>
  </p:notesMasterIdLst>
  <p:handoutMasterIdLst>
    <p:handoutMasterId r:id="rId24"/>
  </p:handoutMasterIdLst>
  <p:sldIdLst>
    <p:sldId id="782" r:id="rId2"/>
    <p:sldId id="783" r:id="rId3"/>
    <p:sldId id="1338" r:id="rId4"/>
    <p:sldId id="1370" r:id="rId5"/>
    <p:sldId id="1339" r:id="rId6"/>
    <p:sldId id="1341" r:id="rId7"/>
    <p:sldId id="1342" r:id="rId8"/>
    <p:sldId id="1384" r:id="rId9"/>
    <p:sldId id="1345" r:id="rId10"/>
    <p:sldId id="1361" r:id="rId11"/>
    <p:sldId id="1348" r:id="rId12"/>
    <p:sldId id="1364" r:id="rId13"/>
    <p:sldId id="1388" r:id="rId14"/>
    <p:sldId id="1351" r:id="rId15"/>
    <p:sldId id="1390" r:id="rId16"/>
    <p:sldId id="1366" r:id="rId17"/>
    <p:sldId id="1392" r:id="rId18"/>
    <p:sldId id="1393" r:id="rId19"/>
    <p:sldId id="1381" r:id="rId20"/>
    <p:sldId id="1382" r:id="rId21"/>
    <p:sldId id="1394" r:id="rId22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CD"/>
    <a:srgbClr val="C4E9B2"/>
    <a:srgbClr val="CEE4FC"/>
    <a:srgbClr val="C7EAFA"/>
    <a:srgbClr val="BBDECB"/>
    <a:srgbClr val="E2F3F2"/>
    <a:srgbClr val="E8EEDA"/>
    <a:srgbClr val="8E73E5"/>
    <a:srgbClr val="E1F3FC"/>
    <a:srgbClr val="FAED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84" autoAdjust="0"/>
    <p:restoredTop sz="96686" autoAdjust="0"/>
  </p:normalViewPr>
  <p:slideViewPr>
    <p:cSldViewPr>
      <p:cViewPr>
        <p:scale>
          <a:sx n="100" d="100"/>
          <a:sy n="100" d="100"/>
        </p:scale>
        <p:origin x="-2238" y="-38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2.png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5.png"/><Relationship Id="rId7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6.png"/><Relationship Id="rId4" Type="http://schemas.openxmlformats.org/officeDocument/2006/relationships/image" Target="../media/image22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8.jpe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5.png"/><Relationship Id="rId7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6.png"/><Relationship Id="rId4" Type="http://schemas.openxmlformats.org/officeDocument/2006/relationships/image" Target="../media/image22.jpe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jpeg"/><Relationship Id="rId7" Type="http://schemas.openxmlformats.org/officeDocument/2006/relationships/image" Target="../media/image30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jpeg"/><Relationship Id="rId7" Type="http://schemas.openxmlformats.org/officeDocument/2006/relationships/image" Target="../media/image30.png"/><Relationship Id="rId12" Type="http://schemas.openxmlformats.org/officeDocument/2006/relationships/image" Target="../media/image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11" Type="http://schemas.openxmlformats.org/officeDocument/2006/relationships/image" Target="../media/image15.png"/><Relationship Id="rId5" Type="http://schemas.openxmlformats.org/officeDocument/2006/relationships/image" Target="../media/image28.png"/><Relationship Id="rId10" Type="http://schemas.openxmlformats.org/officeDocument/2006/relationships/image" Target="../media/image4.png"/><Relationship Id="rId4" Type="http://schemas.openxmlformats.org/officeDocument/2006/relationships/image" Target="../media/image27.png"/><Relationship Id="rId9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12.png"/><Relationship Id="rId10" Type="http://schemas.openxmlformats.org/officeDocument/2006/relationships/image" Target="../media/image30.png"/><Relationship Id="rId4" Type="http://schemas.openxmlformats.org/officeDocument/2006/relationships/image" Target="../media/image8.jpeg"/><Relationship Id="rId9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12.png"/><Relationship Id="rId10" Type="http://schemas.openxmlformats.org/officeDocument/2006/relationships/image" Target="../media/image30.png"/><Relationship Id="rId4" Type="http://schemas.openxmlformats.org/officeDocument/2006/relationships/image" Target="../media/image8.jpeg"/><Relationship Id="rId9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jpeg"/><Relationship Id="rId7" Type="http://schemas.openxmlformats.org/officeDocument/2006/relationships/image" Target="../media/image30.png"/><Relationship Id="rId12" Type="http://schemas.openxmlformats.org/officeDocument/2006/relationships/image" Target="../media/image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11" Type="http://schemas.openxmlformats.org/officeDocument/2006/relationships/image" Target="../media/image15.png"/><Relationship Id="rId5" Type="http://schemas.openxmlformats.org/officeDocument/2006/relationships/image" Target="../media/image28.png"/><Relationship Id="rId10" Type="http://schemas.openxmlformats.org/officeDocument/2006/relationships/image" Target="../media/image4.png"/><Relationship Id="rId4" Type="http://schemas.openxmlformats.org/officeDocument/2006/relationships/image" Target="../media/image27.png"/><Relationship Id="rId9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5.png"/><Relationship Id="rId7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jpeg"/><Relationship Id="rId5" Type="http://schemas.openxmlformats.org/officeDocument/2006/relationships/image" Target="../media/image32.jpe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8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5.png"/><Relationship Id="rId7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jpeg"/><Relationship Id="rId5" Type="http://schemas.openxmlformats.org/officeDocument/2006/relationships/image" Target="../media/image32.jpe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8.jpe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8.jpe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6.png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870506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2022.02.15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506983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51301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 (</a:t>
                      </a: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몇십몇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알아볼까요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suhi_p_0301_04_0003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7344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467544" y="140871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9" name="그룹 38"/>
          <p:cNvGrpSpPr/>
          <p:nvPr/>
        </p:nvGrpSpPr>
        <p:grpSpPr>
          <a:xfrm>
            <a:off x="396249" y="2854498"/>
            <a:ext cx="1655471" cy="1052079"/>
            <a:chOff x="1601093" y="2026173"/>
            <a:chExt cx="1655471" cy="1052079"/>
          </a:xfrm>
        </p:grpSpPr>
        <p:sp>
          <p:nvSpPr>
            <p:cNvPr id="40" name="TextBox 39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2  1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4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0" name="직선 연결선 59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1" name="TextBox 60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8  4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2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4781" y="276472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3" name="그룹 62"/>
          <p:cNvGrpSpPr/>
          <p:nvPr/>
        </p:nvGrpSpPr>
        <p:grpSpPr>
          <a:xfrm>
            <a:off x="1980425" y="2854498"/>
            <a:ext cx="1655471" cy="1052079"/>
            <a:chOff x="1601093" y="2026173"/>
            <a:chExt cx="1655471" cy="1052079"/>
          </a:xfrm>
        </p:grpSpPr>
        <p:sp>
          <p:nvSpPr>
            <p:cNvPr id="66" name="TextBox 65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2  2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3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8" name="직선 연결선 67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0" name="TextBox 69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6  6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1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4781" y="276472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2" name="그룹 71"/>
          <p:cNvGrpSpPr/>
          <p:nvPr/>
        </p:nvGrpSpPr>
        <p:grpSpPr>
          <a:xfrm>
            <a:off x="3528597" y="2852936"/>
            <a:ext cx="1655471" cy="1052079"/>
            <a:chOff x="1601093" y="2026173"/>
            <a:chExt cx="1655471" cy="1052079"/>
          </a:xfrm>
        </p:grpSpPr>
        <p:sp>
          <p:nvSpPr>
            <p:cNvPr id="73" name="TextBox 72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1  3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3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5" name="직선 연결선 74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6" name="TextBox 75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3  9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7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4781" y="276472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8" name="그룹 77"/>
          <p:cNvGrpSpPr/>
          <p:nvPr/>
        </p:nvGrpSpPr>
        <p:grpSpPr>
          <a:xfrm>
            <a:off x="5076769" y="2854497"/>
            <a:ext cx="1655471" cy="1052079"/>
            <a:chOff x="1601093" y="2026173"/>
            <a:chExt cx="1655471" cy="1052079"/>
          </a:xfrm>
        </p:grpSpPr>
        <p:sp>
          <p:nvSpPr>
            <p:cNvPr id="80" name="TextBox 79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4  3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2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2" name="직선 연결선 81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3" name="TextBox 82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8  6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4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4781" y="276472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8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43461" y="52053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>
            <a:extLst>
              <a:ext uri="{FF2B5EF4-FFF2-40B4-BE49-F238E27FC236}">
                <a16:creationId xmlns:a16="http://schemas.microsoft.com/office/drawing/2014/main" xmlns="" id="{3C26B22A-9E86-4DF0-9EE8-A8A417CE3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0572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604986" y="1604990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곱의 크기를 비교하여     안에 ＞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,=,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＜를 알맞게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lvl="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lvl="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lvl="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파란색 글씨는 처음에는 안 보이다가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답박스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클릭하면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21188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155778" y="508340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4696333" y="508983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5681916" y="5112461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4500470" y="1167110"/>
            <a:ext cx="2411790" cy="353678"/>
            <a:chOff x="4355976" y="1177702"/>
            <a:chExt cx="2411790" cy="353678"/>
          </a:xfrm>
        </p:grpSpPr>
        <p:sp>
          <p:nvSpPr>
            <p:cNvPr id="105" name="순서도: 대체 처리 104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07" name="순서도: 대체 처리 106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863600" y="2972216"/>
            <a:ext cx="863600" cy="585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2399810" y="2999381"/>
            <a:ext cx="863600" cy="585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4084035" y="2999381"/>
            <a:ext cx="863600" cy="585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5602530" y="3023829"/>
            <a:ext cx="863600" cy="585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990990" y="3091881"/>
            <a:ext cx="799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23×3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317826" y="3094874"/>
            <a:ext cx="799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32×2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266508" y="3091881"/>
            <a:ext cx="799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11×8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531701" y="3091881"/>
            <a:ext cx="799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22×3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8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CA3F42AB-BD82-448A-B312-43B58C3523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0927" y="1622080"/>
            <a:ext cx="357814" cy="357814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F6A9E07E-81FD-4FD6-94FC-2F08954C4BF3}"/>
              </a:ext>
            </a:extLst>
          </p:cNvPr>
          <p:cNvGrpSpPr/>
          <p:nvPr/>
        </p:nvGrpSpPr>
        <p:grpSpPr>
          <a:xfrm>
            <a:off x="1821708" y="3059036"/>
            <a:ext cx="432955" cy="432955"/>
            <a:chOff x="3274659" y="2654461"/>
            <a:chExt cx="432955" cy="432955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xmlns="" id="{FD7A1D22-64C4-42D6-935E-17A777E5C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74659" y="2654461"/>
              <a:ext cx="432955" cy="432955"/>
            </a:xfrm>
            <a:prstGeom prst="rect">
              <a:avLst/>
            </a:prstGeom>
          </p:spPr>
        </p:pic>
        <p:pic>
          <p:nvPicPr>
            <p:cNvPr id="45" name="Picture 4" descr="D:\[초등] 교과학습\2021년 1학기\1-4학년 21년 1학기 개발물\suh_0201_01_0001\common\contents\images\math\inequalIcon_2_blue.png">
              <a:extLst>
                <a:ext uri="{FF2B5EF4-FFF2-40B4-BE49-F238E27FC236}">
                  <a16:creationId xmlns:a16="http://schemas.microsoft.com/office/drawing/2014/main" xmlns="" id="{60F690FF-AD1C-4F75-9643-4E4B0E38C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6247" y="2763084"/>
              <a:ext cx="130427" cy="21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B98E066F-66D3-4E86-8943-18DD6B15D974}"/>
              </a:ext>
            </a:extLst>
          </p:cNvPr>
          <p:cNvGrpSpPr/>
          <p:nvPr/>
        </p:nvGrpSpPr>
        <p:grpSpPr>
          <a:xfrm>
            <a:off x="5041248" y="3048293"/>
            <a:ext cx="432955" cy="432955"/>
            <a:chOff x="3274659" y="2654461"/>
            <a:chExt cx="432955" cy="432955"/>
          </a:xfrm>
        </p:grpSpPr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xmlns="" id="{A7462418-A974-405E-800B-22AAF4C0F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74659" y="2654461"/>
              <a:ext cx="432955" cy="432955"/>
            </a:xfrm>
            <a:prstGeom prst="rect">
              <a:avLst/>
            </a:prstGeom>
          </p:spPr>
        </p:pic>
        <p:pic>
          <p:nvPicPr>
            <p:cNvPr id="51" name="Picture 4" descr="D:\[초등] 교과학습\2021년 1학기\1-4학년 21년 1학기 개발물\suh_0201_01_0001\common\contents\images\math\inequalIcon_2_blue.png">
              <a:extLst>
                <a:ext uri="{FF2B5EF4-FFF2-40B4-BE49-F238E27FC236}">
                  <a16:creationId xmlns:a16="http://schemas.microsoft.com/office/drawing/2014/main" xmlns="" id="{4064588B-AB47-4808-870E-547E9F568F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6247" y="2763084"/>
              <a:ext cx="130427" cy="21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8AED5062-BB30-41B3-BA9C-487116596666}"/>
              </a:ext>
            </a:extLst>
          </p:cNvPr>
          <p:cNvSpPr txBox="1"/>
          <p:nvPr/>
        </p:nvSpPr>
        <p:spPr>
          <a:xfrm>
            <a:off x="949763" y="3383366"/>
            <a:ext cx="799372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69</a:t>
            </a:r>
            <a:endParaRPr lang="ko-KR" altLang="en-US" sz="1900" b="1" dirty="0">
              <a:solidFill>
                <a:srgbClr val="0070C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C20EF5E5-EA78-4F25-87E4-4EE14CC6109A}"/>
              </a:ext>
            </a:extLst>
          </p:cNvPr>
          <p:cNvSpPr txBox="1"/>
          <p:nvPr/>
        </p:nvSpPr>
        <p:spPr>
          <a:xfrm>
            <a:off x="2286411" y="3376044"/>
            <a:ext cx="799372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64</a:t>
            </a:r>
            <a:endParaRPr lang="ko-KR" altLang="en-US" sz="1900" b="1" dirty="0">
              <a:solidFill>
                <a:srgbClr val="0070C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39D14B15-F5FA-4F2A-9E4D-E3993BE5BF25}"/>
              </a:ext>
            </a:extLst>
          </p:cNvPr>
          <p:cNvSpPr txBox="1"/>
          <p:nvPr/>
        </p:nvSpPr>
        <p:spPr>
          <a:xfrm>
            <a:off x="4281363" y="3371766"/>
            <a:ext cx="799372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88</a:t>
            </a:r>
            <a:endParaRPr lang="ko-KR" altLang="en-US" sz="1900" b="1" dirty="0">
              <a:solidFill>
                <a:srgbClr val="0070C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A6AEC029-5909-40C0-B5F7-E3E9E3D750BD}"/>
              </a:ext>
            </a:extLst>
          </p:cNvPr>
          <p:cNvSpPr txBox="1"/>
          <p:nvPr/>
        </p:nvSpPr>
        <p:spPr>
          <a:xfrm>
            <a:off x="5520420" y="3373083"/>
            <a:ext cx="799372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66</a:t>
            </a:r>
            <a:endParaRPr lang="ko-KR" altLang="en-US" sz="1900" b="1" dirty="0">
              <a:solidFill>
                <a:srgbClr val="0070C0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1CF12CB8-F7D0-4276-9F53-DBA8EA2E0F6F}"/>
              </a:ext>
            </a:extLst>
          </p:cNvPr>
          <p:cNvSpPr/>
          <p:nvPr/>
        </p:nvSpPr>
        <p:spPr>
          <a:xfrm>
            <a:off x="4620628" y="3694971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24FE8A16-14E1-44EB-9ADB-FBE20E191181}"/>
              </a:ext>
            </a:extLst>
          </p:cNvPr>
          <p:cNvSpPr/>
          <p:nvPr/>
        </p:nvSpPr>
        <p:spPr>
          <a:xfrm>
            <a:off x="1352474" y="3723159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4">
            <a:extLst>
              <a:ext uri="{FF2B5EF4-FFF2-40B4-BE49-F238E27FC236}">
                <a16:creationId xmlns:a16="http://schemas.microsoft.com/office/drawing/2014/main" xmlns="" id="{C6C970A9-BA59-4FDB-A68A-D6A688291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250" y="289496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4">
            <a:extLst>
              <a:ext uri="{FF2B5EF4-FFF2-40B4-BE49-F238E27FC236}">
                <a16:creationId xmlns:a16="http://schemas.microsoft.com/office/drawing/2014/main" xmlns="" id="{97514EEB-661E-4172-9138-FAB9B3FD3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379" y="288845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2958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파란색 텍스트는 처음에는 안 보이다가 답 칸 클릭할 때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67544" y="1408710"/>
            <a:ext cx="6392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곱의 크기를 비교하여     안에  ＞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,=,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＜를 알맞게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122837" y="53128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62861" y="2938430"/>
            <a:ext cx="1064339" cy="76088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2431735" y="2950051"/>
            <a:ext cx="1064339" cy="76088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3527884" y="2950051"/>
            <a:ext cx="1064339" cy="76088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5292080" y="3002119"/>
            <a:ext cx="1064339" cy="76088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1024467" y="3182504"/>
            <a:ext cx="799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43×2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372625" y="3182504"/>
            <a:ext cx="799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32×3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887924" y="3162836"/>
            <a:ext cx="799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22×4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228690" y="3182504"/>
            <a:ext cx="799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11×5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7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xmlns="" id="{4872B041-4E69-4CB1-8A28-29F975A0D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1F1CD4FE-66A5-4223-8530-987E27C1C1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5836" y="1413604"/>
            <a:ext cx="357814" cy="357814"/>
          </a:xfrm>
          <a:prstGeom prst="rect">
            <a:avLst/>
          </a:prstGeom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61F71B0B-A598-455F-9C4A-C6B39AE3218A}"/>
              </a:ext>
            </a:extLst>
          </p:cNvPr>
          <p:cNvGrpSpPr/>
          <p:nvPr/>
        </p:nvGrpSpPr>
        <p:grpSpPr>
          <a:xfrm>
            <a:off x="1859920" y="3146413"/>
            <a:ext cx="432955" cy="432955"/>
            <a:chOff x="3274659" y="2654461"/>
            <a:chExt cx="432955" cy="432955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xmlns="" id="{51564356-B23B-4845-8ECB-57D7909E7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74659" y="2654461"/>
              <a:ext cx="432955" cy="432955"/>
            </a:xfrm>
            <a:prstGeom prst="rect">
              <a:avLst/>
            </a:prstGeom>
          </p:spPr>
        </p:pic>
        <p:pic>
          <p:nvPicPr>
            <p:cNvPr id="39" name="Picture 4" descr="D:\[초등] 교과학습\2021년 1학기\1-4학년 21년 1학기 개발물\suh_0201_01_0001\common\contents\images\math\inequalIcon_2_blue.png">
              <a:extLst>
                <a:ext uri="{FF2B5EF4-FFF2-40B4-BE49-F238E27FC236}">
                  <a16:creationId xmlns:a16="http://schemas.microsoft.com/office/drawing/2014/main" xmlns="" id="{DD2B12C8-1FA8-4F84-8D61-3493B30100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436247" y="2763084"/>
              <a:ext cx="130427" cy="21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0" name="Picture 4">
            <a:extLst>
              <a:ext uri="{FF2B5EF4-FFF2-40B4-BE49-F238E27FC236}">
                <a16:creationId xmlns:a16="http://schemas.microsoft.com/office/drawing/2014/main" xmlns="" id="{8B75056F-FC1B-49F7-8AF6-D229455A9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250" y="289496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8E804715-BEDD-4478-972C-7843ED330535}"/>
              </a:ext>
            </a:extLst>
          </p:cNvPr>
          <p:cNvSpPr txBox="1"/>
          <p:nvPr/>
        </p:nvSpPr>
        <p:spPr>
          <a:xfrm>
            <a:off x="949763" y="3512331"/>
            <a:ext cx="799372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86</a:t>
            </a:r>
            <a:endParaRPr lang="ko-KR" altLang="en-US" sz="1900" b="1" dirty="0">
              <a:solidFill>
                <a:srgbClr val="0070C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566066AE-7049-4916-BC46-9C4CEB3B1BB1}"/>
              </a:ext>
            </a:extLst>
          </p:cNvPr>
          <p:cNvSpPr txBox="1"/>
          <p:nvPr/>
        </p:nvSpPr>
        <p:spPr>
          <a:xfrm>
            <a:off x="2344920" y="3496801"/>
            <a:ext cx="799372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96</a:t>
            </a:r>
            <a:endParaRPr lang="ko-KR" altLang="en-US" sz="1900" b="1" dirty="0">
              <a:solidFill>
                <a:srgbClr val="0070C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AB1AF61-AC67-4351-917B-2FC9AFA259DF}"/>
              </a:ext>
            </a:extLst>
          </p:cNvPr>
          <p:cNvSpPr txBox="1"/>
          <p:nvPr/>
        </p:nvSpPr>
        <p:spPr>
          <a:xfrm>
            <a:off x="3862030" y="3518571"/>
            <a:ext cx="799372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88</a:t>
            </a:r>
            <a:endParaRPr lang="ko-KR" altLang="en-US" sz="1900" b="1" dirty="0">
              <a:solidFill>
                <a:srgbClr val="0070C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55A41565-873F-46A0-A4E6-4E29A43CE2A1}"/>
              </a:ext>
            </a:extLst>
          </p:cNvPr>
          <p:cNvSpPr txBox="1"/>
          <p:nvPr/>
        </p:nvSpPr>
        <p:spPr>
          <a:xfrm>
            <a:off x="5222562" y="3501107"/>
            <a:ext cx="799372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55</a:t>
            </a:r>
            <a:endParaRPr lang="ko-KR" altLang="en-US" sz="1900" b="1" dirty="0">
              <a:solidFill>
                <a:srgbClr val="0070C0"/>
              </a:solidFill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xmlns="" id="{4E29477B-244E-4ABA-8D0C-20BA01D17752}"/>
              </a:ext>
            </a:extLst>
          </p:cNvPr>
          <p:cNvGrpSpPr/>
          <p:nvPr/>
        </p:nvGrpSpPr>
        <p:grpSpPr>
          <a:xfrm>
            <a:off x="4747316" y="3129991"/>
            <a:ext cx="432955" cy="432955"/>
            <a:chOff x="3274659" y="2654461"/>
            <a:chExt cx="432955" cy="432955"/>
          </a:xfrm>
        </p:grpSpPr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xmlns="" id="{D5ADC9CB-8C80-435E-AA8C-2FF880BDD8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74659" y="2654461"/>
              <a:ext cx="432955" cy="432955"/>
            </a:xfrm>
            <a:prstGeom prst="rect">
              <a:avLst/>
            </a:prstGeom>
          </p:spPr>
        </p:pic>
        <p:pic>
          <p:nvPicPr>
            <p:cNvPr id="59" name="Picture 4" descr="D:\[초등] 교과학습\2021년 1학기\1-4학년 21년 1학기 개발물\suh_0201_01_0001\common\contents\images\math\inequalIcon_2_blue.png">
              <a:extLst>
                <a:ext uri="{FF2B5EF4-FFF2-40B4-BE49-F238E27FC236}">
                  <a16:creationId xmlns:a16="http://schemas.microsoft.com/office/drawing/2014/main" xmlns="" id="{7FBA9CBE-C984-4AF2-B9F2-11B1959610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6247" y="2763084"/>
              <a:ext cx="130427" cy="21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0" name="Picture 4">
            <a:extLst>
              <a:ext uri="{FF2B5EF4-FFF2-40B4-BE49-F238E27FC236}">
                <a16:creationId xmlns:a16="http://schemas.microsoft.com/office/drawing/2014/main" xmlns="" id="{6C381DD8-DA72-4978-98EB-BB2488487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646" y="287854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E990E207-7D71-4482-9248-5D56E06178D1}"/>
              </a:ext>
            </a:extLst>
          </p:cNvPr>
          <p:cNvSpPr/>
          <p:nvPr/>
        </p:nvSpPr>
        <p:spPr>
          <a:xfrm>
            <a:off x="1227711" y="38475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753207C3-7622-4AD1-9FFD-A158E0D656C4}"/>
              </a:ext>
            </a:extLst>
          </p:cNvPr>
          <p:cNvSpPr/>
          <p:nvPr/>
        </p:nvSpPr>
        <p:spPr>
          <a:xfrm>
            <a:off x="4173081" y="38229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7345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604986" y="1604990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곱의 크기를 비교하여     안에 ＞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,=,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＜를 알맞게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21188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4" name="그룹 103"/>
          <p:cNvGrpSpPr/>
          <p:nvPr/>
        </p:nvGrpSpPr>
        <p:grpSpPr>
          <a:xfrm>
            <a:off x="4500470" y="1167110"/>
            <a:ext cx="2411790" cy="353678"/>
            <a:chOff x="4355976" y="1177702"/>
            <a:chExt cx="2411790" cy="353678"/>
          </a:xfrm>
        </p:grpSpPr>
        <p:sp>
          <p:nvSpPr>
            <p:cNvPr id="105" name="순서도: 대체 처리 104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07" name="순서도: 대체 처리 106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863600" y="2972216"/>
            <a:ext cx="863600" cy="585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2399810" y="2999381"/>
            <a:ext cx="863600" cy="585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4084035" y="2999381"/>
            <a:ext cx="863600" cy="585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5602530" y="3023829"/>
            <a:ext cx="863600" cy="585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990990" y="3091881"/>
            <a:ext cx="799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23×3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317826" y="3094874"/>
            <a:ext cx="799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32×2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266508" y="3091881"/>
            <a:ext cx="799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11×8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531701" y="3091881"/>
            <a:ext cx="799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22×3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8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CA3F42AB-BD82-448A-B312-43B58C3523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0927" y="1622080"/>
            <a:ext cx="357814" cy="357814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F6A9E07E-81FD-4FD6-94FC-2F08954C4BF3}"/>
              </a:ext>
            </a:extLst>
          </p:cNvPr>
          <p:cNvGrpSpPr/>
          <p:nvPr/>
        </p:nvGrpSpPr>
        <p:grpSpPr>
          <a:xfrm>
            <a:off x="1821708" y="3059036"/>
            <a:ext cx="432955" cy="432955"/>
            <a:chOff x="3274659" y="2654461"/>
            <a:chExt cx="432955" cy="432955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xmlns="" id="{FD7A1D22-64C4-42D6-935E-17A777E5C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74659" y="2654461"/>
              <a:ext cx="432955" cy="432955"/>
            </a:xfrm>
            <a:prstGeom prst="rect">
              <a:avLst/>
            </a:prstGeom>
          </p:spPr>
        </p:pic>
        <p:pic>
          <p:nvPicPr>
            <p:cNvPr id="45" name="Picture 4" descr="D:\[초등] 교과학습\2021년 1학기\1-4학년 21년 1학기 개발물\suh_0201_01_0001\common\contents\images\math\inequalIcon_2_blue.png">
              <a:extLst>
                <a:ext uri="{FF2B5EF4-FFF2-40B4-BE49-F238E27FC236}">
                  <a16:creationId xmlns:a16="http://schemas.microsoft.com/office/drawing/2014/main" xmlns="" id="{60F690FF-AD1C-4F75-9643-4E4B0E38C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6247" y="2763084"/>
              <a:ext cx="130427" cy="21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B98E066F-66D3-4E86-8943-18DD6B15D974}"/>
              </a:ext>
            </a:extLst>
          </p:cNvPr>
          <p:cNvGrpSpPr/>
          <p:nvPr/>
        </p:nvGrpSpPr>
        <p:grpSpPr>
          <a:xfrm>
            <a:off x="5041248" y="3048293"/>
            <a:ext cx="432955" cy="432955"/>
            <a:chOff x="3274659" y="2654461"/>
            <a:chExt cx="432955" cy="432955"/>
          </a:xfrm>
        </p:grpSpPr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xmlns="" id="{A7462418-A974-405E-800B-22AAF4C0F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74659" y="2654461"/>
              <a:ext cx="432955" cy="432955"/>
            </a:xfrm>
            <a:prstGeom prst="rect">
              <a:avLst/>
            </a:prstGeom>
          </p:spPr>
        </p:pic>
        <p:pic>
          <p:nvPicPr>
            <p:cNvPr id="51" name="Picture 4" descr="D:\[초등] 교과학습\2021년 1학기\1-4학년 21년 1학기 개발물\suh_0201_01_0001\common\contents\images\math\inequalIcon_2_blue.png">
              <a:extLst>
                <a:ext uri="{FF2B5EF4-FFF2-40B4-BE49-F238E27FC236}">
                  <a16:creationId xmlns:a16="http://schemas.microsoft.com/office/drawing/2014/main" xmlns="" id="{4064588B-AB47-4808-870E-547E9F568F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6247" y="2763084"/>
              <a:ext cx="130427" cy="21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8AED5062-BB30-41B3-BA9C-487116596666}"/>
              </a:ext>
            </a:extLst>
          </p:cNvPr>
          <p:cNvSpPr txBox="1"/>
          <p:nvPr/>
        </p:nvSpPr>
        <p:spPr>
          <a:xfrm>
            <a:off x="949763" y="3383366"/>
            <a:ext cx="799372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69</a:t>
            </a:r>
            <a:endParaRPr lang="ko-KR" altLang="en-US" sz="1900" b="1" dirty="0">
              <a:solidFill>
                <a:srgbClr val="0070C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C20EF5E5-EA78-4F25-87E4-4EE14CC6109A}"/>
              </a:ext>
            </a:extLst>
          </p:cNvPr>
          <p:cNvSpPr txBox="1"/>
          <p:nvPr/>
        </p:nvSpPr>
        <p:spPr>
          <a:xfrm>
            <a:off x="2286411" y="3376044"/>
            <a:ext cx="799372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64</a:t>
            </a:r>
            <a:endParaRPr lang="ko-KR" altLang="en-US" sz="1900" b="1" dirty="0">
              <a:solidFill>
                <a:srgbClr val="0070C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39D14B15-F5FA-4F2A-9E4D-E3993BE5BF25}"/>
              </a:ext>
            </a:extLst>
          </p:cNvPr>
          <p:cNvSpPr txBox="1"/>
          <p:nvPr/>
        </p:nvSpPr>
        <p:spPr>
          <a:xfrm>
            <a:off x="4281363" y="3371766"/>
            <a:ext cx="799372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88</a:t>
            </a:r>
            <a:endParaRPr lang="ko-KR" altLang="en-US" sz="1900" b="1" dirty="0">
              <a:solidFill>
                <a:srgbClr val="0070C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A6AEC029-5909-40C0-B5F7-E3E9E3D750BD}"/>
              </a:ext>
            </a:extLst>
          </p:cNvPr>
          <p:cNvSpPr txBox="1"/>
          <p:nvPr/>
        </p:nvSpPr>
        <p:spPr>
          <a:xfrm>
            <a:off x="5520420" y="3373083"/>
            <a:ext cx="799372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66</a:t>
            </a:r>
            <a:endParaRPr lang="ko-KR" altLang="en-US" sz="1900" b="1" dirty="0">
              <a:solidFill>
                <a:srgbClr val="0070C0"/>
              </a:solidFill>
            </a:endParaRPr>
          </a:p>
        </p:txBody>
      </p:sp>
      <p:pic>
        <p:nvPicPr>
          <p:cNvPr id="71" name="Picture 4">
            <a:extLst>
              <a:ext uri="{FF2B5EF4-FFF2-40B4-BE49-F238E27FC236}">
                <a16:creationId xmlns:a16="http://schemas.microsoft.com/office/drawing/2014/main" xmlns="" id="{C6C970A9-BA59-4FDB-A68A-D6A688291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250" y="289496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4">
            <a:extLst>
              <a:ext uri="{FF2B5EF4-FFF2-40B4-BE49-F238E27FC236}">
                <a16:creationId xmlns:a16="http://schemas.microsoft.com/office/drawing/2014/main" xmlns="" id="{97514EEB-661E-4172-9138-FAB9B3FD3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379" y="288845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32619773-352E-44F9-A6DA-E41799824A7B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xmlns="" id="{9EB8A4B0-89F3-475C-8DA2-B054431A1517}"/>
              </a:ext>
            </a:extLst>
          </p:cNvPr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xmlns="" id="{7AD38DA1-46EB-480F-8EB2-BB33A3D0E092}"/>
                </a:ext>
              </a:extLst>
            </p:cNvPr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7" name="모서리가 둥근 직사각형 42">
              <a:extLst>
                <a:ext uri="{FF2B5EF4-FFF2-40B4-BE49-F238E27FC236}">
                  <a16:creationId xmlns:a16="http://schemas.microsoft.com/office/drawing/2014/main" xmlns="" id="{3D8D96DD-5E74-43B3-838C-CA1681AAD2C6}"/>
                </a:ext>
              </a:extLst>
            </p:cNvPr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9530818E-6E70-4E37-9146-8E6C9BC8A3A1}"/>
                </a:ext>
              </a:extLst>
            </p:cNvPr>
            <p:cNvSpPr txBox="1"/>
            <p:nvPr/>
          </p:nvSpPr>
          <p:spPr>
            <a:xfrm>
              <a:off x="324931" y="3966445"/>
              <a:ext cx="48781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23×3=69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, 32×2=64        69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＞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64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771540AA-3C23-42E6-9411-FB7536C8B51D}"/>
                </a:ext>
              </a:extLst>
            </p:cNvPr>
            <p:cNvSpPr txBox="1"/>
            <p:nvPr/>
          </p:nvSpPr>
          <p:spPr>
            <a:xfrm>
              <a:off x="323528" y="4375373"/>
              <a:ext cx="48781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11×8=88, 22×3=66        88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＞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66</a:t>
              </a:r>
            </a:p>
          </p:txBody>
        </p:sp>
      </p:grpSp>
      <p:pic>
        <p:nvPicPr>
          <p:cNvPr id="83" name="Picture 31">
            <a:extLst>
              <a:ext uri="{FF2B5EF4-FFF2-40B4-BE49-F238E27FC236}">
                <a16:creationId xmlns:a16="http://schemas.microsoft.com/office/drawing/2014/main" xmlns="" id="{A12128B3-5D15-4D3F-A0D4-3650E54CF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3984423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31">
            <a:extLst>
              <a:ext uri="{FF2B5EF4-FFF2-40B4-BE49-F238E27FC236}">
                <a16:creationId xmlns:a16="http://schemas.microsoft.com/office/drawing/2014/main" xmlns="" id="{5B8E0542-EB41-46EA-AE8C-DCCC24878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4378782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직각 삼각형 84">
            <a:extLst>
              <a:ext uri="{FF2B5EF4-FFF2-40B4-BE49-F238E27FC236}">
                <a16:creationId xmlns:a16="http://schemas.microsoft.com/office/drawing/2014/main" xmlns="" id="{30B695F6-3409-46AE-A8FB-0BDA3B98E4D4}"/>
              </a:ext>
            </a:extLst>
          </p:cNvPr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217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중요 표시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0990" y="1581553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24×2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잘못 계산한 친구를 찾아 이름을 써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3" y="1960177"/>
            <a:ext cx="420441" cy="354056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112989" y="19601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4500470" y="1160748"/>
            <a:ext cx="2411790" cy="353678"/>
            <a:chOff x="4355976" y="1177702"/>
            <a:chExt cx="2411790" cy="353678"/>
          </a:xfrm>
        </p:grpSpPr>
        <p:sp>
          <p:nvSpPr>
            <p:cNvPr id="88" name="순서도: 대체 처리 87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b="42273"/>
          <a:stretch/>
        </p:blipFill>
        <p:spPr>
          <a:xfrm>
            <a:off x="1061307" y="2028501"/>
            <a:ext cx="4979427" cy="285860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340604" y="3501008"/>
            <a:ext cx="675112" cy="300202"/>
          </a:xfrm>
          <a:prstGeom prst="rect">
            <a:avLst/>
          </a:prstGeom>
          <a:solidFill>
            <a:srgbClr val="C7EA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3743908" y="4842681"/>
            <a:ext cx="288032" cy="180020"/>
          </a:xfrm>
          <a:prstGeom prst="rect">
            <a:avLst/>
          </a:prstGeom>
          <a:solidFill>
            <a:srgbClr val="C7EA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2346890" y="3195673"/>
            <a:ext cx="2576643" cy="2616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329657" y="4245006"/>
            <a:ext cx="3195031" cy="5706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2342218" y="3123608"/>
            <a:ext cx="2916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2×2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4×2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합을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구했어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354237" y="4212440"/>
            <a:ext cx="3240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묶음이니까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24×2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묶음으로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8×6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구했어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6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Group 1072">
            <a:extLst>
              <a:ext uri="{FF2B5EF4-FFF2-40B4-BE49-F238E27FC236}">
                <a16:creationId xmlns:a16="http://schemas.microsoft.com/office/drawing/2014/main" xmlns="" id="{FDA60E14-8587-41AB-8456-143D5B5AF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01774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나눔고딕" pitchFamily="50" charset="-127"/>
                          <a:ea typeface="나눔고딕" pitchFamily="50" charset="-127"/>
                        </a:rPr>
                        <a:t>수학</a:t>
                      </a:r>
                      <a:r>
                        <a:rPr lang="en-US" altLang="ko-KR" sz="1000" dirty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1000" dirty="0">
                          <a:latin typeface="나눔고딕" pitchFamily="50" charset="-127"/>
                          <a:ea typeface="나눔고딕" pitchFamily="50" charset="-127"/>
                        </a:rPr>
                        <a:t>박</a:t>
                      </a:r>
                      <a:r>
                        <a:rPr lang="en-US" altLang="ko-KR" sz="1000" dirty="0">
                          <a:latin typeface="나눔고딕" pitchFamily="50" charset="-127"/>
                          <a:ea typeface="나눔고딕" pitchFamily="50" charset="-127"/>
                        </a:rPr>
                        <a:t>) 3-1 </a:t>
                      </a:r>
                      <a:r>
                        <a:rPr lang="ko-KR" altLang="en-US" sz="1000" dirty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1000" dirty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1000" dirty="0" err="1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1000" dirty="0">
                          <a:latin typeface="나눔고딕" pitchFamily="50" charset="-127"/>
                          <a:ea typeface="나눔고딕" pitchFamily="50" charset="-127"/>
                        </a:rPr>
                        <a:t>\lesson04\ops\ms_lesson04\images\ms_31_4_02_06_01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52" name="그룹 51">
            <a:extLst>
              <a:ext uri="{FF2B5EF4-FFF2-40B4-BE49-F238E27FC236}">
                <a16:creationId xmlns:a16="http://schemas.microsoft.com/office/drawing/2014/main" xmlns="" id="{EDAFF88B-F16A-45CF-B6B7-DEA28B48C7D0}"/>
              </a:ext>
            </a:extLst>
          </p:cNvPr>
          <p:cNvGrpSpPr/>
          <p:nvPr/>
        </p:nvGrpSpPr>
        <p:grpSpPr>
          <a:xfrm>
            <a:off x="2838880" y="5283226"/>
            <a:ext cx="1637116" cy="263186"/>
            <a:chOff x="319554" y="1245924"/>
            <a:chExt cx="2636592" cy="423864"/>
          </a:xfrm>
        </p:grpSpPr>
        <p:pic>
          <p:nvPicPr>
            <p:cNvPr id="53" name="Picture 11">
              <a:extLst>
                <a:ext uri="{FF2B5EF4-FFF2-40B4-BE49-F238E27FC236}">
                  <a16:creationId xmlns:a16="http://schemas.microsoft.com/office/drawing/2014/main" xmlns="" id="{3FDADD52-3082-47DB-AC5E-1126B5847D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2">
              <a:extLst>
                <a:ext uri="{FF2B5EF4-FFF2-40B4-BE49-F238E27FC236}">
                  <a16:creationId xmlns:a16="http://schemas.microsoft.com/office/drawing/2014/main" xmlns="" id="{BF540CB8-B112-48F6-AE20-58906C3073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3">
              <a:extLst>
                <a:ext uri="{FF2B5EF4-FFF2-40B4-BE49-F238E27FC236}">
                  <a16:creationId xmlns:a16="http://schemas.microsoft.com/office/drawing/2014/main" xmlns="" id="{9B77760D-B393-4BEA-ADFD-FF06413A2D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4">
              <a:extLst>
                <a:ext uri="{FF2B5EF4-FFF2-40B4-BE49-F238E27FC236}">
                  <a16:creationId xmlns:a16="http://schemas.microsoft.com/office/drawing/2014/main" xmlns="" id="{E4710F91-CD5D-4D4F-8D81-2452EAE4EF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0192244C-892A-4118-8939-D9785E832002}"/>
              </a:ext>
            </a:extLst>
          </p:cNvPr>
          <p:cNvSpPr/>
          <p:nvPr/>
        </p:nvSpPr>
        <p:spPr>
          <a:xfrm>
            <a:off x="2540406" y="52124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B652F9BD-7895-420C-BE96-01175D1471AB}"/>
              </a:ext>
            </a:extLst>
          </p:cNvPr>
          <p:cNvSpPr/>
          <p:nvPr/>
        </p:nvSpPr>
        <p:spPr>
          <a:xfrm>
            <a:off x="1331640" y="4604962"/>
            <a:ext cx="675112" cy="300202"/>
          </a:xfrm>
          <a:prstGeom prst="rect">
            <a:avLst/>
          </a:prstGeom>
          <a:solidFill>
            <a:srgbClr val="C7EA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윤서</a:t>
            </a:r>
          </a:p>
        </p:txBody>
      </p:sp>
    </p:spTree>
    <p:extLst>
      <p:ext uri="{BB962C8B-B14F-4D97-AF65-F5344CB8AC3E}">
        <p14:creationId xmlns:p14="http://schemas.microsoft.com/office/powerpoint/2010/main" val="4276202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중요 표시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0990" y="1581553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24×2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잘못 계산한 친구를 찾아 이름을 써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3" y="1960177"/>
            <a:ext cx="420441" cy="354056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112989" y="19601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4500470" y="1160748"/>
            <a:ext cx="2411790" cy="353678"/>
            <a:chOff x="4355976" y="1177702"/>
            <a:chExt cx="2411790" cy="353678"/>
          </a:xfrm>
        </p:grpSpPr>
        <p:sp>
          <p:nvSpPr>
            <p:cNvPr id="88" name="순서도: 대체 처리 87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l="713" t="57780" r="-713" b="512"/>
          <a:stretch/>
        </p:blipFill>
        <p:spPr>
          <a:xfrm>
            <a:off x="1061307" y="2028501"/>
            <a:ext cx="4979427" cy="20653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078876" y="3594730"/>
            <a:ext cx="675112" cy="300202"/>
          </a:xfrm>
          <a:prstGeom prst="rect">
            <a:avLst/>
          </a:prstGeom>
          <a:solidFill>
            <a:srgbClr val="C7EA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소연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361158" y="3286289"/>
            <a:ext cx="3430972" cy="4911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6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Group 1072">
            <a:extLst>
              <a:ext uri="{FF2B5EF4-FFF2-40B4-BE49-F238E27FC236}">
                <a16:creationId xmlns:a16="http://schemas.microsoft.com/office/drawing/2014/main" xmlns="" id="{FDA60E14-8587-41AB-8456-143D5B5AF91B}"/>
              </a:ext>
            </a:extLst>
          </p:cNvPr>
          <p:cNvGraphicFramePr>
            <a:graphicFrameLocks noGrp="1"/>
          </p:cNvGraphicFramePr>
          <p:nvPr/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나눔고딕" pitchFamily="50" charset="-127"/>
                          <a:ea typeface="나눔고딕" pitchFamily="50" charset="-127"/>
                        </a:rPr>
                        <a:t>수학</a:t>
                      </a:r>
                      <a:r>
                        <a:rPr lang="en-US" altLang="ko-KR" sz="1000" dirty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1000" dirty="0">
                          <a:latin typeface="나눔고딕" pitchFamily="50" charset="-127"/>
                          <a:ea typeface="나눔고딕" pitchFamily="50" charset="-127"/>
                        </a:rPr>
                        <a:t>박</a:t>
                      </a:r>
                      <a:r>
                        <a:rPr lang="en-US" altLang="ko-KR" sz="1000" dirty="0">
                          <a:latin typeface="나눔고딕" pitchFamily="50" charset="-127"/>
                          <a:ea typeface="나눔고딕" pitchFamily="50" charset="-127"/>
                        </a:rPr>
                        <a:t>) 3-1 </a:t>
                      </a:r>
                      <a:r>
                        <a:rPr lang="ko-KR" altLang="en-US" sz="1000" dirty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1000" dirty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1000" dirty="0" err="1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1000" dirty="0">
                          <a:latin typeface="나눔고딕" pitchFamily="50" charset="-127"/>
                          <a:ea typeface="나눔고딕" pitchFamily="50" charset="-127"/>
                        </a:rPr>
                        <a:t>\lesson04\ops\ms_lesson04\images\ms_31_4_02_06_01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52" name="그룹 51">
            <a:extLst>
              <a:ext uri="{FF2B5EF4-FFF2-40B4-BE49-F238E27FC236}">
                <a16:creationId xmlns:a16="http://schemas.microsoft.com/office/drawing/2014/main" xmlns="" id="{EDAFF88B-F16A-45CF-B6B7-DEA28B48C7D0}"/>
              </a:ext>
            </a:extLst>
          </p:cNvPr>
          <p:cNvGrpSpPr/>
          <p:nvPr/>
        </p:nvGrpSpPr>
        <p:grpSpPr>
          <a:xfrm>
            <a:off x="2838880" y="5283226"/>
            <a:ext cx="1637116" cy="263186"/>
            <a:chOff x="319554" y="1245924"/>
            <a:chExt cx="2636592" cy="423864"/>
          </a:xfrm>
        </p:grpSpPr>
        <p:pic>
          <p:nvPicPr>
            <p:cNvPr id="53" name="Picture 11">
              <a:extLst>
                <a:ext uri="{FF2B5EF4-FFF2-40B4-BE49-F238E27FC236}">
                  <a16:creationId xmlns:a16="http://schemas.microsoft.com/office/drawing/2014/main" xmlns="" id="{3FDADD52-3082-47DB-AC5E-1126B5847D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2">
              <a:extLst>
                <a:ext uri="{FF2B5EF4-FFF2-40B4-BE49-F238E27FC236}">
                  <a16:creationId xmlns:a16="http://schemas.microsoft.com/office/drawing/2014/main" xmlns="" id="{BF540CB8-B112-48F6-AE20-58906C3073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3893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3">
              <a:extLst>
                <a:ext uri="{FF2B5EF4-FFF2-40B4-BE49-F238E27FC236}">
                  <a16:creationId xmlns:a16="http://schemas.microsoft.com/office/drawing/2014/main" xmlns="" id="{9B77760D-B393-4BEA-ADFD-FF06413A2D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369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4">
              <a:extLst>
                <a:ext uri="{FF2B5EF4-FFF2-40B4-BE49-F238E27FC236}">
                  <a16:creationId xmlns:a16="http://schemas.microsoft.com/office/drawing/2014/main" xmlns="" id="{E4710F91-CD5D-4D4F-8D81-2452EAE4EF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755B6EE9-236A-419F-87D9-C140707CA78F}"/>
              </a:ext>
            </a:extLst>
          </p:cNvPr>
          <p:cNvSpPr txBox="1"/>
          <p:nvPr/>
        </p:nvSpPr>
        <p:spPr>
          <a:xfrm>
            <a:off x="1313859" y="3239455"/>
            <a:ext cx="3585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씩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묶음은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20×2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이고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씩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묶음은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4×2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이니까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더해 줬어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8F0A9266-B970-4BBF-9829-B12F56F3AED9}"/>
              </a:ext>
            </a:extLst>
          </p:cNvPr>
          <p:cNvSpPr txBox="1"/>
          <p:nvPr/>
        </p:nvSpPr>
        <p:spPr>
          <a:xfrm>
            <a:off x="3041924" y="4366246"/>
            <a:ext cx="72353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선우</a:t>
            </a:r>
          </a:p>
        </p:txBody>
      </p:sp>
      <p:pic>
        <p:nvPicPr>
          <p:cNvPr id="46" name="Picture 4">
            <a:extLst>
              <a:ext uri="{FF2B5EF4-FFF2-40B4-BE49-F238E27FC236}">
                <a16:creationId xmlns:a16="http://schemas.microsoft.com/office/drawing/2014/main" xmlns="" id="{6E8D7B77-9ABF-4C3A-AEBB-C0B2FC795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533" y="421653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6">
            <a:extLst>
              <a:ext uri="{FF2B5EF4-FFF2-40B4-BE49-F238E27FC236}">
                <a16:creationId xmlns:a16="http://schemas.microsoft.com/office/drawing/2014/main" xmlns="" id="{4FEC9294-15A3-4F2E-A13F-92426FB77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2">
            <a:extLst>
              <a:ext uri="{FF2B5EF4-FFF2-40B4-BE49-F238E27FC236}">
                <a16:creationId xmlns:a16="http://schemas.microsoft.com/office/drawing/2014/main" xmlns="" id="{2732D5E4-3607-4F16-AA9C-1021C33B9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타원 54">
            <a:extLst>
              <a:ext uri="{FF2B5EF4-FFF2-40B4-BE49-F238E27FC236}">
                <a16:creationId xmlns:a16="http://schemas.microsoft.com/office/drawing/2014/main" xmlns="" id="{476BBD60-FD0B-4DD5-862B-620DE748F1CC}"/>
              </a:ext>
            </a:extLst>
          </p:cNvPr>
          <p:cNvSpPr/>
          <p:nvPr/>
        </p:nvSpPr>
        <p:spPr>
          <a:xfrm>
            <a:off x="5623568" y="52251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13">
            <a:extLst>
              <a:ext uri="{FF2B5EF4-FFF2-40B4-BE49-F238E27FC236}">
                <a16:creationId xmlns:a16="http://schemas.microsoft.com/office/drawing/2014/main" xmlns="" id="{F5F360B0-573D-4BD2-A39B-F3F8EAEBE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6CE5A887-0560-4B8F-87C1-2DF351BC7D6F}"/>
              </a:ext>
            </a:extLst>
          </p:cNvPr>
          <p:cNvSpPr/>
          <p:nvPr/>
        </p:nvSpPr>
        <p:spPr>
          <a:xfrm>
            <a:off x="133934" y="52220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B519B09D-5F4D-4756-9F2D-DF03CB30D935}"/>
              </a:ext>
            </a:extLst>
          </p:cNvPr>
          <p:cNvSpPr/>
          <p:nvPr/>
        </p:nvSpPr>
        <p:spPr>
          <a:xfrm>
            <a:off x="4572000" y="52251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492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7926" y="695549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376772"/>
            <a:ext cx="178503" cy="21095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31540" y="1268760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21×2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잘못 계산한 친구를 찾아 이름을 써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139654" y="52111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735796" y="3501008"/>
            <a:ext cx="324036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396746" y="2867209"/>
            <a:ext cx="324036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432702" y="3519671"/>
            <a:ext cx="324036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150201" y="3510056"/>
            <a:ext cx="324036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470358" y="3439276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1393737" y="3462572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2581741" y="3403672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3656479" y="3411828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4766402" y="3442503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5973015" y="3425725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6"/>
          <a:srcRect b="41177"/>
          <a:stretch/>
        </p:blipFill>
        <p:spPr>
          <a:xfrm>
            <a:off x="1075054" y="1716260"/>
            <a:ext cx="5039331" cy="294794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328172" y="2378563"/>
            <a:ext cx="857174" cy="2285643"/>
          </a:xfrm>
          <a:prstGeom prst="rect">
            <a:avLst/>
          </a:prstGeom>
          <a:solidFill>
            <a:srgbClr val="C7EA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2372865" y="2836163"/>
            <a:ext cx="2631183" cy="3352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모서리가 둥근 사각형 설명선 99"/>
          <p:cNvSpPr/>
          <p:nvPr/>
        </p:nvSpPr>
        <p:spPr>
          <a:xfrm>
            <a:off x="2372865" y="3882628"/>
            <a:ext cx="3271801" cy="644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2368783" y="2809706"/>
            <a:ext cx="2752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2×2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1×2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합을 구했어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388052" y="3931629"/>
            <a:ext cx="3287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묶었더니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묶음이 되었어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7×6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으로 </a:t>
            </a:r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구했어</a:t>
            </a:r>
            <a:r>
              <a:rPr lang="en-US" altLang="ko-KR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10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xmlns="" id="{9CE96A85-957B-4381-B603-4D4B842DC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2" name="Group 1072">
            <a:extLst>
              <a:ext uri="{FF2B5EF4-FFF2-40B4-BE49-F238E27FC236}">
                <a16:creationId xmlns:a16="http://schemas.microsoft.com/office/drawing/2014/main" xmlns="" id="{18F7C227-4725-449E-8D88-1A1E9D319A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07122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bg_popup_more.png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나눔고딕" pitchFamily="50" charset="-127"/>
                          <a:ea typeface="나눔고딕" pitchFamily="50" charset="-127"/>
                        </a:rPr>
                        <a:t>수학</a:t>
                      </a:r>
                      <a:r>
                        <a:rPr lang="en-US" altLang="ko-KR" sz="1000" dirty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1000" dirty="0">
                          <a:latin typeface="나눔고딕" pitchFamily="50" charset="-127"/>
                          <a:ea typeface="나눔고딕" pitchFamily="50" charset="-127"/>
                        </a:rPr>
                        <a:t>박</a:t>
                      </a:r>
                      <a:r>
                        <a:rPr lang="en-US" altLang="ko-KR" sz="1000" dirty="0">
                          <a:latin typeface="나눔고딕" pitchFamily="50" charset="-127"/>
                          <a:ea typeface="나눔고딕" pitchFamily="50" charset="-127"/>
                        </a:rPr>
                        <a:t>) 3-1 </a:t>
                      </a:r>
                      <a:r>
                        <a:rPr lang="ko-KR" altLang="en-US" sz="1000" dirty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1000" dirty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1000" dirty="0" err="1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1000" dirty="0">
                          <a:latin typeface="나눔고딕" pitchFamily="50" charset="-127"/>
                          <a:ea typeface="나눔고딕" pitchFamily="50" charset="-127"/>
                        </a:rPr>
                        <a:t>\lesson04\ops\ms_lesson04\images\ms_31_4_02_06_01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xmlns="" id="{66650444-3AE8-439F-8E8D-229C7621633F}"/>
              </a:ext>
            </a:extLst>
          </p:cNvPr>
          <p:cNvSpPr/>
          <p:nvPr/>
        </p:nvSpPr>
        <p:spPr>
          <a:xfrm>
            <a:off x="1340604" y="2840766"/>
            <a:ext cx="675112" cy="30020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진우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4DD55DA6-8430-443F-AE46-001339D5CAED}"/>
              </a:ext>
            </a:extLst>
          </p:cNvPr>
          <p:cNvSpPr/>
          <p:nvPr/>
        </p:nvSpPr>
        <p:spPr>
          <a:xfrm>
            <a:off x="1389644" y="3980650"/>
            <a:ext cx="675112" cy="30020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연지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xmlns="" id="{6F0ACC96-90AE-4B3A-8A16-54106C70454D}"/>
              </a:ext>
            </a:extLst>
          </p:cNvPr>
          <p:cNvGrpSpPr/>
          <p:nvPr/>
        </p:nvGrpSpPr>
        <p:grpSpPr>
          <a:xfrm>
            <a:off x="2838880" y="5398062"/>
            <a:ext cx="1637116" cy="263186"/>
            <a:chOff x="319554" y="1245924"/>
            <a:chExt cx="2636592" cy="423864"/>
          </a:xfrm>
        </p:grpSpPr>
        <p:pic>
          <p:nvPicPr>
            <p:cNvPr id="59" name="Picture 11">
              <a:extLst>
                <a:ext uri="{FF2B5EF4-FFF2-40B4-BE49-F238E27FC236}">
                  <a16:creationId xmlns:a16="http://schemas.microsoft.com/office/drawing/2014/main" xmlns="" id="{3AF33789-4D0D-4A90-ADC0-7B30AC6785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2">
              <a:extLst>
                <a:ext uri="{FF2B5EF4-FFF2-40B4-BE49-F238E27FC236}">
                  <a16:creationId xmlns:a16="http://schemas.microsoft.com/office/drawing/2014/main" xmlns="" id="{26C5FD6B-F21F-4ED3-9827-9352359160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3">
              <a:extLst>
                <a:ext uri="{FF2B5EF4-FFF2-40B4-BE49-F238E27FC236}">
                  <a16:creationId xmlns:a16="http://schemas.microsoft.com/office/drawing/2014/main" xmlns="" id="{35C16EFD-5C53-4F7E-83FA-FCB91402D0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4">
              <a:extLst>
                <a:ext uri="{FF2B5EF4-FFF2-40B4-BE49-F238E27FC236}">
                  <a16:creationId xmlns:a16="http://schemas.microsoft.com/office/drawing/2014/main" xmlns="" id="{88CA7742-F7A9-4039-AAF1-723F1D66D0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9CF4907A-E63C-440E-B9B5-73FC507EF091}"/>
              </a:ext>
            </a:extLst>
          </p:cNvPr>
          <p:cNvSpPr/>
          <p:nvPr/>
        </p:nvSpPr>
        <p:spPr>
          <a:xfrm>
            <a:off x="2540406" y="53272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9316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7926" y="695549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376772"/>
            <a:ext cx="178503" cy="21095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31540" y="1268760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21×2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잘못 계산한 친구를 찾아 이름을 써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139654" y="52111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735796" y="3501008"/>
            <a:ext cx="324036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396746" y="2867209"/>
            <a:ext cx="324036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432702" y="3519671"/>
            <a:ext cx="324036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150201" y="3510056"/>
            <a:ext cx="324036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470358" y="3439276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1393737" y="3462572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2581741" y="3403672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3656479" y="3411828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4766402" y="3442503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5973015" y="3425725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6"/>
          <a:srcRect t="58267" b="315"/>
          <a:stretch/>
        </p:blipFill>
        <p:spPr>
          <a:xfrm>
            <a:off x="1075054" y="1716260"/>
            <a:ext cx="5039331" cy="207567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053101" y="1759568"/>
            <a:ext cx="857174" cy="1801877"/>
          </a:xfrm>
          <a:prstGeom prst="rect">
            <a:avLst/>
          </a:prstGeom>
          <a:solidFill>
            <a:srgbClr val="C7EA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1420204" y="2922149"/>
            <a:ext cx="3416670" cy="59426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10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xmlns="" id="{9CE96A85-957B-4381-B603-4D4B842DC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2" name="Group 1072">
            <a:extLst>
              <a:ext uri="{FF2B5EF4-FFF2-40B4-BE49-F238E27FC236}">
                <a16:creationId xmlns:a16="http://schemas.microsoft.com/office/drawing/2014/main" xmlns="" id="{18F7C227-4725-449E-8D88-1A1E9D319A44}"/>
              </a:ext>
            </a:extLst>
          </p:cNvPr>
          <p:cNvGraphicFramePr>
            <a:graphicFrameLocks noGrp="1"/>
          </p:cNvGraphicFramePr>
          <p:nvPr/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bg_popup_more.png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나눔고딕" pitchFamily="50" charset="-127"/>
                          <a:ea typeface="나눔고딕" pitchFamily="50" charset="-127"/>
                        </a:rPr>
                        <a:t>수학</a:t>
                      </a:r>
                      <a:r>
                        <a:rPr lang="en-US" altLang="ko-KR" sz="1000" dirty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1000" dirty="0">
                          <a:latin typeface="나눔고딕" pitchFamily="50" charset="-127"/>
                          <a:ea typeface="나눔고딕" pitchFamily="50" charset="-127"/>
                        </a:rPr>
                        <a:t>박</a:t>
                      </a:r>
                      <a:r>
                        <a:rPr lang="en-US" altLang="ko-KR" sz="1000" dirty="0">
                          <a:latin typeface="나눔고딕" pitchFamily="50" charset="-127"/>
                          <a:ea typeface="나눔고딕" pitchFamily="50" charset="-127"/>
                        </a:rPr>
                        <a:t>) 3-1 </a:t>
                      </a:r>
                      <a:r>
                        <a:rPr lang="ko-KR" altLang="en-US" sz="1000" dirty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1000" dirty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1000" dirty="0" err="1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1000" dirty="0">
                          <a:latin typeface="나눔고딕" pitchFamily="50" charset="-127"/>
                          <a:ea typeface="나눔고딕" pitchFamily="50" charset="-127"/>
                        </a:rPr>
                        <a:t>\lesson04\ops\ms_lesson04\images\ms_31_4_02_06_01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xmlns="" id="{66650444-3AE8-439F-8E8D-229C7621633F}"/>
              </a:ext>
            </a:extLst>
          </p:cNvPr>
          <p:cNvSpPr/>
          <p:nvPr/>
        </p:nvSpPr>
        <p:spPr>
          <a:xfrm>
            <a:off x="5178465" y="3050298"/>
            <a:ext cx="675112" cy="3002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</a:t>
            </a:r>
            <a:r>
              <a:rPr lang="ko-KR" altLang="en-US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xmlns="" id="{6F0ACC96-90AE-4B3A-8A16-54106C70454D}"/>
              </a:ext>
            </a:extLst>
          </p:cNvPr>
          <p:cNvGrpSpPr/>
          <p:nvPr/>
        </p:nvGrpSpPr>
        <p:grpSpPr>
          <a:xfrm>
            <a:off x="2838880" y="5398062"/>
            <a:ext cx="1637116" cy="263186"/>
            <a:chOff x="319554" y="1245924"/>
            <a:chExt cx="2636592" cy="423864"/>
          </a:xfrm>
        </p:grpSpPr>
        <p:pic>
          <p:nvPicPr>
            <p:cNvPr id="59" name="Picture 11">
              <a:extLst>
                <a:ext uri="{FF2B5EF4-FFF2-40B4-BE49-F238E27FC236}">
                  <a16:creationId xmlns:a16="http://schemas.microsoft.com/office/drawing/2014/main" xmlns="" id="{3AF33789-4D0D-4A90-ADC0-7B30AC6785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2">
              <a:extLst>
                <a:ext uri="{FF2B5EF4-FFF2-40B4-BE49-F238E27FC236}">
                  <a16:creationId xmlns:a16="http://schemas.microsoft.com/office/drawing/2014/main" xmlns="" id="{26C5FD6B-F21F-4ED3-9827-9352359160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3893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3">
              <a:extLst>
                <a:ext uri="{FF2B5EF4-FFF2-40B4-BE49-F238E27FC236}">
                  <a16:creationId xmlns:a16="http://schemas.microsoft.com/office/drawing/2014/main" xmlns="" id="{35C16EFD-5C53-4F7E-83FA-FCB91402D0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3057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4">
              <a:extLst>
                <a:ext uri="{FF2B5EF4-FFF2-40B4-BE49-F238E27FC236}">
                  <a16:creationId xmlns:a16="http://schemas.microsoft.com/office/drawing/2014/main" xmlns="" id="{88CA7742-F7A9-4039-AAF1-723F1D66D0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9CF4907A-E63C-440E-B9B5-73FC507EF091}"/>
              </a:ext>
            </a:extLst>
          </p:cNvPr>
          <p:cNvSpPr/>
          <p:nvPr/>
        </p:nvSpPr>
        <p:spPr>
          <a:xfrm>
            <a:off x="2540406" y="53272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75941B3B-D84B-4C4A-97DB-4D40DD6D248F}"/>
              </a:ext>
            </a:extLst>
          </p:cNvPr>
          <p:cNvSpPr txBox="1"/>
          <p:nvPr/>
        </p:nvSpPr>
        <p:spPr>
          <a:xfrm>
            <a:off x="1427575" y="2945823"/>
            <a:ext cx="34720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씩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묶음은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20×2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이고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씩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묶음은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1×2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이니까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더해 줬어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F501A9B-8DA6-4BE0-8B76-C5538147658C}"/>
              </a:ext>
            </a:extLst>
          </p:cNvPr>
          <p:cNvSpPr txBox="1"/>
          <p:nvPr/>
        </p:nvSpPr>
        <p:spPr>
          <a:xfrm>
            <a:off x="3251600" y="4365104"/>
            <a:ext cx="72353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진우</a:t>
            </a:r>
          </a:p>
        </p:txBody>
      </p:sp>
      <p:pic>
        <p:nvPicPr>
          <p:cNvPr id="46" name="Picture 4">
            <a:extLst>
              <a:ext uri="{FF2B5EF4-FFF2-40B4-BE49-F238E27FC236}">
                <a16:creationId xmlns:a16="http://schemas.microsoft.com/office/drawing/2014/main" xmlns="" id="{6DEB621E-29A5-4E8B-9DF8-D4FDF2EC6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520" y="460557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7811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0990" y="1581553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24×2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잘못 계산한 친구를 찾아 이름을 써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3" y="1960177"/>
            <a:ext cx="420441" cy="354056"/>
          </a:xfrm>
          <a:prstGeom prst="rect">
            <a:avLst/>
          </a:prstGeom>
        </p:spPr>
      </p:pic>
      <p:grpSp>
        <p:nvGrpSpPr>
          <p:cNvPr id="87" name="그룹 86"/>
          <p:cNvGrpSpPr/>
          <p:nvPr/>
        </p:nvGrpSpPr>
        <p:grpSpPr>
          <a:xfrm>
            <a:off x="4500470" y="1160748"/>
            <a:ext cx="2411790" cy="353678"/>
            <a:chOff x="4355976" y="1177702"/>
            <a:chExt cx="2411790" cy="353678"/>
          </a:xfrm>
        </p:grpSpPr>
        <p:sp>
          <p:nvSpPr>
            <p:cNvPr id="88" name="순서도: 대체 처리 87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l="713" t="57780" r="-713" b="512"/>
          <a:stretch/>
        </p:blipFill>
        <p:spPr>
          <a:xfrm>
            <a:off x="1061307" y="2028501"/>
            <a:ext cx="4979427" cy="20653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078876" y="3594730"/>
            <a:ext cx="675112" cy="300202"/>
          </a:xfrm>
          <a:prstGeom prst="rect">
            <a:avLst/>
          </a:prstGeom>
          <a:solidFill>
            <a:srgbClr val="C7EA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소연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361158" y="3286289"/>
            <a:ext cx="3430972" cy="4911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6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xmlns="" id="{EDAFF88B-F16A-45CF-B6B7-DEA28B48C7D0}"/>
              </a:ext>
            </a:extLst>
          </p:cNvPr>
          <p:cNvGrpSpPr/>
          <p:nvPr/>
        </p:nvGrpSpPr>
        <p:grpSpPr>
          <a:xfrm>
            <a:off x="2838880" y="5283226"/>
            <a:ext cx="1637116" cy="263186"/>
            <a:chOff x="319554" y="1245924"/>
            <a:chExt cx="2636592" cy="423864"/>
          </a:xfrm>
        </p:grpSpPr>
        <p:pic>
          <p:nvPicPr>
            <p:cNvPr id="53" name="Picture 11">
              <a:extLst>
                <a:ext uri="{FF2B5EF4-FFF2-40B4-BE49-F238E27FC236}">
                  <a16:creationId xmlns:a16="http://schemas.microsoft.com/office/drawing/2014/main" xmlns="" id="{3FDADD52-3082-47DB-AC5E-1126B5847D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2">
              <a:extLst>
                <a:ext uri="{FF2B5EF4-FFF2-40B4-BE49-F238E27FC236}">
                  <a16:creationId xmlns:a16="http://schemas.microsoft.com/office/drawing/2014/main" xmlns="" id="{BF540CB8-B112-48F6-AE20-58906C3073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3893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3">
              <a:extLst>
                <a:ext uri="{FF2B5EF4-FFF2-40B4-BE49-F238E27FC236}">
                  <a16:creationId xmlns:a16="http://schemas.microsoft.com/office/drawing/2014/main" xmlns="" id="{9B77760D-B393-4BEA-ADFD-FF06413A2D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369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4">
              <a:extLst>
                <a:ext uri="{FF2B5EF4-FFF2-40B4-BE49-F238E27FC236}">
                  <a16:creationId xmlns:a16="http://schemas.microsoft.com/office/drawing/2014/main" xmlns="" id="{E4710F91-CD5D-4D4F-8D81-2452EAE4EF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755B6EE9-236A-419F-87D9-C140707CA78F}"/>
              </a:ext>
            </a:extLst>
          </p:cNvPr>
          <p:cNvSpPr txBox="1"/>
          <p:nvPr/>
        </p:nvSpPr>
        <p:spPr>
          <a:xfrm>
            <a:off x="1313859" y="3239455"/>
            <a:ext cx="3585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씩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묶음은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20×2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이고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씩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묶음은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4×2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이니까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더해 줬어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8F0A9266-B970-4BBF-9829-B12F56F3AED9}"/>
              </a:ext>
            </a:extLst>
          </p:cNvPr>
          <p:cNvSpPr txBox="1"/>
          <p:nvPr/>
        </p:nvSpPr>
        <p:spPr>
          <a:xfrm>
            <a:off x="3041924" y="4366246"/>
            <a:ext cx="72353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선우</a:t>
            </a:r>
          </a:p>
        </p:txBody>
      </p:sp>
      <p:pic>
        <p:nvPicPr>
          <p:cNvPr id="46" name="Picture 4">
            <a:extLst>
              <a:ext uri="{FF2B5EF4-FFF2-40B4-BE49-F238E27FC236}">
                <a16:creationId xmlns:a16="http://schemas.microsoft.com/office/drawing/2014/main" xmlns="" id="{6E8D7B77-9ABF-4C3A-AEBB-C0B2FC795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533" y="421653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6">
            <a:extLst>
              <a:ext uri="{FF2B5EF4-FFF2-40B4-BE49-F238E27FC236}">
                <a16:creationId xmlns:a16="http://schemas.microsoft.com/office/drawing/2014/main" xmlns="" id="{4FEC9294-15A3-4F2E-A13F-92426FB77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2">
            <a:extLst>
              <a:ext uri="{FF2B5EF4-FFF2-40B4-BE49-F238E27FC236}">
                <a16:creationId xmlns:a16="http://schemas.microsoft.com/office/drawing/2014/main" xmlns="" id="{2732D5E4-3607-4F16-AA9C-1021C33B9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3">
            <a:extLst>
              <a:ext uri="{FF2B5EF4-FFF2-40B4-BE49-F238E27FC236}">
                <a16:creationId xmlns:a16="http://schemas.microsoft.com/office/drawing/2014/main" xmlns="" id="{F5F360B0-573D-4BD2-A39B-F3F8EAEBE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B4A95B0B-CACB-48DE-A094-979D53DBF285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xmlns="" id="{3112C86D-28D7-453D-A1C9-1A7FBBD2F2CA}"/>
              </a:ext>
            </a:extLst>
          </p:cNvPr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xmlns="" id="{39FA8935-DDDE-4246-B53B-5CE425F20C62}"/>
                </a:ext>
              </a:extLst>
            </p:cNvPr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56">
              <a:extLst>
                <a:ext uri="{FF2B5EF4-FFF2-40B4-BE49-F238E27FC236}">
                  <a16:creationId xmlns:a16="http://schemas.microsoft.com/office/drawing/2014/main" xmlns="" id="{AE9852DD-C456-43E3-8DF1-F96D4675C9BF}"/>
                </a:ext>
              </a:extLst>
            </p:cNvPr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E04EC8B0-2BC6-4EBE-8813-9E4A05A1C615}"/>
                </a:ext>
              </a:extLst>
            </p:cNvPr>
            <p:cNvSpPr txBox="1"/>
            <p:nvPr/>
          </p:nvSpPr>
          <p:spPr>
            <a:xfrm>
              <a:off x="287524" y="4211796"/>
              <a:ext cx="59406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24=20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이므로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과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에 각각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를 곱한 후 두 곱을 더합니다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69" name="직각 삼각형 68">
            <a:extLst>
              <a:ext uri="{FF2B5EF4-FFF2-40B4-BE49-F238E27FC236}">
                <a16:creationId xmlns:a16="http://schemas.microsoft.com/office/drawing/2014/main" xmlns="" id="{5D85F9BB-67B5-4593-9A51-31E9DAE38113}"/>
              </a:ext>
            </a:extLst>
          </p:cNvPr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771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중요 표시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17677" y="51541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타원 45"/>
          <p:cNvSpPr/>
          <p:nvPr/>
        </p:nvSpPr>
        <p:spPr>
          <a:xfrm>
            <a:off x="124997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562650" y="51541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564" y="1610039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어머니는 줄넘기를 몇 번 했는지 구해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" y="1628973"/>
            <a:ext cx="348893" cy="348893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994824"/>
            <a:ext cx="420441" cy="354056"/>
          </a:xfrm>
          <a:prstGeom prst="rect">
            <a:avLst/>
          </a:prstGeom>
        </p:spPr>
      </p:pic>
      <p:sp>
        <p:nvSpPr>
          <p:cNvPr id="80" name="타원 79"/>
          <p:cNvSpPr/>
          <p:nvPr/>
        </p:nvSpPr>
        <p:spPr>
          <a:xfrm>
            <a:off x="161495" y="2125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4500470" y="1160748"/>
            <a:ext cx="2411790" cy="353678"/>
            <a:chOff x="4355976" y="1177702"/>
            <a:chExt cx="2411790" cy="353678"/>
          </a:xfrm>
        </p:grpSpPr>
        <p:sp>
          <p:nvSpPr>
            <p:cNvPr id="89" name="순서도: 대체 처리 88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9589" y="2038637"/>
            <a:ext cx="4980453" cy="247166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230075" y="4077072"/>
            <a:ext cx="981774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4248301" y="2068383"/>
            <a:ext cx="1504194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4456700" y="2438759"/>
            <a:ext cx="1504194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4261752" y="2151638"/>
            <a:ext cx="1504194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4379205" y="2227095"/>
            <a:ext cx="1504194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4354412" y="2203097"/>
            <a:ext cx="1504194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981382" y="2132856"/>
            <a:ext cx="1504194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953807" y="2438759"/>
            <a:ext cx="1504194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692000" y="2497260"/>
            <a:ext cx="1504194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2766228" y="2075914"/>
            <a:ext cx="1504194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2371090" y="2280182"/>
            <a:ext cx="1504194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2571753" y="2119145"/>
            <a:ext cx="1504194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2504421" y="2160911"/>
            <a:ext cx="1504194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2437089" y="2208861"/>
            <a:ext cx="1504194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3063684" y="2337921"/>
            <a:ext cx="516088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670357" y="2268029"/>
            <a:ext cx="1842349" cy="646986"/>
          </a:xfrm>
          <a:prstGeom prst="wedgeRoundRectCallout">
            <a:avLst>
              <a:gd name="adj1" fmla="val 31869"/>
              <a:gd name="adj2" fmla="val 69785"/>
              <a:gd name="adj3" fmla="val 16667"/>
            </a:avLst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저는 줄넘기를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했어요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586386" y="2021289"/>
            <a:ext cx="1608034" cy="646986"/>
          </a:xfrm>
          <a:prstGeom prst="wedgeRoundRectCallout">
            <a:avLst/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저는 지희보다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더 했어요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458926" y="2221656"/>
            <a:ext cx="1639366" cy="646986"/>
          </a:xfrm>
          <a:prstGeom prst="wedgeRoundRectCallout">
            <a:avLst>
              <a:gd name="adj1" fmla="val -44409"/>
              <a:gd name="adj2" fmla="val 68328"/>
              <a:gd name="adj3" fmla="val 16667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나는 지혁이의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배만큼 했지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2137252" y="4191066"/>
            <a:ext cx="598544" cy="359102"/>
          </a:xfrm>
          <a:prstGeom prst="roundRect">
            <a:avLst/>
          </a:prstGeom>
          <a:solidFill>
            <a:srgbClr val="CEE4F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2827906" y="4192950"/>
            <a:ext cx="565481" cy="357218"/>
          </a:xfrm>
          <a:prstGeom prst="roundRect">
            <a:avLst/>
          </a:prstGeom>
          <a:solidFill>
            <a:srgbClr val="C4E9B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3634369" y="4192950"/>
            <a:ext cx="764608" cy="357218"/>
          </a:xfrm>
          <a:prstGeom prst="roundRect">
            <a:avLst/>
          </a:prstGeom>
          <a:solidFill>
            <a:srgbClr val="FFCDC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2100846" y="4185084"/>
            <a:ext cx="671154" cy="315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지희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778889" y="4185084"/>
            <a:ext cx="671154" cy="315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지혁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554222" y="4185084"/>
            <a:ext cx="9817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어머니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3196873" y="4647539"/>
            <a:ext cx="49037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86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599526" y="4642542"/>
            <a:ext cx="72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11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4">
            <a:extLst>
              <a:ext uri="{FF2B5EF4-FFF2-40B4-BE49-F238E27FC236}">
                <a16:creationId xmlns:a16="http://schemas.microsoft.com/office/drawing/2014/main" xmlns="" id="{2D39B4A6-52CE-4052-9B3C-0C0FCB605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324" y="490484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2" name="Group 1072">
            <a:extLst>
              <a:ext uri="{FF2B5EF4-FFF2-40B4-BE49-F238E27FC236}">
                <a16:creationId xmlns:a16="http://schemas.microsoft.com/office/drawing/2014/main" xmlns="" id="{43AE5AFB-E972-4FF7-BC6F-E7D343363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11369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나눔고딕" pitchFamily="50" charset="-127"/>
                          <a:ea typeface="나눔고딕" pitchFamily="50" charset="-127"/>
                        </a:rPr>
                        <a:t>수학</a:t>
                      </a:r>
                      <a:r>
                        <a:rPr lang="en-US" altLang="ko-KR" sz="1000" dirty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1000" dirty="0">
                          <a:latin typeface="나눔고딕" pitchFamily="50" charset="-127"/>
                          <a:ea typeface="나눔고딕" pitchFamily="50" charset="-127"/>
                        </a:rPr>
                        <a:t>박</a:t>
                      </a:r>
                      <a:r>
                        <a:rPr lang="en-US" altLang="ko-KR" sz="1000" dirty="0">
                          <a:latin typeface="나눔고딕" pitchFamily="50" charset="-127"/>
                          <a:ea typeface="나눔고딕" pitchFamily="50" charset="-127"/>
                        </a:rPr>
                        <a:t>) 3-1 </a:t>
                      </a:r>
                      <a:r>
                        <a:rPr lang="ko-KR" altLang="en-US" sz="1000" dirty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1000" dirty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1000" dirty="0" err="1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1000" dirty="0">
                          <a:latin typeface="나눔고딕" pitchFamily="50" charset="-127"/>
                          <a:ea typeface="나눔고딕" pitchFamily="50" charset="-127"/>
                        </a:rPr>
                        <a:t>\lesson04\ops\ms_lesson04\images\ms_31_4_02_07_01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316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154440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suhi_p_0301_04_0003.html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52~53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5230" y="695549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31540" y="1408710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어머니의 연세는 몇 살인지 구해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162485" y="52553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396746" y="2867209"/>
            <a:ext cx="324036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2581741" y="3403672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3656479" y="3411828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4766402" y="3442503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5973015" y="3425725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639296" y="1967057"/>
            <a:ext cx="5876920" cy="1837441"/>
          </a:xfrm>
          <a:prstGeom prst="roundRect">
            <a:avLst/>
          </a:prstGeom>
          <a:noFill/>
          <a:ln w="381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863600" y="2110166"/>
            <a:ext cx="684076" cy="324036"/>
          </a:xfrm>
          <a:prstGeom prst="roundRect">
            <a:avLst/>
          </a:prstGeom>
          <a:solidFill>
            <a:srgbClr val="CEE4F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863668" y="2647302"/>
            <a:ext cx="684076" cy="324036"/>
          </a:xfrm>
          <a:prstGeom prst="roundRect">
            <a:avLst/>
          </a:prstGeom>
          <a:solidFill>
            <a:srgbClr val="C4E9B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877273" y="3184438"/>
            <a:ext cx="684076" cy="324036"/>
          </a:xfrm>
          <a:prstGeom prst="roundRect">
            <a:avLst/>
          </a:prstGeom>
          <a:solidFill>
            <a:srgbClr val="FFCDC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859797" y="2113188"/>
            <a:ext cx="8098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서우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59796" y="2658491"/>
            <a:ext cx="8098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언니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55576" y="3187861"/>
            <a:ext cx="95016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어머니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35334" y="2070418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나는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살이야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541237" y="2607554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나는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서우보다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살이 더 많아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547664" y="3140968"/>
            <a:ext cx="5156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나이는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서우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언니의 나이의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배입니다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707904" y="4499828"/>
            <a:ext cx="72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살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321730" y="4502361"/>
            <a:ext cx="4941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39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7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xmlns="" id="{F83BC6CE-E5FF-4E9D-B21B-EC668BD01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4">
            <a:extLst>
              <a:ext uri="{FF2B5EF4-FFF2-40B4-BE49-F238E27FC236}">
                <a16:creationId xmlns:a16="http://schemas.microsoft.com/office/drawing/2014/main" xmlns="" id="{7582FADE-7B08-4DAC-AA26-46B9D4407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023" y="468449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4438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647564" y="1610039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어머니는 줄넘기를 몇 번 했는지 구해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" y="1628973"/>
            <a:ext cx="348893" cy="348893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994824"/>
            <a:ext cx="420441" cy="354056"/>
          </a:xfrm>
          <a:prstGeom prst="rect">
            <a:avLst/>
          </a:prstGeom>
        </p:spPr>
      </p:pic>
      <p:grpSp>
        <p:nvGrpSpPr>
          <p:cNvPr id="88" name="그룹 87"/>
          <p:cNvGrpSpPr/>
          <p:nvPr/>
        </p:nvGrpSpPr>
        <p:grpSpPr>
          <a:xfrm>
            <a:off x="4500470" y="1160748"/>
            <a:ext cx="2411790" cy="353678"/>
            <a:chOff x="4355976" y="1177702"/>
            <a:chExt cx="2411790" cy="353678"/>
          </a:xfrm>
        </p:grpSpPr>
        <p:sp>
          <p:nvSpPr>
            <p:cNvPr id="89" name="순서도: 대체 처리 88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9589" y="2038637"/>
            <a:ext cx="4980453" cy="247166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230075" y="4077072"/>
            <a:ext cx="981774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4248301" y="2068383"/>
            <a:ext cx="1504194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4456700" y="2438759"/>
            <a:ext cx="1504194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4261752" y="2151638"/>
            <a:ext cx="1504194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4379205" y="2227095"/>
            <a:ext cx="1504194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4354412" y="2203097"/>
            <a:ext cx="1504194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981382" y="2132856"/>
            <a:ext cx="1504194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953807" y="2438759"/>
            <a:ext cx="1504194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692000" y="2497260"/>
            <a:ext cx="1504194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2766228" y="2075914"/>
            <a:ext cx="1504194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2371090" y="2280182"/>
            <a:ext cx="1504194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2571753" y="2119145"/>
            <a:ext cx="1504194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2504421" y="2160911"/>
            <a:ext cx="1504194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2437089" y="2208861"/>
            <a:ext cx="1504194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3063684" y="2337921"/>
            <a:ext cx="516088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670357" y="2268029"/>
            <a:ext cx="1842349" cy="646986"/>
          </a:xfrm>
          <a:prstGeom prst="wedgeRoundRectCallout">
            <a:avLst>
              <a:gd name="adj1" fmla="val 31869"/>
              <a:gd name="adj2" fmla="val 69785"/>
              <a:gd name="adj3" fmla="val 16667"/>
            </a:avLst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저는 줄넘기를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했어요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586386" y="2021289"/>
            <a:ext cx="1608034" cy="646986"/>
          </a:xfrm>
          <a:prstGeom prst="wedgeRoundRectCallou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저는 지희보다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더 했어요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458926" y="2221656"/>
            <a:ext cx="1639366" cy="646986"/>
          </a:xfrm>
          <a:prstGeom prst="wedgeRoundRectCallout">
            <a:avLst>
              <a:gd name="adj1" fmla="val -44409"/>
              <a:gd name="adj2" fmla="val 68328"/>
              <a:gd name="adj3" fmla="val 16667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나는 지혁이의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배만큼 했지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2137252" y="4191066"/>
            <a:ext cx="598544" cy="359102"/>
          </a:xfrm>
          <a:prstGeom prst="roundRect">
            <a:avLst/>
          </a:prstGeom>
          <a:solidFill>
            <a:srgbClr val="CEE4F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2827906" y="4192950"/>
            <a:ext cx="565481" cy="317350"/>
          </a:xfrm>
          <a:prstGeom prst="roundRect">
            <a:avLst/>
          </a:prstGeom>
          <a:solidFill>
            <a:srgbClr val="C4E9B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3634369" y="4173585"/>
            <a:ext cx="764608" cy="359103"/>
          </a:xfrm>
          <a:prstGeom prst="roundRect">
            <a:avLst/>
          </a:prstGeom>
          <a:solidFill>
            <a:srgbClr val="FFCDC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2100846" y="4185084"/>
            <a:ext cx="671154" cy="315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지희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778889" y="4161615"/>
            <a:ext cx="671154" cy="315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지혁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599526" y="4166691"/>
            <a:ext cx="9817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어머니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3196873" y="4647539"/>
            <a:ext cx="49037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86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599526" y="4642542"/>
            <a:ext cx="72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11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4">
            <a:extLst>
              <a:ext uri="{FF2B5EF4-FFF2-40B4-BE49-F238E27FC236}">
                <a16:creationId xmlns:a16="http://schemas.microsoft.com/office/drawing/2014/main" xmlns="" id="{2D39B4A6-52CE-4052-9B3C-0C0FCB605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324" y="490484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A615442B-3404-42EC-AF03-DCEB203E9FEE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xmlns="" id="{359BD22E-5370-4957-ADFB-00DFD7FAB653}"/>
              </a:ext>
            </a:extLst>
          </p:cNvPr>
          <p:cNvGrpSpPr/>
          <p:nvPr/>
        </p:nvGrpSpPr>
        <p:grpSpPr>
          <a:xfrm>
            <a:off x="169547" y="3609020"/>
            <a:ext cx="6801585" cy="1360066"/>
            <a:chOff x="169547" y="3609020"/>
            <a:chExt cx="6801585" cy="1360066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xmlns="" id="{06024024-7F1E-4BB6-8A1B-816F82A99093}"/>
                </a:ext>
              </a:extLst>
            </p:cNvPr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7" name="모서리가 둥근 직사각형 74">
              <a:extLst>
                <a:ext uri="{FF2B5EF4-FFF2-40B4-BE49-F238E27FC236}">
                  <a16:creationId xmlns:a16="http://schemas.microsoft.com/office/drawing/2014/main" xmlns="" id="{3561647F-A940-44A1-8F67-79BD7D459EBB}"/>
                </a:ext>
              </a:extLst>
            </p:cNvPr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4FB88B1B-FB53-406E-9E03-7A82901FE216}"/>
                </a:ext>
              </a:extLst>
            </p:cNvPr>
            <p:cNvSpPr txBox="1"/>
            <p:nvPr/>
          </p:nvSpPr>
          <p:spPr>
            <a:xfrm>
              <a:off x="179512" y="3988842"/>
              <a:ext cx="67916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지혁이가 줄넘기를 한 횟수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) = (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지희가 줄넘기를 한 횟수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3 = 43(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번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)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4B4334F4-F401-4285-8920-7BF9362C474C}"/>
                </a:ext>
              </a:extLst>
            </p:cNvPr>
            <p:cNvSpPr txBox="1"/>
            <p:nvPr/>
          </p:nvSpPr>
          <p:spPr>
            <a:xfrm>
              <a:off x="169547" y="4441449"/>
              <a:ext cx="67916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어머니가 줄넘기를 한 횟수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) = 43×2=86(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번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)</a:t>
              </a:r>
            </a:p>
          </p:txBody>
        </p:sp>
      </p:grpSp>
      <p:sp>
        <p:nvSpPr>
          <p:cNvPr id="84" name="직각 삼각형 83">
            <a:extLst>
              <a:ext uri="{FF2B5EF4-FFF2-40B4-BE49-F238E27FC236}">
                <a16:creationId xmlns:a16="http://schemas.microsoft.com/office/drawing/2014/main" xmlns="" id="{4DC66A19-51A2-4E00-8FF7-8EBEDC2A4372}"/>
              </a:ext>
            </a:extLst>
          </p:cNvPr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938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32" y="2249490"/>
            <a:ext cx="6443012" cy="2425854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52" y="1531380"/>
            <a:ext cx="1424098" cy="458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8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257452" y="179148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257452" y="2405775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4526949" y="1160748"/>
            <a:ext cx="2385311" cy="354967"/>
            <a:chOff x="4382455" y="1176413"/>
            <a:chExt cx="2385311" cy="354967"/>
          </a:xfrm>
        </p:grpSpPr>
        <p:sp>
          <p:nvSpPr>
            <p:cNvPr id="57" name="순서도: 대체 처리 56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67" name="순서도: 대체 처리 6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9" name="순서도: 대체 처리 68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1" name="순서도: 대체 처리 70"/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>
              <a:spLocks noChangeArrowheads="1"/>
            </p:cNvSpPr>
            <p:nvPr/>
          </p:nvSpPr>
          <p:spPr bwMode="auto">
            <a:xfrm>
              <a:off x="4382455" y="1176413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9" name="Group 1072">
            <a:extLst>
              <a:ext uri="{FF2B5EF4-FFF2-40B4-BE49-F238E27FC236}">
                <a16:creationId xmlns:a16="http://schemas.microsoft.com/office/drawing/2014/main" xmlns="" id="{197D08A9-DAB6-4343-9F87-8BC17047F5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071407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content.png </a:t>
                      </a:r>
                      <a:endParaRPr lang="en-US" altLang="ko-KR" sz="900" dirty="0">
                        <a:solidFill>
                          <a:srgbClr val="FF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수학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박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) 3-1 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\lesson04\ops\ms_lesson04\images\ms_31_4_02_01_01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42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 모형을 보고     안에 알맞은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타원 74"/>
          <p:cNvSpPr/>
          <p:nvPr/>
        </p:nvSpPr>
        <p:spPr>
          <a:xfrm>
            <a:off x="179512" y="513223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1650352"/>
            <a:ext cx="343833" cy="34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37" y="3639667"/>
            <a:ext cx="178503" cy="210959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359532" y="3563593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모형의 개수는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1×       =       (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      을 나타냅니다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619680" y="3552785"/>
            <a:ext cx="468052" cy="384721"/>
            <a:chOff x="2213738" y="3486134"/>
            <a:chExt cx="468052" cy="384721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2213738" y="3507856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67744" y="3486134"/>
              <a:ext cx="2718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</p:grpSp>
      <p:pic>
        <p:nvPicPr>
          <p:cNvPr id="52" name="그림 5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37" y="4082137"/>
            <a:ext cx="178503" cy="210959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359531" y="3995772"/>
            <a:ext cx="660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십 모형의 개수는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2×      =      (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      을 나타냅니다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2591780" y="4005064"/>
            <a:ext cx="468052" cy="384721"/>
            <a:chOff x="2219972" y="3509888"/>
            <a:chExt cx="468052" cy="384721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308187" y="3509888"/>
              <a:ext cx="2718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3239852" y="4005064"/>
            <a:ext cx="468052" cy="384721"/>
            <a:chOff x="2221695" y="3516613"/>
            <a:chExt cx="468052" cy="384721"/>
          </a:xfrm>
        </p:grpSpPr>
        <p:sp>
          <p:nvSpPr>
            <p:cNvPr id="62" name="모서리가 둥근 직사각형 61"/>
            <p:cNvSpPr/>
            <p:nvPr/>
          </p:nvSpPr>
          <p:spPr>
            <a:xfrm>
              <a:off x="2221695" y="3528954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290755" y="3516613"/>
              <a:ext cx="2718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4860032" y="3969060"/>
            <a:ext cx="504056" cy="384721"/>
            <a:chOff x="2213738" y="3486871"/>
            <a:chExt cx="504056" cy="384721"/>
          </a:xfrm>
        </p:grpSpPr>
        <p:sp>
          <p:nvSpPr>
            <p:cNvPr id="66" name="모서리가 둥근 직사각형 65"/>
            <p:cNvSpPr/>
            <p:nvPr/>
          </p:nvSpPr>
          <p:spPr>
            <a:xfrm>
              <a:off x="2213738" y="3507856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222803" y="3486871"/>
              <a:ext cx="49499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60</a:t>
              </a:r>
            </a:p>
          </p:txBody>
        </p:sp>
      </p:grpSp>
      <p:pic>
        <p:nvPicPr>
          <p:cNvPr id="70" name="그림 6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37" y="4522694"/>
            <a:ext cx="178503" cy="210959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461489" y="4430570"/>
            <a:ext cx="630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21×      =   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982370" y="4410856"/>
            <a:ext cx="468052" cy="389062"/>
            <a:chOff x="2219972" y="3497710"/>
            <a:chExt cx="468052" cy="389062"/>
          </a:xfrm>
        </p:grpSpPr>
        <p:sp>
          <p:nvSpPr>
            <p:cNvPr id="82" name="모서리가 둥근 직사각형 81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282264" y="3497710"/>
              <a:ext cx="2718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1647619" y="4428775"/>
            <a:ext cx="521642" cy="384721"/>
            <a:chOff x="2219972" y="3509951"/>
            <a:chExt cx="521642" cy="384721"/>
          </a:xfrm>
        </p:grpSpPr>
        <p:sp>
          <p:nvSpPr>
            <p:cNvPr id="85" name="모서리가 둥근 직사각형 84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229743" y="3509951"/>
              <a:ext cx="51187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63</a:t>
              </a:r>
            </a:p>
          </p:txBody>
        </p:sp>
      </p:grpSp>
      <p:sp>
        <p:nvSpPr>
          <p:cNvPr id="87" name="타원 86"/>
          <p:cNvSpPr/>
          <p:nvPr/>
        </p:nvSpPr>
        <p:spPr>
          <a:xfrm>
            <a:off x="5767516" y="5138917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4499992" y="1160748"/>
            <a:ext cx="2411790" cy="353678"/>
            <a:chOff x="4355976" y="1177702"/>
            <a:chExt cx="2411790" cy="353678"/>
          </a:xfrm>
        </p:grpSpPr>
        <p:sp>
          <p:nvSpPr>
            <p:cNvPr id="92" name="순서도: 대체 처리 91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5469" y="2010865"/>
            <a:ext cx="3940694" cy="1495738"/>
          </a:xfrm>
          <a:prstGeom prst="rect">
            <a:avLst/>
          </a:prstGeom>
        </p:spPr>
      </p:pic>
      <p:grpSp>
        <p:nvGrpSpPr>
          <p:cNvPr id="59" name="그룹 58"/>
          <p:cNvGrpSpPr/>
          <p:nvPr/>
        </p:nvGrpSpPr>
        <p:grpSpPr>
          <a:xfrm>
            <a:off x="3360203" y="3552785"/>
            <a:ext cx="468052" cy="384721"/>
            <a:chOff x="2213738" y="3486134"/>
            <a:chExt cx="468052" cy="384721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2213738" y="3507856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267744" y="3486134"/>
              <a:ext cx="2718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5040052" y="3529032"/>
            <a:ext cx="468052" cy="384721"/>
            <a:chOff x="2213738" y="3486134"/>
            <a:chExt cx="468052" cy="384721"/>
          </a:xfrm>
        </p:grpSpPr>
        <p:sp>
          <p:nvSpPr>
            <p:cNvPr id="69" name="모서리가 둥근 직사각형 68"/>
            <p:cNvSpPr/>
            <p:nvPr/>
          </p:nvSpPr>
          <p:spPr>
            <a:xfrm>
              <a:off x="2213738" y="3507856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272186" y="3486134"/>
              <a:ext cx="2718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7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9" name="Group 1072">
            <a:extLst>
              <a:ext uri="{FF2B5EF4-FFF2-40B4-BE49-F238E27FC236}">
                <a16:creationId xmlns:a16="http://schemas.microsoft.com/office/drawing/2014/main" xmlns="" id="{A7C8D3E3-5734-46AB-891B-422B2CDA5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636047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bg.svg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수학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박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) 3-1 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\lesson04\ops\ms_lesson04\images\ms_31_4_02_02_01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80" name="그림 79">
            <a:extLst>
              <a:ext uri="{FF2B5EF4-FFF2-40B4-BE49-F238E27FC236}">
                <a16:creationId xmlns:a16="http://schemas.microsoft.com/office/drawing/2014/main" xmlns="" id="{D9708FEA-43AE-4DA0-B33F-11469CA1CF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9777" y="4674803"/>
            <a:ext cx="360000" cy="3550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xmlns="" id="{A075226B-78DD-449E-ADE3-523EB0F8A7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13325" y="4658501"/>
            <a:ext cx="360000" cy="355000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xmlns="" id="{413ED61A-999E-4E27-9F45-CC03C1CFFF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56227" y="4236596"/>
            <a:ext cx="360000" cy="3550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xmlns="" id="{439AA9AC-418D-4D5E-A41C-9F6CF0DEA8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2958" y="4267402"/>
            <a:ext cx="360000" cy="355000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xmlns="" id="{3EABFA7F-F082-4C93-BD23-77E510DB24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83195" y="4242624"/>
            <a:ext cx="360000" cy="355000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xmlns="" id="{31208424-D703-4BA8-AD87-30F7BCD3DD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41115" y="3416917"/>
            <a:ext cx="360000" cy="355000"/>
          </a:xfrm>
          <a:prstGeom prst="rect">
            <a:avLst/>
          </a:prstGeom>
        </p:spPr>
      </p:pic>
      <p:pic>
        <p:nvPicPr>
          <p:cNvPr id="108" name="그림 107">
            <a:extLst>
              <a:ext uri="{FF2B5EF4-FFF2-40B4-BE49-F238E27FC236}">
                <a16:creationId xmlns:a16="http://schemas.microsoft.com/office/drawing/2014/main" xmlns="" id="{3AE36BAD-4DBE-458F-B955-6F3C1090B2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17466" y="3448806"/>
            <a:ext cx="360000" cy="355000"/>
          </a:xfrm>
          <a:prstGeom prst="rect">
            <a:avLst/>
          </a:prstGeom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xmlns="" id="{1E8D5C35-040D-4C27-B907-D53D5F2915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66818" y="3378220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980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1922" y="673285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6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깜짝 문제 약물 사용하여 텍스트 변경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소발문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블릿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7544" y="140871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 모형을 보고      안에 알맞을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타원 49"/>
          <p:cNvSpPr/>
          <p:nvPr/>
        </p:nvSpPr>
        <p:spPr>
          <a:xfrm>
            <a:off x="1198437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63" y="3639667"/>
            <a:ext cx="178503" cy="21095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359531" y="3563593"/>
            <a:ext cx="661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모형의 개수는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3×      =      (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       를 나타냅니다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2591780" y="3556177"/>
            <a:ext cx="468052" cy="378370"/>
            <a:chOff x="2213738" y="3489526"/>
            <a:chExt cx="468052" cy="378370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2213738" y="3507856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279443" y="3489526"/>
              <a:ext cx="271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</p:grpSp>
      <p:pic>
        <p:nvPicPr>
          <p:cNvPr id="39" name="그림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63" y="4118141"/>
            <a:ext cx="178503" cy="210959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412626" y="4067780"/>
            <a:ext cx="6563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십 모형의 개수는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2×      =      (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      을 나타냅니다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2627784" y="4042175"/>
            <a:ext cx="468052" cy="389062"/>
            <a:chOff x="2219972" y="3497710"/>
            <a:chExt cx="468052" cy="389062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82264" y="3497710"/>
              <a:ext cx="271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3275856" y="4058856"/>
            <a:ext cx="468052" cy="372381"/>
            <a:chOff x="2221695" y="3516613"/>
            <a:chExt cx="468052" cy="372381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2221695" y="3528954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290755" y="3516613"/>
              <a:ext cx="271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4932040" y="4041068"/>
            <a:ext cx="504056" cy="381025"/>
            <a:chOff x="2213738" y="3486871"/>
            <a:chExt cx="504056" cy="381025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2213738" y="3507856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222803" y="3486871"/>
              <a:ext cx="494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60</a:t>
              </a:r>
            </a:p>
          </p:txBody>
        </p:sp>
      </p:grp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39" y="4617132"/>
            <a:ext cx="178503" cy="210959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424966" y="4535832"/>
            <a:ext cx="630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23×       =   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964411" y="4513523"/>
            <a:ext cx="468052" cy="389062"/>
            <a:chOff x="2219972" y="3497710"/>
            <a:chExt cx="468052" cy="389062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282264" y="3497710"/>
              <a:ext cx="271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1708711" y="4509120"/>
            <a:ext cx="521642" cy="376821"/>
            <a:chOff x="2219972" y="3509951"/>
            <a:chExt cx="521642" cy="376821"/>
          </a:xfrm>
        </p:grpSpPr>
        <p:sp>
          <p:nvSpPr>
            <p:cNvPr id="63" name="모서리가 둥근 직사각형 62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229743" y="3509951"/>
              <a:ext cx="511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69</a:t>
              </a:r>
            </a:p>
          </p:txBody>
        </p:sp>
      </p:grpSp>
      <p:pic>
        <p:nvPicPr>
          <p:cNvPr id="65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652" y="1436848"/>
            <a:ext cx="343833" cy="34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5150" y="1880828"/>
            <a:ext cx="4129647" cy="1557080"/>
          </a:xfrm>
          <a:prstGeom prst="rect">
            <a:avLst/>
          </a:prstGeom>
        </p:spPr>
      </p:pic>
      <p:grpSp>
        <p:nvGrpSpPr>
          <p:cNvPr id="68" name="그룹 67"/>
          <p:cNvGrpSpPr/>
          <p:nvPr/>
        </p:nvGrpSpPr>
        <p:grpSpPr>
          <a:xfrm>
            <a:off x="3232338" y="3555824"/>
            <a:ext cx="468052" cy="378370"/>
            <a:chOff x="2213738" y="3489526"/>
            <a:chExt cx="468052" cy="378370"/>
          </a:xfrm>
        </p:grpSpPr>
        <p:sp>
          <p:nvSpPr>
            <p:cNvPr id="70" name="모서리가 둥근 직사각형 69"/>
            <p:cNvSpPr/>
            <p:nvPr/>
          </p:nvSpPr>
          <p:spPr>
            <a:xfrm>
              <a:off x="2213738" y="3507856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279443" y="3489526"/>
              <a:ext cx="271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4932040" y="3554686"/>
            <a:ext cx="468052" cy="378370"/>
            <a:chOff x="2213738" y="3489526"/>
            <a:chExt cx="468052" cy="378370"/>
          </a:xfrm>
        </p:grpSpPr>
        <p:sp>
          <p:nvSpPr>
            <p:cNvPr id="73" name="모서리가 둥근 직사각형 72"/>
            <p:cNvSpPr/>
            <p:nvPr/>
          </p:nvSpPr>
          <p:spPr>
            <a:xfrm>
              <a:off x="2213738" y="3507856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279443" y="3489526"/>
              <a:ext cx="271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</a:p>
          </p:txBody>
        </p:sp>
      </p:grpSp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7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6" name="Group 1072">
            <a:extLst>
              <a:ext uri="{FF2B5EF4-FFF2-40B4-BE49-F238E27FC236}">
                <a16:creationId xmlns:a16="http://schemas.microsoft.com/office/drawing/2014/main" xmlns="" id="{2631F612-1807-4C15-868B-3E5D730815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600902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bg_popup_more.svg</a:t>
                      </a:r>
                    </a:p>
                    <a:p>
                      <a:r>
                        <a:rPr lang="ko-KR" altLang="en-US" sz="900" smtClean="0">
                          <a:latin typeface="나눔고딕" pitchFamily="50" charset="-127"/>
                          <a:ea typeface="나눔고딕" pitchFamily="50" charset="-127"/>
                        </a:rPr>
                        <a:t>수학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박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) 3-1 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\lesson04\ops\ms_lesson04\images\ms_31_4_02_02_01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67" name="그림 66">
            <a:extLst>
              <a:ext uri="{FF2B5EF4-FFF2-40B4-BE49-F238E27FC236}">
                <a16:creationId xmlns:a16="http://schemas.microsoft.com/office/drawing/2014/main" xmlns="" id="{06AF2DB0-8745-460A-9DFF-08E0326D17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40417" y="3341551"/>
            <a:ext cx="360000" cy="35500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xmlns="" id="{593D97BF-535C-4D22-B27F-30C1748BF7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93376" y="3380813"/>
            <a:ext cx="360000" cy="3550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xmlns="" id="{85A2FAD7-19DA-4ED8-83E0-1BF6FE9624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73023" y="3327770"/>
            <a:ext cx="360000" cy="3550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xmlns="" id="{3424AF90-332B-4501-A82E-1C398EE0A4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81901" y="4314787"/>
            <a:ext cx="360000" cy="3550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xmlns="" id="{BD52358C-0D40-4EE3-AF3E-5D7CA4E94A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2078" y="4314787"/>
            <a:ext cx="360000" cy="3550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xmlns="" id="{72027B8F-CBBA-4540-8023-4F86797303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24394" y="4307162"/>
            <a:ext cx="360000" cy="35500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xmlns="" id="{74FA8871-BB4A-46E4-A4C9-7440256DDA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3603" y="4779998"/>
            <a:ext cx="360000" cy="355000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xmlns="" id="{2EBA14EB-B7D0-4F86-B31D-A107055683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42737" y="4791488"/>
            <a:ext cx="360000" cy="355000"/>
          </a:xfrm>
          <a:prstGeom prst="rect">
            <a:avLst/>
          </a:prstGeom>
        </p:spPr>
      </p:pic>
      <p:pic>
        <p:nvPicPr>
          <p:cNvPr id="87" name="Picture 2">
            <a:extLst>
              <a:ext uri="{FF2B5EF4-FFF2-40B4-BE49-F238E27FC236}">
                <a16:creationId xmlns:a16="http://schemas.microsoft.com/office/drawing/2014/main" xmlns="" id="{9798C064-39F3-4F0E-A825-893C6DFB1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3651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4986" y="1639974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색연필이 한 상자에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자루씩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상자 있습니다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  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타원 44"/>
          <p:cNvSpPr/>
          <p:nvPr/>
        </p:nvSpPr>
        <p:spPr>
          <a:xfrm>
            <a:off x="242585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03400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나눔고딕" pitchFamily="50" charset="-127"/>
                          <a:ea typeface="나눔고딕" pitchFamily="50" charset="-127"/>
                        </a:rPr>
                        <a:t>수학</a:t>
                      </a:r>
                      <a:r>
                        <a:rPr lang="en-US" altLang="ko-KR" sz="1000" dirty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1000" dirty="0">
                          <a:latin typeface="나눔고딕" pitchFamily="50" charset="-127"/>
                          <a:ea typeface="나눔고딕" pitchFamily="50" charset="-127"/>
                        </a:rPr>
                        <a:t>박</a:t>
                      </a:r>
                      <a:r>
                        <a:rPr lang="en-US" altLang="ko-KR" sz="1000" dirty="0">
                          <a:latin typeface="나눔고딕" pitchFamily="50" charset="-127"/>
                          <a:ea typeface="나눔고딕" pitchFamily="50" charset="-127"/>
                        </a:rPr>
                        <a:t>) 3-1 </a:t>
                      </a:r>
                      <a:r>
                        <a:rPr lang="ko-KR" altLang="en-US" sz="1000" dirty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1000" dirty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1000" dirty="0" err="1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1000" dirty="0">
                          <a:latin typeface="나눔고딕" pitchFamily="50" charset="-127"/>
                          <a:ea typeface="나눔고딕" pitchFamily="50" charset="-127"/>
                        </a:rPr>
                        <a:t>\lesson04\ops\ms_lesson04\images\ms_31_4_02_03_01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164" y="1665098"/>
            <a:ext cx="343833" cy="34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1" name="그룹 50"/>
          <p:cNvGrpSpPr/>
          <p:nvPr/>
        </p:nvGrpSpPr>
        <p:grpSpPr>
          <a:xfrm>
            <a:off x="2578635" y="4098736"/>
            <a:ext cx="513772" cy="384721"/>
            <a:chOff x="2219972" y="3519374"/>
            <a:chExt cx="513772" cy="384721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219972" y="3519374"/>
              <a:ext cx="51377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3359771" y="4098736"/>
            <a:ext cx="468052" cy="384721"/>
            <a:chOff x="2219972" y="3519374"/>
            <a:chExt cx="468052" cy="384721"/>
          </a:xfrm>
        </p:grpSpPr>
        <p:sp>
          <p:nvSpPr>
            <p:cNvPr id="61" name="모서리가 둥근 직사각형 60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282264" y="3519374"/>
              <a:ext cx="2718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3022251" y="4077072"/>
            <a:ext cx="469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802771" y="4077072"/>
            <a:ext cx="469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4126807" y="4098736"/>
            <a:ext cx="526301" cy="384721"/>
            <a:chOff x="2219972" y="3519374"/>
            <a:chExt cx="526301" cy="384721"/>
          </a:xfrm>
        </p:grpSpPr>
        <p:sp>
          <p:nvSpPr>
            <p:cNvPr id="67" name="모서리가 둥근 직사각형 66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219972" y="3519374"/>
              <a:ext cx="52630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36</a:t>
              </a:r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4500470" y="1167110"/>
            <a:ext cx="2411790" cy="353678"/>
            <a:chOff x="4355976" y="1177702"/>
            <a:chExt cx="2411790" cy="353678"/>
          </a:xfrm>
        </p:grpSpPr>
        <p:sp>
          <p:nvSpPr>
            <p:cNvPr id="109" name="순서도: 대체 처리 108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69302" y="2379404"/>
            <a:ext cx="3733981" cy="147394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615045B3-BCA8-465B-A4D8-A9418F5091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91880" y="4333523"/>
            <a:ext cx="360000" cy="3550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xmlns="" id="{DA38E9F5-2084-4087-B523-FF7377C763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94338" y="4333523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883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3843" y="695549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31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7544" y="1408710"/>
            <a:ext cx="6392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색연필이 한 상자에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자루씩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상자 있습니다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 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05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직사각형 51"/>
          <p:cNvSpPr/>
          <p:nvPr/>
        </p:nvSpPr>
        <p:spPr>
          <a:xfrm>
            <a:off x="1123253" y="3842264"/>
            <a:ext cx="1812360" cy="36577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5279707" y="3822483"/>
            <a:ext cx="1398574" cy="36577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3865870" y="3822483"/>
            <a:ext cx="454102" cy="36577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72123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bg_popup_more.png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나눔고딕" pitchFamily="50" charset="-127"/>
                          <a:ea typeface="나눔고딕" pitchFamily="50" charset="-127"/>
                        </a:rPr>
                        <a:t>수학</a:t>
                      </a:r>
                      <a:r>
                        <a:rPr lang="en-US" altLang="ko-KR" sz="1000" dirty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1000" dirty="0">
                          <a:latin typeface="나눔고딕" pitchFamily="50" charset="-127"/>
                          <a:ea typeface="나눔고딕" pitchFamily="50" charset="-127"/>
                        </a:rPr>
                        <a:t>박</a:t>
                      </a:r>
                      <a:r>
                        <a:rPr lang="en-US" altLang="ko-KR" sz="1000" dirty="0">
                          <a:latin typeface="나눔고딕" pitchFamily="50" charset="-127"/>
                          <a:ea typeface="나눔고딕" pitchFamily="50" charset="-127"/>
                        </a:rPr>
                        <a:t>) 3-1 </a:t>
                      </a:r>
                      <a:r>
                        <a:rPr lang="ko-KR" altLang="en-US" sz="1000" dirty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1000" dirty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1000" dirty="0" err="1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1000" dirty="0">
                          <a:latin typeface="나눔고딕" pitchFamily="50" charset="-127"/>
                          <a:ea typeface="나눔고딕" pitchFamily="50" charset="-127"/>
                        </a:rPr>
                        <a:t>\lesson04\ops\ms_lesson04\images\ms_31_4_02_03_01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1437528"/>
            <a:ext cx="343833" cy="34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" name="그룹 38"/>
          <p:cNvGrpSpPr/>
          <p:nvPr/>
        </p:nvGrpSpPr>
        <p:grpSpPr>
          <a:xfrm>
            <a:off x="2578635" y="4448435"/>
            <a:ext cx="513772" cy="384721"/>
            <a:chOff x="2219972" y="3519374"/>
            <a:chExt cx="513772" cy="384721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219972" y="3519374"/>
              <a:ext cx="51377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3359771" y="4448435"/>
            <a:ext cx="468052" cy="384721"/>
            <a:chOff x="2219972" y="3519374"/>
            <a:chExt cx="468052" cy="384721"/>
          </a:xfrm>
        </p:grpSpPr>
        <p:sp>
          <p:nvSpPr>
            <p:cNvPr id="65" name="모서리가 둥근 직사각형 64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282264" y="3519374"/>
              <a:ext cx="2718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3010683" y="4419793"/>
            <a:ext cx="469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02771" y="4426771"/>
            <a:ext cx="469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4126807" y="4448435"/>
            <a:ext cx="526301" cy="384721"/>
            <a:chOff x="2219972" y="3519374"/>
            <a:chExt cx="526301" cy="384721"/>
          </a:xfrm>
        </p:grpSpPr>
        <p:sp>
          <p:nvSpPr>
            <p:cNvPr id="71" name="모서리가 둥근 직사각형 70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219972" y="3519374"/>
              <a:ext cx="52630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24</a:t>
              </a: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5369" y="2195332"/>
            <a:ext cx="3381847" cy="1981477"/>
          </a:xfrm>
          <a:prstGeom prst="rect">
            <a:avLst/>
          </a:prstGeom>
        </p:spPr>
      </p:pic>
      <p:sp>
        <p:nvSpPr>
          <p:cNvPr id="4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09743" y="53332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>
            <a:extLst>
              <a:ext uri="{FF2B5EF4-FFF2-40B4-BE49-F238E27FC236}">
                <a16:creationId xmlns:a16="http://schemas.microsoft.com/office/drawing/2014/main" xmlns="" id="{567C35D7-42A1-433E-9867-D47506FBB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E8FDA077-7ACA-440E-915F-AF3BD28AE80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78735" y="4732062"/>
            <a:ext cx="360000" cy="3550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0D0C885F-96F5-4AA8-B724-2590CD5E98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81193" y="4732062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451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4986" y="1639974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색연필이 한 상자에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자루씩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상자 있습니다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  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367" y="1665098"/>
            <a:ext cx="343833" cy="34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1" name="그룹 50"/>
          <p:cNvGrpSpPr/>
          <p:nvPr/>
        </p:nvGrpSpPr>
        <p:grpSpPr>
          <a:xfrm>
            <a:off x="2578635" y="4098736"/>
            <a:ext cx="513772" cy="384721"/>
            <a:chOff x="2219972" y="3519374"/>
            <a:chExt cx="513772" cy="384721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219972" y="3519374"/>
              <a:ext cx="51377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3359771" y="4098736"/>
            <a:ext cx="468052" cy="384721"/>
            <a:chOff x="2219972" y="3519374"/>
            <a:chExt cx="468052" cy="384721"/>
          </a:xfrm>
        </p:grpSpPr>
        <p:sp>
          <p:nvSpPr>
            <p:cNvPr id="61" name="모서리가 둥근 직사각형 60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282264" y="3519374"/>
              <a:ext cx="2718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3022251" y="4077072"/>
            <a:ext cx="469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802771" y="4077072"/>
            <a:ext cx="469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4126807" y="4098736"/>
            <a:ext cx="526301" cy="384721"/>
            <a:chOff x="2219972" y="3519374"/>
            <a:chExt cx="526301" cy="384721"/>
          </a:xfrm>
        </p:grpSpPr>
        <p:sp>
          <p:nvSpPr>
            <p:cNvPr id="67" name="모서리가 둥근 직사각형 66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219972" y="3519374"/>
              <a:ext cx="52630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36</a:t>
              </a:r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4500470" y="1167110"/>
            <a:ext cx="2411790" cy="353678"/>
            <a:chOff x="4355976" y="1177702"/>
            <a:chExt cx="2411790" cy="353678"/>
          </a:xfrm>
        </p:grpSpPr>
        <p:sp>
          <p:nvSpPr>
            <p:cNvPr id="109" name="순서도: 대체 처리 108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69302" y="2379404"/>
            <a:ext cx="3733981" cy="147394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47" name="직사각형 46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23528" y="3966445"/>
              <a:ext cx="48781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12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자루씩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상자이므로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12×3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으로 구할 수 있습니다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51179" y="4327628"/>
              <a:ext cx="12103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12×3=36</a:t>
              </a:r>
            </a:p>
          </p:txBody>
        </p:sp>
      </p:grpSp>
      <p:pic>
        <p:nvPicPr>
          <p:cNvPr id="56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80" y="434764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7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각 삼각형 71">
            <a:extLst>
              <a:ext uri="{FF2B5EF4-FFF2-40B4-BE49-F238E27FC236}">
                <a16:creationId xmlns:a16="http://schemas.microsoft.com/office/drawing/2014/main" xmlns="" id="{DFED64AB-7340-4DA5-8A24-7D20DAB2084F}"/>
              </a:ext>
            </a:extLst>
          </p:cNvPr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069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4986" y="1624734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50575"/>
            <a:ext cx="357006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타원 55"/>
          <p:cNvSpPr/>
          <p:nvPr/>
        </p:nvSpPr>
        <p:spPr>
          <a:xfrm>
            <a:off x="143508" y="513223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665447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4500470" y="1167110"/>
            <a:ext cx="2411790" cy="353678"/>
            <a:chOff x="4321198" y="1205781"/>
            <a:chExt cx="2411790" cy="353678"/>
          </a:xfrm>
        </p:grpSpPr>
        <p:sp>
          <p:nvSpPr>
            <p:cNvPr id="91" name="순서도: 대체 처리 90"/>
            <p:cNvSpPr/>
            <p:nvPr/>
          </p:nvSpPr>
          <p:spPr>
            <a:xfrm>
              <a:off x="6491731" y="126452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6481438" y="1208841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6199988" y="126146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6189695" y="1205781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911949" y="126661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5901656" y="1210937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5620206" y="1263557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609913" y="1207877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345417" y="127195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335124" y="1216270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4321198" y="126782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4321198" y="1212143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5053674" y="126889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5043381" y="1213210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396249" y="2854498"/>
            <a:ext cx="1655471" cy="1052079"/>
            <a:chOff x="1601093" y="2026173"/>
            <a:chExt cx="1655471" cy="1052079"/>
          </a:xfrm>
        </p:grpSpPr>
        <p:sp>
          <p:nvSpPr>
            <p:cNvPr id="62" name="TextBox 61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2  2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4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7" name="TextBox 66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8  8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9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4781" y="276472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1" name="그룹 70"/>
          <p:cNvGrpSpPr/>
          <p:nvPr/>
        </p:nvGrpSpPr>
        <p:grpSpPr>
          <a:xfrm>
            <a:off x="1980425" y="2854498"/>
            <a:ext cx="1655471" cy="1052079"/>
            <a:chOff x="1601093" y="2026173"/>
            <a:chExt cx="1655471" cy="1052079"/>
          </a:xfrm>
        </p:grpSpPr>
        <p:sp>
          <p:nvSpPr>
            <p:cNvPr id="72" name="TextBox 71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1  1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3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5" name="직선 연결선 74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6" name="TextBox 75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3  3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7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4781" y="276472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8" name="그룹 77"/>
          <p:cNvGrpSpPr/>
          <p:nvPr/>
        </p:nvGrpSpPr>
        <p:grpSpPr>
          <a:xfrm>
            <a:off x="3528597" y="2852936"/>
            <a:ext cx="1655471" cy="1052079"/>
            <a:chOff x="1601093" y="2026173"/>
            <a:chExt cx="1655471" cy="1052079"/>
          </a:xfrm>
        </p:grpSpPr>
        <p:sp>
          <p:nvSpPr>
            <p:cNvPr id="79" name="TextBox 78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3  2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3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7" name="직선 연결선 96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8" name="TextBox 97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9  6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9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4781" y="276472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0" name="그룹 99"/>
          <p:cNvGrpSpPr/>
          <p:nvPr/>
        </p:nvGrpSpPr>
        <p:grpSpPr>
          <a:xfrm>
            <a:off x="5076769" y="2854497"/>
            <a:ext cx="1655471" cy="1052079"/>
            <a:chOff x="1601093" y="2026173"/>
            <a:chExt cx="1655471" cy="1052079"/>
          </a:xfrm>
        </p:grpSpPr>
        <p:sp>
          <p:nvSpPr>
            <p:cNvPr id="110" name="TextBox 109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4  2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2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2" name="직선 연결선 111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3" name="TextBox 112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8  4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14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4781" y="276472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5" name="TextBox 114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1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41512</TotalTime>
  <Words>2072</Words>
  <Application>Microsoft Office PowerPoint</Application>
  <PresentationFormat>화면 슬라이드 쇼(4:3)</PresentationFormat>
  <Paragraphs>600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7272</cp:revision>
  <dcterms:created xsi:type="dcterms:W3CDTF">2008-07-15T12:19:11Z</dcterms:created>
  <dcterms:modified xsi:type="dcterms:W3CDTF">2022-02-17T08:46:43Z</dcterms:modified>
</cp:coreProperties>
</file>