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63" r:id="rId8"/>
    <p:sldId id="1364" r:id="rId9"/>
    <p:sldId id="1367" r:id="rId10"/>
    <p:sldId id="1361" r:id="rId11"/>
    <p:sldId id="1362" r:id="rId12"/>
    <p:sldId id="1315" r:id="rId13"/>
    <p:sldId id="1360" r:id="rId14"/>
    <p:sldId id="1351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265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897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296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app/resource/contents/lesson01/ops/1/1_0_02.html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00808"/>
            <a:ext cx="604282" cy="3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53"/>
          <p:cNvSpPr txBox="1"/>
          <p:nvPr/>
        </p:nvSpPr>
        <p:spPr>
          <a:xfrm>
            <a:off x="1230146" y="2234559"/>
            <a:ext cx="55380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4+4+4+4+4+4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151620" y="243905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1460773" y="3320988"/>
            <a:ext cx="478034" cy="275879"/>
            <a:chOff x="2559672" y="854955"/>
            <a:chExt cx="827878" cy="477778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1158151" y="406576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3"/>
          <p:cNvSpPr txBox="1"/>
          <p:nvPr/>
        </p:nvSpPr>
        <p:spPr>
          <a:xfrm>
            <a:off x="1327666" y="3897052"/>
            <a:ext cx="5224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044257" y="3276370"/>
            <a:ext cx="3681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072" y="3111685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00808"/>
            <a:ext cx="758104" cy="39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1230146" y="2744924"/>
            <a:ext cx="553809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4×6=24</a:t>
            </a:r>
          </a:p>
        </p:txBody>
      </p:sp>
      <p:sp>
        <p:nvSpPr>
          <p:cNvPr id="62" name="타원 61"/>
          <p:cNvSpPr/>
          <p:nvPr/>
        </p:nvSpPr>
        <p:spPr>
          <a:xfrm>
            <a:off x="1151620" y="2949415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229002" y="3305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36280" y="3907935"/>
            <a:ext cx="39932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7210" y="373550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4357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4268" y="1088740"/>
            <a:ext cx="21242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/app/resource/contents/lesson01/ops/1/1_0_02.html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" y="1664804"/>
            <a:ext cx="708735" cy="43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31" y="2312876"/>
            <a:ext cx="6387417" cy="250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3095836" y="2522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89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27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14524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579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7664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647564" y="2001018"/>
            <a:ext cx="2664297" cy="1173324"/>
          </a:xfrm>
          <a:prstGeom prst="wedgeRoundRectCallout">
            <a:avLst>
              <a:gd name="adj1" fmla="val 21104"/>
              <a:gd name="adj2" fmla="val 60464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반복되는 수를 </a:t>
            </a:r>
            <a:r>
              <a:rPr lang="ko-KR" altLang="en-US" sz="1600" dirty="0" smtClean="0"/>
              <a:t>곱셈으로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계산하는 </a:t>
            </a:r>
            <a:r>
              <a:rPr lang="ko-KR" altLang="en-US" sz="1600" dirty="0" err="1"/>
              <a:t>곱셈식을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배울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3003265" y="3508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반복되는 수를 곱셈으로 계산하는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배울 것 같아요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5038871"/>
            <a:ext cx="1971702" cy="11387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계산하는 방법을 배울 것 같아요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89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27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3491880" y="2001018"/>
            <a:ext cx="3002794" cy="1173324"/>
          </a:xfrm>
          <a:prstGeom prst="wedgeRoundRectCallout">
            <a:avLst>
              <a:gd name="adj1" fmla="val -16052"/>
              <a:gd name="adj2" fmla="val 6963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두 자리 수</a:t>
            </a:r>
            <a:r>
              <a:rPr lang="en-US" altLang="ko-KR" sz="1600" dirty="0" smtClean="0"/>
              <a:t>)×(</a:t>
            </a:r>
            <a:r>
              <a:rPr lang="ko-KR" altLang="en-US" sz="1600" dirty="0"/>
              <a:t>한 자리 수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계산하는 방법을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</a:t>
            </a:r>
            <a:r>
              <a:rPr lang="ko-KR" altLang="en-US" sz="1600" dirty="0"/>
              <a:t>것 </a:t>
            </a:r>
            <a:r>
              <a:rPr lang="ko-KR" altLang="en-US" sz="1600" dirty="0" smtClean="0"/>
              <a:t>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3226686" y="1922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466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×(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63" y="3156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6224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76064"/>
                <a:gridCol w="2929184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수족관 나들이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1564" r="20363" b="9602"/>
          <a:stretch/>
        </p:blipFill>
        <p:spPr bwMode="auto">
          <a:xfrm>
            <a:off x="48047" y="872716"/>
            <a:ext cx="695604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5193196"/>
            <a:ext cx="4503323" cy="15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15556" r="21565" b="7037"/>
          <a:stretch/>
        </p:blipFill>
        <p:spPr bwMode="auto">
          <a:xfrm>
            <a:off x="60519" y="872716"/>
            <a:ext cx="692374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2579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519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수족관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나들이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95" y="164244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7683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1640" y="4326196"/>
            <a:ext cx="45337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수족관에 놀러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갔습니다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36" y="4193460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6444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직사각형 2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31640" y="4823864"/>
            <a:ext cx="45337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인형 가게에서 인형을 구경하고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23" y="4691128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24686" y="2061468"/>
            <a:ext cx="5367494" cy="2185049"/>
            <a:chOff x="887085" y="1556792"/>
            <a:chExt cx="5367494" cy="2185049"/>
          </a:xfrm>
        </p:grpSpPr>
        <p:grpSp>
          <p:nvGrpSpPr>
            <p:cNvPr id="6" name="그룹 5"/>
            <p:cNvGrpSpPr/>
            <p:nvPr/>
          </p:nvGrpSpPr>
          <p:grpSpPr>
            <a:xfrm>
              <a:off x="887085" y="1556792"/>
              <a:ext cx="5367494" cy="2185049"/>
              <a:chOff x="887085" y="1556792"/>
              <a:chExt cx="5367494" cy="2185049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85" y="1556792"/>
                <a:ext cx="5367205" cy="21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타원 1"/>
              <p:cNvSpPr/>
              <p:nvPr/>
            </p:nvSpPr>
            <p:spPr>
              <a:xfrm>
                <a:off x="2123728" y="2528900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052497" y="2600908"/>
                <a:ext cx="115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펭귄 인형이 모두 몇 개인 거지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123224" y="2995691"/>
                <a:ext cx="860854" cy="6126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154987" y="2083862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83756" y="2138623"/>
                <a:ext cx="1154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풍선이 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15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개씩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900" dirty="0" smtClean="0">
                    <a:latin typeface="+mn-ea"/>
                    <a:ea typeface="+mn-ea"/>
                  </a:rPr>
                  <a:t>3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종류가 있습니다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.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5244952" y="2600908"/>
                <a:ext cx="946939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5236" y="2636292"/>
                <a:ext cx="104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풍선은 모두 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900" dirty="0">
                    <a:latin typeface="+mn-ea"/>
                    <a:ea typeface="+mn-ea"/>
                  </a:rPr>
                  <a:t>몇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 개인 걸까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061768" y="3059830"/>
              <a:ext cx="953948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펭귄 인형이 </a:t>
              </a:r>
              <a:r>
                <a:rPr lang="en-US" altLang="ko-KR" sz="900" dirty="0" smtClean="0">
                  <a:latin typeface="+mn-ea"/>
                  <a:ea typeface="+mn-ea"/>
                </a:rPr>
                <a:t>12</a:t>
              </a:r>
              <a:r>
                <a:rPr lang="ko-KR" altLang="en-US" sz="900" dirty="0" smtClean="0">
                  <a:latin typeface="+mn-ea"/>
                  <a:ea typeface="+mn-ea"/>
                </a:rPr>
                <a:t>개씩 </a:t>
              </a:r>
              <a:r>
                <a:rPr lang="en-US" altLang="ko-KR" sz="900" dirty="0" smtClean="0">
                  <a:latin typeface="+mn-ea"/>
                  <a:ea typeface="+mn-ea"/>
                </a:rPr>
                <a:t>4</a:t>
              </a:r>
              <a:r>
                <a:rPr lang="ko-KR" altLang="en-US" sz="900" dirty="0" smtClean="0">
                  <a:latin typeface="+mn-ea"/>
                  <a:ea typeface="+mn-ea"/>
                </a:rPr>
                <a:t>줄로 진열되어 있네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398711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207696" y="3901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14691" y="205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1462197"/>
            <a:ext cx="6876764" cy="3519043"/>
            <a:chOff x="107504" y="1462197"/>
            <a:chExt cx="6876764" cy="3519043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462197"/>
              <a:ext cx="6868599" cy="3519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타원 39"/>
            <p:cNvSpPr/>
            <p:nvPr/>
          </p:nvSpPr>
          <p:spPr>
            <a:xfrm>
              <a:off x="1690079" y="3027787"/>
              <a:ext cx="1333014" cy="74128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18668" y="3176972"/>
              <a:ext cx="1477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펭귄 인형이 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모두 몇 개인 거지</a:t>
              </a:r>
              <a:r>
                <a:rPr lang="en-US" altLang="ko-KR" sz="1100" dirty="0" smtClean="0">
                  <a:latin typeface="+mn-ea"/>
                  <a:ea typeface="+mn-ea"/>
                </a:rPr>
                <a:t>?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09699" y="3779558"/>
              <a:ext cx="1101665" cy="98665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569287" y="2311048"/>
              <a:ext cx="1333014" cy="74128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7100" y="2456892"/>
              <a:ext cx="1477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풍선이 </a:t>
              </a:r>
              <a:r>
                <a:rPr lang="en-US" altLang="ko-KR" sz="1100" dirty="0" smtClean="0">
                  <a:latin typeface="+mn-ea"/>
                  <a:ea typeface="+mn-ea"/>
                </a:rPr>
                <a:t>15</a:t>
              </a:r>
              <a:r>
                <a:rPr lang="ko-KR" altLang="en-US" sz="1100" dirty="0" smtClean="0">
                  <a:latin typeface="+mn-ea"/>
                  <a:ea typeface="+mn-ea"/>
                </a:rPr>
                <a:t>개씩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3</a:t>
              </a:r>
              <a:r>
                <a:rPr lang="ko-KR" altLang="en-US" sz="1100" dirty="0" smtClean="0">
                  <a:latin typeface="+mn-ea"/>
                  <a:ea typeface="+mn-ea"/>
                </a:rPr>
                <a:t>종류가 있습니다</a:t>
              </a:r>
              <a:r>
                <a:rPr lang="en-US" altLang="ko-KR" sz="1100" dirty="0" smtClean="0">
                  <a:latin typeface="+mn-ea"/>
                  <a:ea typeface="+mn-ea"/>
                </a:rPr>
                <a:t>.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684418" y="3143756"/>
              <a:ext cx="1211831" cy="74128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41387" y="3284984"/>
              <a:ext cx="13428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풍선은 모두 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몇</a:t>
              </a:r>
              <a:r>
                <a:rPr lang="ko-KR" altLang="en-US" sz="1100" dirty="0" smtClean="0">
                  <a:latin typeface="+mn-ea"/>
                  <a:ea typeface="+mn-ea"/>
                </a:rPr>
                <a:t> 개인 걸까</a:t>
              </a:r>
              <a:r>
                <a:rPr lang="en-US" altLang="ko-KR" sz="1100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2868" y="4005064"/>
              <a:ext cx="1220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펭귄 인형이 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12</a:t>
              </a:r>
              <a:r>
                <a:rPr lang="ko-KR" altLang="en-US" sz="1100" dirty="0" smtClean="0">
                  <a:latin typeface="+mn-ea"/>
                  <a:ea typeface="+mn-ea"/>
                </a:rPr>
                <a:t>개씩 </a:t>
              </a:r>
              <a:r>
                <a:rPr lang="en-US" altLang="ko-KR" sz="1100" dirty="0" smtClean="0">
                  <a:latin typeface="+mn-ea"/>
                  <a:ea typeface="+mn-ea"/>
                </a:rPr>
                <a:t>4</a:t>
              </a:r>
              <a:r>
                <a:rPr lang="ko-KR" altLang="en-US" sz="1100" dirty="0" smtClean="0">
                  <a:latin typeface="+mn-ea"/>
                  <a:ea typeface="+mn-ea"/>
                </a:rPr>
                <a:t>줄로 </a:t>
              </a:r>
              <a:endParaRPr lang="en-US" altLang="ko-KR" sz="11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smtClean="0">
                  <a:latin typeface="+mn-ea"/>
                  <a:ea typeface="+mn-ea"/>
                </a:rPr>
                <a:t>진열되어 있네</a:t>
              </a:r>
              <a:r>
                <a:rPr lang="en-US" altLang="ko-KR" sz="1100" dirty="0" smtClean="0">
                  <a:latin typeface="+mn-ea"/>
                  <a:ea typeface="+mn-ea"/>
                </a:rPr>
                <a:t>.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8387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214599" y="1348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69301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37324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20588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796136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269875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37898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21162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68964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440395" y="1576623"/>
            <a:ext cx="65176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 친구들이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7025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194237" y="4342525"/>
            <a:ext cx="48093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풍선이 모두 몇 개인지 궁금해합니다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76" y="4209789"/>
            <a:ext cx="360000" cy="355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94237" y="4840193"/>
            <a:ext cx="48093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펭귄 인형이 모두 몇 개인지 궁금해합니다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76" y="4707457"/>
            <a:ext cx="360000" cy="355000"/>
          </a:xfrm>
          <a:prstGeom prst="rect">
            <a:avLst/>
          </a:prstGeom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24686" y="2061468"/>
            <a:ext cx="5367494" cy="2185049"/>
            <a:chOff x="887085" y="1556792"/>
            <a:chExt cx="5367494" cy="2185049"/>
          </a:xfrm>
        </p:grpSpPr>
        <p:grpSp>
          <p:nvGrpSpPr>
            <p:cNvPr id="59" name="그룹 58"/>
            <p:cNvGrpSpPr/>
            <p:nvPr/>
          </p:nvGrpSpPr>
          <p:grpSpPr>
            <a:xfrm>
              <a:off x="887085" y="1556792"/>
              <a:ext cx="5367494" cy="2185049"/>
              <a:chOff x="887085" y="1556792"/>
              <a:chExt cx="5367494" cy="2185049"/>
            </a:xfrm>
          </p:grpSpPr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85" y="1556792"/>
                <a:ext cx="5367205" cy="21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7" name="타원 76"/>
              <p:cNvSpPr/>
              <p:nvPr/>
            </p:nvSpPr>
            <p:spPr>
              <a:xfrm>
                <a:off x="2123728" y="2528900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052497" y="2600908"/>
                <a:ext cx="115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펭귄 인형이 모두 몇 개인 거지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123224" y="2995691"/>
                <a:ext cx="860854" cy="6126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154987" y="2083862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100302" y="2132236"/>
                <a:ext cx="1154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풍선이 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15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개씩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900" dirty="0" smtClean="0">
                    <a:latin typeface="+mn-ea"/>
                    <a:ea typeface="+mn-ea"/>
                  </a:rPr>
                  <a:t>3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종류가 있습니다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.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5244952" y="2600908"/>
                <a:ext cx="946939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205236" y="2636292"/>
                <a:ext cx="104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풍선은 모두 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900" dirty="0">
                    <a:latin typeface="+mn-ea"/>
                    <a:ea typeface="+mn-ea"/>
                  </a:rPr>
                  <a:t>몇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 개인 걸까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061768" y="3059830"/>
              <a:ext cx="953948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펭귄 인형이 </a:t>
              </a:r>
              <a:r>
                <a:rPr lang="en-US" altLang="ko-KR" sz="900" dirty="0" smtClean="0">
                  <a:latin typeface="+mn-ea"/>
                  <a:ea typeface="+mn-ea"/>
                </a:rPr>
                <a:t>12</a:t>
              </a:r>
              <a:r>
                <a:rPr lang="ko-KR" altLang="en-US" sz="900" dirty="0" smtClean="0">
                  <a:latin typeface="+mn-ea"/>
                  <a:ea typeface="+mn-ea"/>
                </a:rPr>
                <a:t>개씩 </a:t>
              </a:r>
              <a:r>
                <a:rPr lang="en-US" altLang="ko-KR" sz="900" dirty="0" smtClean="0">
                  <a:latin typeface="+mn-ea"/>
                  <a:ea typeface="+mn-ea"/>
                </a:rPr>
                <a:t>4</a:t>
              </a:r>
              <a:r>
                <a:rPr lang="ko-KR" altLang="en-US" sz="900" dirty="0" smtClean="0">
                  <a:latin typeface="+mn-ea"/>
                  <a:ea typeface="+mn-ea"/>
                </a:rPr>
                <a:t>줄로 진열되어 있네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</p:grp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398711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614691" y="205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5158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9692" y="4501042"/>
            <a:ext cx="32490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12+12+12+12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730" y="4368306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6388607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56630" y="120781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39894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15442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89181" y="12582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57204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40468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16016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5158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TextBox 43"/>
          <p:cNvSpPr txBox="1"/>
          <p:nvPr/>
        </p:nvSpPr>
        <p:spPr>
          <a:xfrm>
            <a:off x="440395" y="1576623"/>
            <a:ext cx="65176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펭귄 인형의 수는 어떻게 구할 수 있을까요</a:t>
            </a:r>
            <a:r>
              <a:rPr lang="en-US" altLang="ko-KR" sz="1900" spc="-150" dirty="0">
                <a:latin typeface="+mn-ea"/>
                <a:ea typeface="+mn-ea"/>
              </a:rPr>
              <a:t>?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7025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824686" y="2061468"/>
            <a:ext cx="5367494" cy="2185049"/>
            <a:chOff x="887085" y="1556792"/>
            <a:chExt cx="5367494" cy="2185049"/>
          </a:xfrm>
        </p:grpSpPr>
        <p:grpSp>
          <p:nvGrpSpPr>
            <p:cNvPr id="77" name="그룹 76"/>
            <p:cNvGrpSpPr/>
            <p:nvPr/>
          </p:nvGrpSpPr>
          <p:grpSpPr>
            <a:xfrm>
              <a:off x="887085" y="1556792"/>
              <a:ext cx="5367494" cy="2185049"/>
              <a:chOff x="887085" y="1556792"/>
              <a:chExt cx="5367494" cy="2185049"/>
            </a:xfrm>
          </p:grpSpPr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85" y="1556792"/>
                <a:ext cx="5367205" cy="21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타원 79"/>
              <p:cNvSpPr/>
              <p:nvPr/>
            </p:nvSpPr>
            <p:spPr>
              <a:xfrm>
                <a:off x="2123728" y="2528900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52497" y="2600908"/>
                <a:ext cx="115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펭귄 인형이 모두 몇 개인 거지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123224" y="2995691"/>
                <a:ext cx="860854" cy="6126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5154987" y="2083862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100302" y="2132236"/>
                <a:ext cx="1154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풍선이 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15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개씩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900" dirty="0" smtClean="0">
                    <a:latin typeface="+mn-ea"/>
                    <a:ea typeface="+mn-ea"/>
                  </a:rPr>
                  <a:t>3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종류가 있습니다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.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244952" y="2600908"/>
                <a:ext cx="946939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205236" y="2636292"/>
                <a:ext cx="104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풍선은 모두 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900" dirty="0">
                    <a:latin typeface="+mn-ea"/>
                    <a:ea typeface="+mn-ea"/>
                  </a:rPr>
                  <a:t>몇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 개인 걸까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061768" y="3059830"/>
              <a:ext cx="953948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펭귄 인형이 </a:t>
              </a:r>
              <a:r>
                <a:rPr lang="en-US" altLang="ko-KR" sz="900" dirty="0" smtClean="0">
                  <a:latin typeface="+mn-ea"/>
                  <a:ea typeface="+mn-ea"/>
                </a:rPr>
                <a:t>12</a:t>
              </a:r>
              <a:r>
                <a:rPr lang="ko-KR" altLang="en-US" sz="900" dirty="0" smtClean="0">
                  <a:latin typeface="+mn-ea"/>
                  <a:ea typeface="+mn-ea"/>
                </a:rPr>
                <a:t>개씩 </a:t>
              </a:r>
              <a:r>
                <a:rPr lang="en-US" altLang="ko-KR" sz="900" dirty="0" smtClean="0">
                  <a:latin typeface="+mn-ea"/>
                  <a:ea typeface="+mn-ea"/>
                </a:rPr>
                <a:t>4</a:t>
              </a:r>
              <a:r>
                <a:rPr lang="ko-KR" altLang="en-US" sz="900" dirty="0" smtClean="0">
                  <a:latin typeface="+mn-ea"/>
                  <a:ea typeface="+mn-ea"/>
                </a:rPr>
                <a:t>줄로 진열되어 있네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</p:grp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398711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타원 87"/>
          <p:cNvSpPr/>
          <p:nvPr/>
        </p:nvSpPr>
        <p:spPr>
          <a:xfrm>
            <a:off x="614691" y="205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45250" y="4530395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15+15+15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를 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36" y="4397659"/>
            <a:ext cx="360000" cy="3550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316599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284622" y="120781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76788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3434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17173" y="12582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85196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68460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474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)3-1-4(0904).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440395" y="1576623"/>
            <a:ext cx="65176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풍선의 수는 어떻게 구할 수 있을까요</a:t>
            </a:r>
            <a:r>
              <a:rPr lang="en-US" altLang="ko-KR" sz="1900" spc="-150" dirty="0">
                <a:latin typeface="+mn-ea"/>
                <a:ea typeface="+mn-ea"/>
              </a:rPr>
              <a:t>?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7025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824686" y="2061468"/>
            <a:ext cx="5367494" cy="2185049"/>
            <a:chOff x="887085" y="1556792"/>
            <a:chExt cx="5367494" cy="2185049"/>
          </a:xfrm>
        </p:grpSpPr>
        <p:grpSp>
          <p:nvGrpSpPr>
            <p:cNvPr id="56" name="그룹 55"/>
            <p:cNvGrpSpPr/>
            <p:nvPr/>
          </p:nvGrpSpPr>
          <p:grpSpPr>
            <a:xfrm>
              <a:off x="887085" y="1556792"/>
              <a:ext cx="5367494" cy="2185049"/>
              <a:chOff x="887085" y="1556792"/>
              <a:chExt cx="5367494" cy="2185049"/>
            </a:xfrm>
          </p:grpSpPr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85" y="1556792"/>
                <a:ext cx="5367205" cy="21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타원 61"/>
              <p:cNvSpPr/>
              <p:nvPr/>
            </p:nvSpPr>
            <p:spPr>
              <a:xfrm>
                <a:off x="2123728" y="2528900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052497" y="2600908"/>
                <a:ext cx="115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펭귄 인형이 모두 몇 개인 거지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123224" y="2995691"/>
                <a:ext cx="860854" cy="6126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54987" y="2083862"/>
                <a:ext cx="1041633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00302" y="2132236"/>
                <a:ext cx="1154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풍선이 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15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개씩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900" dirty="0" smtClean="0">
                    <a:latin typeface="+mn-ea"/>
                    <a:ea typeface="+mn-ea"/>
                  </a:rPr>
                  <a:t>3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종류가 있습니다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.</a:t>
                </a:r>
                <a:endParaRPr lang="ko-KR" altLang="en-US" sz="9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5244952" y="2600908"/>
                <a:ext cx="946939" cy="46027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205236" y="2636292"/>
                <a:ext cx="104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+mn-ea"/>
                    <a:ea typeface="+mn-ea"/>
                  </a:rPr>
                  <a:t>풍선은 모두 </a:t>
                </a:r>
                <a:endParaRPr lang="en-US" altLang="ko-KR" sz="900" dirty="0" smtClean="0">
                  <a:latin typeface="+mn-ea"/>
                  <a:ea typeface="+mn-ea"/>
                </a:endParaRPr>
              </a:p>
              <a:p>
                <a:pPr algn="ctr"/>
                <a:r>
                  <a:rPr lang="ko-KR" altLang="en-US" sz="900" dirty="0">
                    <a:latin typeface="+mn-ea"/>
                    <a:ea typeface="+mn-ea"/>
                  </a:rPr>
                  <a:t>몇</a:t>
                </a:r>
                <a:r>
                  <a:rPr lang="ko-KR" altLang="en-US" sz="900" dirty="0" smtClean="0">
                    <a:latin typeface="+mn-ea"/>
                    <a:ea typeface="+mn-ea"/>
                  </a:rPr>
                  <a:t> 개인 걸까</a:t>
                </a:r>
                <a:r>
                  <a:rPr lang="en-US" altLang="ko-KR" sz="900" dirty="0" smtClean="0">
                    <a:latin typeface="+mn-ea"/>
                    <a:ea typeface="+mn-ea"/>
                  </a:rPr>
                  <a:t>?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061768" y="3059830"/>
              <a:ext cx="953948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  <a:ea typeface="+mn-ea"/>
                </a:rPr>
                <a:t>펭귄 인형이 </a:t>
              </a:r>
              <a:r>
                <a:rPr lang="en-US" altLang="ko-KR" sz="900" dirty="0" smtClean="0">
                  <a:latin typeface="+mn-ea"/>
                  <a:ea typeface="+mn-ea"/>
                </a:rPr>
                <a:t>12</a:t>
              </a:r>
              <a:r>
                <a:rPr lang="ko-KR" altLang="en-US" sz="900" dirty="0" smtClean="0">
                  <a:latin typeface="+mn-ea"/>
                  <a:ea typeface="+mn-ea"/>
                </a:rPr>
                <a:t>개씩 </a:t>
              </a:r>
              <a:r>
                <a:rPr lang="en-US" altLang="ko-KR" sz="900" dirty="0" smtClean="0">
                  <a:latin typeface="+mn-ea"/>
                  <a:ea typeface="+mn-ea"/>
                </a:rPr>
                <a:t>4</a:t>
              </a:r>
              <a:r>
                <a:rPr lang="ko-KR" altLang="en-US" sz="900" dirty="0" smtClean="0">
                  <a:latin typeface="+mn-ea"/>
                  <a:ea typeface="+mn-ea"/>
                </a:rPr>
                <a:t>줄로 진열되어 있네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398711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/>
          <p:cNvSpPr/>
          <p:nvPr/>
        </p:nvSpPr>
        <p:spPr>
          <a:xfrm>
            <a:off x="614691" y="205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9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42003</TotalTime>
  <Words>1164</Words>
  <Application>Microsoft Office PowerPoint</Application>
  <PresentationFormat>화면 슬라이드 쇼(4:3)</PresentationFormat>
  <Paragraphs>376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7351</cp:revision>
  <dcterms:created xsi:type="dcterms:W3CDTF">2008-07-15T12:19:11Z</dcterms:created>
  <dcterms:modified xsi:type="dcterms:W3CDTF">2022-02-17T02:29:49Z</dcterms:modified>
</cp:coreProperties>
</file>