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72" r:id="rId4"/>
    <p:sldId id="1338" r:id="rId5"/>
    <p:sldId id="1396" r:id="rId6"/>
    <p:sldId id="1387" r:id="rId7"/>
    <p:sldId id="1374" r:id="rId8"/>
    <p:sldId id="1376" r:id="rId9"/>
    <p:sldId id="1388" r:id="rId10"/>
    <p:sldId id="1390" r:id="rId11"/>
    <p:sldId id="1389" r:id="rId12"/>
    <p:sldId id="1391" r:id="rId13"/>
    <p:sldId id="1378" r:id="rId14"/>
    <p:sldId id="1397" r:id="rId15"/>
    <p:sldId id="1398" r:id="rId16"/>
    <p:sldId id="1399" r:id="rId17"/>
    <p:sldId id="1379" r:id="rId18"/>
    <p:sldId id="139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.jpe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3.jpe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04.html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83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070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25605" y="3429000"/>
            <a:ext cx="6667165" cy="1830381"/>
            <a:chOff x="179512" y="3173483"/>
            <a:chExt cx="6667165" cy="2099807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668" y="3861048"/>
            <a:ext cx="64785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668"/>
          <a:stretch/>
        </p:blipFill>
        <p:spPr>
          <a:xfrm>
            <a:off x="2294382" y="4514690"/>
            <a:ext cx="2214975" cy="551033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206942" y="3009304"/>
            <a:ext cx="7835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752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010032" y="2895999"/>
            <a:ext cx="538872" cy="510400"/>
            <a:chOff x="9759229" y="2585597"/>
            <a:chExt cx="538872" cy="510400"/>
          </a:xfrm>
        </p:grpSpPr>
        <p:sp>
          <p:nvSpPr>
            <p:cNvPr id="66" name="직사각형 65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527884" y="2895999"/>
            <a:ext cx="538872" cy="510400"/>
            <a:chOff x="9759229" y="2585597"/>
            <a:chExt cx="538872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4067944" y="2895999"/>
            <a:ext cx="538872" cy="510400"/>
            <a:chOff x="9759229" y="2585597"/>
            <a:chExt cx="538872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10032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2788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06794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25605" y="3100875"/>
            <a:ext cx="6667165" cy="2158503"/>
            <a:chOff x="179512" y="2519794"/>
            <a:chExt cx="6667165" cy="2753496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97916"/>
              <a:ext cx="6667165" cy="2187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19794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9042" y="3501008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나눗셈식으로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4=2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/>
          <a:srcRect l="2668"/>
          <a:stretch/>
        </p:blipFill>
        <p:spPr>
          <a:xfrm>
            <a:off x="2321021" y="4473116"/>
            <a:ext cx="2214975" cy="551033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8" y="35603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85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4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347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4" name="직각 삼각형 6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먹을 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dirty="0" smtClean="0">
                <a:latin typeface="+mn-ea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2=6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90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04313" y="4681334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먹을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나눗셈식으로 나타내면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12÷6=2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9087" y="3174951"/>
            <a:ext cx="803791" cy="510400"/>
            <a:chOff x="9759229" y="2585597"/>
            <a:chExt cx="803791" cy="510400"/>
          </a:xfrm>
        </p:grpSpPr>
        <p:sp>
          <p:nvSpPr>
            <p:cNvPr id="42" name="직사각형 4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41718" y="3185612"/>
            <a:ext cx="803791" cy="510400"/>
            <a:chOff x="9759229" y="2585597"/>
            <a:chExt cx="803791" cy="510400"/>
          </a:xfrm>
        </p:grpSpPr>
        <p:sp>
          <p:nvSpPr>
            <p:cNvPr id="51" name="직사각형 5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083286" y="3174951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335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087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41718" y="3368703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83286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03548" y="4022660"/>
            <a:ext cx="6264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호빵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그릇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담으면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그릇에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담을 수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16÷8=2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72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/>
          <p:cNvSpPr/>
          <p:nvPr/>
        </p:nvSpPr>
        <p:spPr>
          <a:xfrm>
            <a:off x="2752968" y="4162127"/>
            <a:ext cx="229880" cy="339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2820" y="4159289"/>
            <a:ext cx="229880" cy="3395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65256" y="4161826"/>
            <a:ext cx="229880" cy="339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20110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96742" y="4103317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15833" y="4787393"/>
            <a:ext cx="699889" cy="403915"/>
            <a:chOff x="2559672" y="854955"/>
            <a:chExt cx="827878" cy="47777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2566729" y="873901"/>
              <a:ext cx="820821" cy="40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854807" y="4648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01193" y="4751389"/>
            <a:ext cx="352689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3528" y="3095205"/>
            <a:ext cx="1840145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2231740" y="3074644"/>
            <a:ext cx="137196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905321" y="4059602"/>
            <a:ext cx="428112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5823" y="2246904"/>
            <a:ext cx="5004556" cy="5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꺾인 연결선 66"/>
          <p:cNvCxnSpPr/>
          <p:nvPr/>
        </p:nvCxnSpPr>
        <p:spPr bwMode="auto">
          <a:xfrm rot="16200000" flipV="1">
            <a:off x="1423659" y="3445805"/>
            <a:ext cx="629602" cy="84895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꺾인 연결선 67"/>
          <p:cNvCxnSpPr/>
          <p:nvPr/>
        </p:nvCxnSpPr>
        <p:spPr bwMode="auto">
          <a:xfrm rot="5400000" flipH="1" flipV="1">
            <a:off x="2378256" y="3731678"/>
            <a:ext cx="644273" cy="27437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2987824" y="4324220"/>
            <a:ext cx="80948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3" name="_x199739360" descr="EMB000018681f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3" y="3869722"/>
            <a:ext cx="754662" cy="12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사각형 설명선 71"/>
          <p:cNvSpPr/>
          <p:nvPr/>
        </p:nvSpPr>
        <p:spPr>
          <a:xfrm>
            <a:off x="4420653" y="2345075"/>
            <a:ext cx="2291164" cy="1373847"/>
          </a:xfrm>
          <a:prstGeom prst="wedgeRoundRectCallout">
            <a:avLst>
              <a:gd name="adj1" fmla="val 28193"/>
              <a:gd name="adj2" fmla="val 611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546198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237796" y="2443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372" y="4149080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0409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C78BCD9F-6DB8-45A3-B856-782DFCCCB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6096" y="3597225"/>
            <a:ext cx="504056" cy="504056"/>
          </a:xfrm>
          <a:prstGeom prst="rect">
            <a:avLst/>
          </a:prstGeom>
        </p:spPr>
      </p:pic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7010495" y="3896906"/>
            <a:ext cx="2089116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3161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41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0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18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3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07889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6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7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7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4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64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494894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74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42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02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1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81" y="328498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953" y="328498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727" y="3284984"/>
            <a:ext cx="360000" cy="355000"/>
          </a:xfrm>
          <a:prstGeom prst="rect">
            <a:avLst/>
          </a:prstGeom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621039"/>
            <a:ext cx="6916895" cy="198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53"/>
          <p:cNvSpPr txBox="1"/>
          <p:nvPr/>
        </p:nvSpPr>
        <p:spPr>
          <a:xfrm>
            <a:off x="860468" y="3366540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75080" y="3738203"/>
            <a:ext cx="60185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소시지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53"/>
          <p:cNvSpPr txBox="1"/>
          <p:nvPr/>
        </p:nvSpPr>
        <p:spPr>
          <a:xfrm>
            <a:off x="323528" y="3357015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53"/>
          <p:cNvSpPr txBox="1"/>
          <p:nvPr/>
        </p:nvSpPr>
        <p:spPr>
          <a:xfrm>
            <a:off x="1386342" y="3345648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20854" y="2950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3" y="334564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2" y="332878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팝업 열린 화면으로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1"/>
              </a:rPr>
              <a:t>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타원 108"/>
          <p:cNvSpPr/>
          <p:nvPr/>
        </p:nvSpPr>
        <p:spPr>
          <a:xfrm>
            <a:off x="4282754" y="139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아래와 같이 약물이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61276" y="2512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74" y="2355438"/>
            <a:ext cx="1882421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974434" y="3593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0972" y="3739293"/>
            <a:ext cx="4484408" cy="715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95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94924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04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7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81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9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69652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3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00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60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0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27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556657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37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05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65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4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63" y="4085523"/>
            <a:ext cx="270474" cy="26671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95" y="4061032"/>
            <a:ext cx="270474" cy="26671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4" y="4039865"/>
            <a:ext cx="270474" cy="266716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225605" y="3613313"/>
            <a:ext cx="6667165" cy="1646068"/>
            <a:chOff x="179512" y="3173483"/>
            <a:chExt cx="6667165" cy="2099807"/>
          </a:xfrm>
        </p:grpSpPr>
        <p:sp>
          <p:nvSpPr>
            <p:cNvPr id="90" name="직각 삼각형 8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5536" y="4005064"/>
            <a:ext cx="6435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번갈아 가며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주면 한 명당 빵은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08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30" r="823"/>
          <a:stretch/>
        </p:blipFill>
        <p:spPr>
          <a:xfrm>
            <a:off x="418446" y="2834257"/>
            <a:ext cx="6218874" cy="1506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93" y="3209135"/>
            <a:ext cx="8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60633" y="3209135"/>
            <a:ext cx="9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22348" y="3209135"/>
            <a:ext cx="9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937729" y="3681028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33228" y="371287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00" y="3505400"/>
            <a:ext cx="360000" cy="35500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5472100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72" y="3526094"/>
            <a:ext cx="360000" cy="355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013348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20" y="3526094"/>
            <a:ext cx="360000" cy="355000"/>
          </a:xfrm>
          <a:prstGeom prst="rect">
            <a:avLst/>
          </a:prstGeom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98424" y="3062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몇 개씩 나누어 먹으면 되는지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510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811091" y="3676636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06590" y="3708483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462" y="3501008"/>
            <a:ext cx="360000" cy="355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3345462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4" y="3521702"/>
            <a:ext cx="360000" cy="355000"/>
          </a:xfrm>
          <a:prstGeom prst="rect">
            <a:avLst/>
          </a:prstGeom>
        </p:spPr>
      </p:pic>
      <p:sp>
        <p:nvSpPr>
          <p:cNvPr id="129" name="직사각형 128"/>
          <p:cNvSpPr/>
          <p:nvPr/>
        </p:nvSpPr>
        <p:spPr>
          <a:xfrm>
            <a:off x="3886710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82" y="3521702"/>
            <a:ext cx="360000" cy="355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616677" y="3652642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176" y="3684489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8" y="3477014"/>
            <a:ext cx="360000" cy="35500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151048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20" y="3497708"/>
            <a:ext cx="360000" cy="35500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>
            <a:off x="1692296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68" y="34977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올릴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드랍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원을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케이크 위에 드래그함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3_1_3.html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747710" y="2877617"/>
            <a:ext cx="2035743" cy="227347"/>
            <a:chOff x="3972721" y="2197503"/>
            <a:chExt cx="2035743" cy="22734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972721" y="2197503"/>
              <a:ext cx="203574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동그라미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00579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6543714" y="2666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7961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21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83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5240908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09" y="5251128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66965"/>
            <a:ext cx="178503" cy="210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84" y="3301542"/>
            <a:ext cx="5831476" cy="55002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4" name="타원 73"/>
          <p:cNvSpPr/>
          <p:nvPr/>
        </p:nvSpPr>
        <p:spPr>
          <a:xfrm>
            <a:off x="2320688" y="4991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9"/>
          <a:srcRect r="89172"/>
          <a:stretch/>
        </p:blipFill>
        <p:spPr>
          <a:xfrm>
            <a:off x="4373431" y="2395394"/>
            <a:ext cx="474409" cy="4132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5" name="TextBox 43"/>
          <p:cNvSpPr txBox="1"/>
          <p:nvPr/>
        </p:nvSpPr>
        <p:spPr>
          <a:xfrm>
            <a:off x="644499" y="240926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 올라갈 체리의 개수만큼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978" y="3314633"/>
            <a:ext cx="5711915" cy="52474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94" y="4679005"/>
            <a:ext cx="1948950" cy="4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98454" y="3157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0" y="4127480"/>
            <a:ext cx="5734031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51521" y="3981428"/>
            <a:ext cx="47612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41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3206942" y="2831804"/>
            <a:ext cx="985993" cy="504809"/>
            <a:chOff x="9479691" y="2591188"/>
            <a:chExt cx="985993" cy="504809"/>
          </a:xfrm>
        </p:grpSpPr>
        <p:sp>
          <p:nvSpPr>
            <p:cNvPr id="65" name="직사각형 64"/>
            <p:cNvSpPr/>
            <p:nvPr/>
          </p:nvSpPr>
          <p:spPr>
            <a:xfrm>
              <a:off x="9479691" y="2768688"/>
              <a:ext cx="7835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0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42282</TotalTime>
  <Words>1618</Words>
  <Application>Microsoft Office PowerPoint</Application>
  <PresentationFormat>화면 슬라이드 쇼(4:3)</PresentationFormat>
  <Paragraphs>519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7504</cp:revision>
  <dcterms:created xsi:type="dcterms:W3CDTF">2008-07-15T12:19:11Z</dcterms:created>
  <dcterms:modified xsi:type="dcterms:W3CDTF">2022-02-16T05:47:08Z</dcterms:modified>
</cp:coreProperties>
</file>