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38" r:id="rId5"/>
    <p:sldId id="1374" r:id="rId6"/>
    <p:sldId id="1376" r:id="rId7"/>
    <p:sldId id="1411" r:id="rId8"/>
    <p:sldId id="1378" r:id="rId9"/>
    <p:sldId id="1412" r:id="rId10"/>
    <p:sldId id="1388" r:id="rId11"/>
    <p:sldId id="1413" r:id="rId12"/>
    <p:sldId id="1382" r:id="rId13"/>
    <p:sldId id="1414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9" autoAdjust="0"/>
    <p:restoredTop sz="96686" autoAdjust="0"/>
  </p:normalViewPr>
  <p:slideViewPr>
    <p:cSldViewPr>
      <p:cViewPr>
        <p:scale>
          <a:sx n="100" d="100"/>
          <a:sy n="100" d="100"/>
        </p:scale>
        <p:origin x="-193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2269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6639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67416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,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번씩만 사용하여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가장 큰 곱셈식의 값을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88305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17294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61991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7395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="" xmlns:a16="http://schemas.microsoft.com/office/drawing/2014/main" id="{22ABA75C-0160-4D14-A61D-5D36C8BF2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88C4D132-9A64-492D-9A75-D43090C2103C}"/>
              </a:ext>
            </a:extLst>
          </p:cNvPr>
          <p:cNvGrpSpPr/>
          <p:nvPr/>
        </p:nvGrpSpPr>
        <p:grpSpPr>
          <a:xfrm>
            <a:off x="3164295" y="2708920"/>
            <a:ext cx="871193" cy="537565"/>
            <a:chOff x="2087724" y="2009118"/>
            <a:chExt cx="871193" cy="537565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007DDC48-0074-471F-8191-B634B2439E5D}"/>
                </a:ext>
              </a:extLst>
            </p:cNvPr>
            <p:cNvSpPr/>
            <p:nvPr/>
          </p:nvSpPr>
          <p:spPr bwMode="auto">
            <a:xfrm>
              <a:off x="2087724" y="2181553"/>
              <a:ext cx="71587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258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078AE066-36C4-43CD-9A73-530E28596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8917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A71B6595-5BF0-4D67-827C-60188B05ACCD}"/>
              </a:ext>
            </a:extLst>
          </p:cNvPr>
          <p:cNvSpPr/>
          <p:nvPr/>
        </p:nvSpPr>
        <p:spPr>
          <a:xfrm>
            <a:off x="738758" y="1640558"/>
            <a:ext cx="304850" cy="35769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33972D66-9D3A-4654-9DB2-8817BF265580}"/>
              </a:ext>
            </a:extLst>
          </p:cNvPr>
          <p:cNvSpPr/>
          <p:nvPr/>
        </p:nvSpPr>
        <p:spPr>
          <a:xfrm>
            <a:off x="1226060" y="1640558"/>
            <a:ext cx="304850" cy="357690"/>
          </a:xfrm>
          <a:prstGeom prst="roundRect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1A3BB03D-61E8-4124-876B-DF1916A03D1D}"/>
              </a:ext>
            </a:extLst>
          </p:cNvPr>
          <p:cNvSpPr/>
          <p:nvPr/>
        </p:nvSpPr>
        <p:spPr>
          <a:xfrm>
            <a:off x="1710866" y="1640558"/>
            <a:ext cx="304850" cy="357690"/>
          </a:xfrm>
          <a:prstGeom prst="round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6">
            <a:extLst>
              <a:ext uri="{FF2B5EF4-FFF2-40B4-BE49-F238E27FC236}">
                <a16:creationId xmlns="" xmlns:a16="http://schemas.microsoft.com/office/drawing/2014/main" id="{743C2FBA-CF4B-4235-8CCC-2DB934770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C0F55638-75DB-44F6-BF55-5404B3545CB0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12">
            <a:extLst>
              <a:ext uri="{FF2B5EF4-FFF2-40B4-BE49-F238E27FC236}">
                <a16:creationId xmlns="" xmlns:a16="http://schemas.microsoft.com/office/drawing/2014/main" id="{8D25E021-E292-499C-9FD7-B26C006C1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98804088-D4EA-408D-B83A-DCD0DDCB0700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CDECC9E-B731-410C-8770-7B7DB52F725B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="" xmlns:a16="http://schemas.microsoft.com/office/drawing/2014/main" id="{57C178AC-6AE5-4955-85B2-AE0AA9A80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(4)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C0F55638-75DB-44F6-BF55-5404B3545CB0}"/>
              </a:ext>
            </a:extLst>
          </p:cNvPr>
          <p:cNvSpPr/>
          <p:nvPr/>
        </p:nvSpPr>
        <p:spPr>
          <a:xfrm>
            <a:off x="998862" y="13969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16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43"/>
          <p:cNvSpPr txBox="1"/>
          <p:nvPr/>
        </p:nvSpPr>
        <p:spPr>
          <a:xfrm>
            <a:off x="644499" y="1667416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,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번씩만 사용하여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가장 큰 곱셈식의 값을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07DDC48-0074-471F-8191-B634B2439E5D}"/>
              </a:ext>
            </a:extLst>
          </p:cNvPr>
          <p:cNvSpPr/>
          <p:nvPr/>
        </p:nvSpPr>
        <p:spPr bwMode="auto">
          <a:xfrm>
            <a:off x="3164295" y="2881355"/>
            <a:ext cx="71587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258</a:t>
            </a:r>
          </a:p>
        </p:txBody>
      </p:sp>
      <p:sp>
        <p:nvSpPr>
          <p:cNvPr id="62" name="사각형: 둥근 모서리 3">
            <a:extLst>
              <a:ext uri="{FF2B5EF4-FFF2-40B4-BE49-F238E27FC236}">
                <a16:creationId xmlns="" xmlns:a16="http://schemas.microsoft.com/office/drawing/2014/main" id="{A71B6595-5BF0-4D67-827C-60188B05ACCD}"/>
              </a:ext>
            </a:extLst>
          </p:cNvPr>
          <p:cNvSpPr/>
          <p:nvPr/>
        </p:nvSpPr>
        <p:spPr>
          <a:xfrm>
            <a:off x="738758" y="1640558"/>
            <a:ext cx="304850" cy="35769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사각형: 둥근 모서리 69">
            <a:extLst>
              <a:ext uri="{FF2B5EF4-FFF2-40B4-BE49-F238E27FC236}">
                <a16:creationId xmlns="" xmlns:a16="http://schemas.microsoft.com/office/drawing/2014/main" id="{33972D66-9D3A-4654-9DB2-8817BF265580}"/>
              </a:ext>
            </a:extLst>
          </p:cNvPr>
          <p:cNvSpPr/>
          <p:nvPr/>
        </p:nvSpPr>
        <p:spPr>
          <a:xfrm>
            <a:off x="1226060" y="1640558"/>
            <a:ext cx="304850" cy="357690"/>
          </a:xfrm>
          <a:prstGeom prst="roundRect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사각형: 둥근 모서리 72">
            <a:extLst>
              <a:ext uri="{FF2B5EF4-FFF2-40B4-BE49-F238E27FC236}">
                <a16:creationId xmlns="" xmlns:a16="http://schemas.microsoft.com/office/drawing/2014/main" id="{1A3BB03D-61E8-4124-876B-DF1916A03D1D}"/>
              </a:ext>
            </a:extLst>
          </p:cNvPr>
          <p:cNvSpPr/>
          <p:nvPr/>
        </p:nvSpPr>
        <p:spPr>
          <a:xfrm>
            <a:off x="1710866" y="1640558"/>
            <a:ext cx="304850" cy="357690"/>
          </a:xfrm>
          <a:prstGeom prst="round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88305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17294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61991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7395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="" xmlns:a16="http://schemas.microsoft.com/office/drawing/2014/main" id="{22ABA75C-0160-4D14-A61D-5D36C8BF2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88C4D132-9A64-492D-9A75-D43090C2103C}"/>
              </a:ext>
            </a:extLst>
          </p:cNvPr>
          <p:cNvGrpSpPr/>
          <p:nvPr/>
        </p:nvGrpSpPr>
        <p:grpSpPr>
          <a:xfrm>
            <a:off x="3164772" y="4265522"/>
            <a:ext cx="871193" cy="537565"/>
            <a:chOff x="2087724" y="2009118"/>
            <a:chExt cx="871193" cy="537565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007DDC48-0074-471F-8191-B634B2439E5D}"/>
                </a:ext>
              </a:extLst>
            </p:cNvPr>
            <p:cNvSpPr/>
            <p:nvPr/>
          </p:nvSpPr>
          <p:spPr bwMode="auto">
            <a:xfrm>
              <a:off x="2087724" y="2181553"/>
              <a:ext cx="715877" cy="365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258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078AE066-36C4-43CD-9A73-530E28596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8917" y="2009118"/>
              <a:ext cx="360000" cy="355000"/>
            </a:xfrm>
            <a:prstGeom prst="rect">
              <a:avLst/>
            </a:prstGeom>
          </p:spPr>
        </p:pic>
      </p:grpSp>
      <p:pic>
        <p:nvPicPr>
          <p:cNvPr id="76" name="Picture 6">
            <a:extLst>
              <a:ext uri="{FF2B5EF4-FFF2-40B4-BE49-F238E27FC236}">
                <a16:creationId xmlns="" xmlns:a16="http://schemas.microsoft.com/office/drawing/2014/main" id="{743C2FBA-CF4B-4235-8CCC-2DB934770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>
            <a:extLst>
              <a:ext uri="{FF2B5EF4-FFF2-40B4-BE49-F238E27FC236}">
                <a16:creationId xmlns="" xmlns:a16="http://schemas.microsoft.com/office/drawing/2014/main" id="{8D25E021-E292-499C-9FD7-B26C006C1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679CC7E-1131-4F3F-A639-E6986A979040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661665AC-3876-4CD4-8CC7-D235D8C5E138}"/>
              </a:ext>
            </a:extLst>
          </p:cNvPr>
          <p:cNvGrpSpPr/>
          <p:nvPr/>
        </p:nvGrpSpPr>
        <p:grpSpPr>
          <a:xfrm>
            <a:off x="175934" y="3302528"/>
            <a:ext cx="6667165" cy="1911156"/>
            <a:chOff x="179512" y="3445701"/>
            <a:chExt cx="6667165" cy="1827589"/>
          </a:xfrm>
        </p:grpSpPr>
        <p:sp>
          <p:nvSpPr>
            <p:cNvPr id="40" name="직각 삼각형 39">
              <a:extLst>
                <a:ext uri="{FF2B5EF4-FFF2-40B4-BE49-F238E27FC236}">
                  <a16:creationId xmlns="" xmlns:a16="http://schemas.microsoft.com/office/drawing/2014/main" id="{E777C0F6-0A33-4CC4-8F8B-DE4A31119BD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1FD3918E-F740-4C18-8F8C-F9149A2AEB10}"/>
                </a:ext>
              </a:extLst>
            </p:cNvPr>
            <p:cNvSpPr/>
            <p:nvPr/>
          </p:nvSpPr>
          <p:spPr>
            <a:xfrm>
              <a:off x="179512" y="3807651"/>
              <a:ext cx="6667165" cy="12775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2" name="Picture 2">
              <a:extLst>
                <a:ext uri="{FF2B5EF4-FFF2-40B4-BE49-F238E27FC236}">
                  <a16:creationId xmlns="" xmlns:a16="http://schemas.microsoft.com/office/drawing/2014/main" id="{4ED3FD38-68DA-41C2-8134-1B1AF4609A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4570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55154F04-8628-4B19-B8F6-153395623B02}"/>
              </a:ext>
            </a:extLst>
          </p:cNvPr>
          <p:cNvSpPr/>
          <p:nvPr/>
        </p:nvSpPr>
        <p:spPr>
          <a:xfrm>
            <a:off x="251520" y="3753036"/>
            <a:ext cx="64082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 ×(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에서 계산 결과가 가장 크게 되도록 만들려면 한 자리 수에는 가장 큰 수인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쓰고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두 자리 수에는 남은 두 수로 만들 수 있는 가장 큰 수인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씁니다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43×6=258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31">
            <a:extLst>
              <a:ext uri="{FF2B5EF4-FFF2-40B4-BE49-F238E27FC236}">
                <a16:creationId xmlns="" xmlns:a16="http://schemas.microsoft.com/office/drawing/2014/main" id="{577B4468-6B8C-4712-871D-859E541BC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38" y="4618296"/>
            <a:ext cx="257625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7">
            <a:extLst>
              <a:ext uri="{FF2B5EF4-FFF2-40B4-BE49-F238E27FC236}">
                <a16:creationId xmlns="" xmlns:a16="http://schemas.microsoft.com/office/drawing/2014/main" id="{BF4B6ADC-2016-409C-BC77-13828C38F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(4)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7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17770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88305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7395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45974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53734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71517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박스로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2F8E4184-DB9A-4186-94F1-50F1D6B1B7CC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="" xmlns:a16="http://schemas.microsoft.com/office/drawing/2014/main" id="{F7292A0E-61E5-44DD-AEBF-FA0CF08E9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31DA1365-B783-42DC-BE48-6E50765FC917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수를 오른쪽 그림에서 모두 찾아 써보세요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CBF558C9-9682-47C7-BA29-917F3D7F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97" y="1628800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5513D8B6-0C24-4096-94D1-31E8E14E830C}"/>
              </a:ext>
            </a:extLst>
          </p:cNvPr>
          <p:cNvGrpSpPr/>
          <p:nvPr/>
        </p:nvGrpSpPr>
        <p:grpSpPr>
          <a:xfrm>
            <a:off x="2850432" y="4403603"/>
            <a:ext cx="1217512" cy="537565"/>
            <a:chOff x="1538099" y="2009118"/>
            <a:chExt cx="1217512" cy="537565"/>
          </a:xfrm>
          <a:solidFill>
            <a:schemeClr val="bg1">
              <a:lumMod val="95000"/>
            </a:schemeClr>
          </a:solidFill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3B4D7D83-B25C-4301-AA49-30833700FEDC}"/>
                </a:ext>
              </a:extLst>
            </p:cNvPr>
            <p:cNvSpPr/>
            <p:nvPr/>
          </p:nvSpPr>
          <p:spPr bwMode="auto">
            <a:xfrm>
              <a:off x="1538099" y="2181553"/>
              <a:ext cx="1073954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8, 9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D1C09153-E150-4634-B669-A4FF31728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5611" y="2009118"/>
              <a:ext cx="360000" cy="355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0A107B42-8859-4079-A751-E7CAAE2A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AF6C99E9-413E-49A6-9CD9-9430A7FE8F04}"/>
              </a:ext>
            </a:extLst>
          </p:cNvPr>
          <p:cNvGrpSpPr/>
          <p:nvPr/>
        </p:nvGrpSpPr>
        <p:grpSpPr>
          <a:xfrm>
            <a:off x="287524" y="2485063"/>
            <a:ext cx="6472866" cy="1955509"/>
            <a:chOff x="107504" y="2417427"/>
            <a:chExt cx="6696744" cy="2023145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9A729E29-4A5B-4D09-BDD2-158D98800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504" y="2629602"/>
              <a:ext cx="3525408" cy="120939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ADE2974F-44B6-4819-9015-690945129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99332" y="2417427"/>
              <a:ext cx="3204916" cy="202314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EDEF8B95-B222-4F3C-891D-CDDE1E886EA1}"/>
                </a:ext>
              </a:extLst>
            </p:cNvPr>
            <p:cNvSpPr txBox="1"/>
            <p:nvPr/>
          </p:nvSpPr>
          <p:spPr>
            <a:xfrm>
              <a:off x="628994" y="3058769"/>
              <a:ext cx="2048572" cy="3847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46×3 &lt; 36×</a:t>
              </a:r>
              <a:endParaRPr lang="ko-KR" altLang="en-US" sz="19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F22281E4-779D-451C-B327-7A0509C7BBB0}"/>
                </a:ext>
              </a:extLst>
            </p:cNvPr>
            <p:cNvSpPr/>
            <p:nvPr/>
          </p:nvSpPr>
          <p:spPr>
            <a:xfrm>
              <a:off x="4265438" y="2866089"/>
              <a:ext cx="213536" cy="26332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="" xmlns:a16="http://schemas.microsoft.com/office/drawing/2014/main" id="{260CD99C-CA4C-4495-B5B1-1125D6FB06C3}"/>
                </a:ext>
              </a:extLst>
            </p:cNvPr>
            <p:cNvSpPr/>
            <p:nvPr/>
          </p:nvSpPr>
          <p:spPr>
            <a:xfrm>
              <a:off x="4862520" y="2672916"/>
              <a:ext cx="213536" cy="26332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="" xmlns:a16="http://schemas.microsoft.com/office/drawing/2014/main" id="{55CFEE2C-8D9F-4C6A-8AC0-E727BDE22A8A}"/>
                </a:ext>
              </a:extLst>
            </p:cNvPr>
            <p:cNvSpPr/>
            <p:nvPr/>
          </p:nvSpPr>
          <p:spPr>
            <a:xfrm>
              <a:off x="5392735" y="2872671"/>
              <a:ext cx="213536" cy="26332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="" xmlns:a16="http://schemas.microsoft.com/office/drawing/2014/main" id="{A45532AF-0C6F-4918-99DA-3CC3F35EA0D8}"/>
                </a:ext>
              </a:extLst>
            </p:cNvPr>
            <p:cNvSpPr/>
            <p:nvPr/>
          </p:nvSpPr>
          <p:spPr>
            <a:xfrm>
              <a:off x="5942640" y="2825197"/>
              <a:ext cx="213536" cy="26332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334375" y="2526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>
            <a:extLst>
              <a:ext uri="{FF2B5EF4-FFF2-40B4-BE49-F238E27FC236}">
                <a16:creationId xmlns="" xmlns:a16="http://schemas.microsoft.com/office/drawing/2014/main" id="{C33955EF-51C3-4AFA-86D8-980DD85C5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(4)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411760" y="3006463"/>
            <a:ext cx="510975" cy="56655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12">
            <a:extLst>
              <a:ext uri="{FF2B5EF4-FFF2-40B4-BE49-F238E27FC236}">
                <a16:creationId xmlns="" xmlns:a16="http://schemas.microsoft.com/office/drawing/2014/main" id="{CBF558C9-9682-47C7-BA29-917F3D7F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489" y="3124101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29385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4_5_6_01.png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2695539" y="2957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AF6C99E9-413E-49A6-9CD9-9430A7FE8F04}"/>
              </a:ext>
            </a:extLst>
          </p:cNvPr>
          <p:cNvGrpSpPr/>
          <p:nvPr/>
        </p:nvGrpSpPr>
        <p:grpSpPr>
          <a:xfrm>
            <a:off x="287524" y="2485063"/>
            <a:ext cx="6472866" cy="1955509"/>
            <a:chOff x="107504" y="2417427"/>
            <a:chExt cx="6696744" cy="2023145"/>
          </a:xfrm>
        </p:grpSpPr>
        <p:pic>
          <p:nvPicPr>
            <p:cNvPr id="93" name="그림 92">
              <a:extLst>
                <a:ext uri="{FF2B5EF4-FFF2-40B4-BE49-F238E27FC236}">
                  <a16:creationId xmlns="" xmlns:a16="http://schemas.microsoft.com/office/drawing/2014/main" id="{9A729E29-4A5B-4D09-BDD2-158D98800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04" y="2629602"/>
              <a:ext cx="3525408" cy="1209395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="" xmlns:a16="http://schemas.microsoft.com/office/drawing/2014/main" id="{ADE2974F-44B6-4819-9015-690945129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9332" y="2417427"/>
              <a:ext cx="3204916" cy="2023145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EDEF8B95-B222-4F3C-891D-CDDE1E886EA1}"/>
                </a:ext>
              </a:extLst>
            </p:cNvPr>
            <p:cNvSpPr txBox="1"/>
            <p:nvPr/>
          </p:nvSpPr>
          <p:spPr>
            <a:xfrm>
              <a:off x="628994" y="3058769"/>
              <a:ext cx="2048572" cy="3847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46×3 &lt; 36×</a:t>
              </a:r>
              <a:endParaRPr lang="ko-KR" altLang="en-US" sz="1900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="" xmlns:a16="http://schemas.microsoft.com/office/drawing/2014/main" id="{F22281E4-779D-451C-B327-7A0509C7BBB0}"/>
                </a:ext>
              </a:extLst>
            </p:cNvPr>
            <p:cNvSpPr/>
            <p:nvPr/>
          </p:nvSpPr>
          <p:spPr>
            <a:xfrm>
              <a:off x="4265438" y="2866089"/>
              <a:ext cx="213536" cy="26332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="" xmlns:a16="http://schemas.microsoft.com/office/drawing/2014/main" id="{260CD99C-CA4C-4495-B5B1-1125D6FB06C3}"/>
                </a:ext>
              </a:extLst>
            </p:cNvPr>
            <p:cNvSpPr/>
            <p:nvPr/>
          </p:nvSpPr>
          <p:spPr>
            <a:xfrm>
              <a:off x="4862520" y="2672916"/>
              <a:ext cx="213536" cy="26332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="" xmlns:a16="http://schemas.microsoft.com/office/drawing/2014/main" id="{55CFEE2C-8D9F-4C6A-8AC0-E727BDE22A8A}"/>
                </a:ext>
              </a:extLst>
            </p:cNvPr>
            <p:cNvSpPr/>
            <p:nvPr/>
          </p:nvSpPr>
          <p:spPr>
            <a:xfrm>
              <a:off x="5392735" y="2872671"/>
              <a:ext cx="213536" cy="26332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="" xmlns:a16="http://schemas.microsoft.com/office/drawing/2014/main" id="{A45532AF-0C6F-4918-99DA-3CC3F35EA0D8}"/>
                </a:ext>
              </a:extLst>
            </p:cNvPr>
            <p:cNvSpPr/>
            <p:nvPr/>
          </p:nvSpPr>
          <p:spPr>
            <a:xfrm>
              <a:off x="5942640" y="2825197"/>
              <a:ext cx="213536" cy="26332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411760" y="3006463"/>
            <a:ext cx="510975" cy="56655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Picture 12">
            <a:extLst>
              <a:ext uri="{FF2B5EF4-FFF2-40B4-BE49-F238E27FC236}">
                <a16:creationId xmlns="" xmlns:a16="http://schemas.microsoft.com/office/drawing/2014/main" id="{CBF558C9-9682-47C7-BA29-917F3D7F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489" y="3124101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17770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88305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7395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45974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53734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71517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="" xmlns:a16="http://schemas.microsoft.com/office/drawing/2014/main" id="{F7292A0E-61E5-44DD-AEBF-FA0CF08E9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31DA1365-B783-42DC-BE48-6E50765FC917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수를 오른쪽 그림에서 모두 찾아 써보세요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5513D8B6-0C24-4096-94D1-31E8E14E830C}"/>
              </a:ext>
            </a:extLst>
          </p:cNvPr>
          <p:cNvGrpSpPr/>
          <p:nvPr/>
        </p:nvGrpSpPr>
        <p:grpSpPr>
          <a:xfrm>
            <a:off x="897083" y="4210763"/>
            <a:ext cx="2025652" cy="537565"/>
            <a:chOff x="1183240" y="2009118"/>
            <a:chExt cx="2025652" cy="537565"/>
          </a:xfrm>
          <a:solidFill>
            <a:schemeClr val="bg1">
              <a:lumMod val="95000"/>
            </a:schemeClr>
          </a:solidFill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3B4D7D83-B25C-4301-AA49-30833700FEDC}"/>
                </a:ext>
              </a:extLst>
            </p:cNvPr>
            <p:cNvSpPr/>
            <p:nvPr/>
          </p:nvSpPr>
          <p:spPr bwMode="auto">
            <a:xfrm>
              <a:off x="1183240" y="2181553"/>
              <a:ext cx="1783672" cy="36513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8, 9</a:t>
              </a:r>
              <a:endParaRPr kumimoji="1" lang="ko-KR" altLang="en-US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D1C09153-E150-4634-B669-A4FF31728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9C8CA316-B74A-42D2-AAFD-309EE4A51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0A107B42-8859-4079-A751-E7CAAE2A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1CF365D-E3D5-4EEA-A4E9-8F0300C21CA2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75A6F7B6-9523-42CF-B957-E268DC5183E9}"/>
              </a:ext>
            </a:extLst>
          </p:cNvPr>
          <p:cNvGrpSpPr/>
          <p:nvPr/>
        </p:nvGrpSpPr>
        <p:grpSpPr>
          <a:xfrm>
            <a:off x="175934" y="3187166"/>
            <a:ext cx="6667165" cy="2008973"/>
            <a:chOff x="179512" y="3352161"/>
            <a:chExt cx="6667165" cy="1921129"/>
          </a:xfrm>
        </p:grpSpPr>
        <p:sp>
          <p:nvSpPr>
            <p:cNvPr id="59" name="직각 삼각형 58">
              <a:extLst>
                <a:ext uri="{FF2B5EF4-FFF2-40B4-BE49-F238E27FC236}">
                  <a16:creationId xmlns="" xmlns:a16="http://schemas.microsoft.com/office/drawing/2014/main" id="{B768B3EE-ABFC-484A-BD79-C8DFA503EB8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0EFF9101-6CBA-47DF-869F-2BB6F821F4FE}"/>
                </a:ext>
              </a:extLst>
            </p:cNvPr>
            <p:cNvSpPr/>
            <p:nvPr/>
          </p:nvSpPr>
          <p:spPr>
            <a:xfrm>
              <a:off x="179512" y="3704362"/>
              <a:ext cx="6667165" cy="13808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1" name="Picture 2">
              <a:extLst>
                <a:ext uri="{FF2B5EF4-FFF2-40B4-BE49-F238E27FC236}">
                  <a16:creationId xmlns="" xmlns:a16="http://schemas.microsoft.com/office/drawing/2014/main" id="{9F70200E-007B-48A6-BEE7-E2FF35216A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5216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6" name="Picture 31">
            <a:extLst>
              <a:ext uri="{FF2B5EF4-FFF2-40B4-BE49-F238E27FC236}">
                <a16:creationId xmlns="" xmlns:a16="http://schemas.microsoft.com/office/drawing/2014/main" id="{CF0765AD-776D-48A3-B079-C5D7ABC36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39" y="4293096"/>
            <a:ext cx="257625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A543226-AC11-47B5-826F-40710DD927AA}"/>
              </a:ext>
            </a:extLst>
          </p:cNvPr>
          <p:cNvSpPr/>
          <p:nvPr/>
        </p:nvSpPr>
        <p:spPr>
          <a:xfrm>
            <a:off x="287525" y="3704835"/>
            <a:ext cx="64082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52×5=260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36×6=216, 36×7=252, 36×8=288, 36×9=324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52×5 &lt; 36×  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에서      안에 들어갈 수 있는 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8,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9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(4)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0" name="Picture 12">
            <a:extLst>
              <a:ext uri="{FF2B5EF4-FFF2-40B4-BE49-F238E27FC236}">
                <a16:creationId xmlns="" xmlns:a16="http://schemas.microsoft.com/office/drawing/2014/main" id="{CBF558C9-9682-47C7-BA29-917F3D7F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69" y="4275068"/>
            <a:ext cx="342064" cy="34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="" xmlns:a16="http://schemas.microsoft.com/office/drawing/2014/main" id="{CBF558C9-9682-47C7-BA29-917F3D7F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92" y="4257092"/>
            <a:ext cx="342064" cy="34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12">
            <a:extLst>
              <a:ext uri="{FF2B5EF4-FFF2-40B4-BE49-F238E27FC236}">
                <a16:creationId xmlns="" xmlns:a16="http://schemas.microsoft.com/office/drawing/2014/main" id="{CBF558C9-9682-47C7-BA29-917F3D7F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97" y="1628800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88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0438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28396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06998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297894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(4)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5516" y="2270002"/>
            <a:ext cx="6601828" cy="267116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클릭 유도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4_5_06.html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버튼이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꼬리 위치 확인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6687730" y="52202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>
            <a:extLst>
              <a:ext uri="{FF2B5EF4-FFF2-40B4-BE49-F238E27FC236}">
                <a16:creationId xmlns="" xmlns:a16="http://schemas.microsoft.com/office/drawing/2014/main" id="{11945CD6-684F-4528-A761-B11F42C7C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4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316" y="328526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67215"/>
              </p:ext>
            </p:extLst>
          </p:nvPr>
        </p:nvGraphicFramePr>
        <p:xfrm>
          <a:off x="1348242" y="2719869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521" y="327487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84732"/>
              </p:ext>
            </p:extLst>
          </p:nvPr>
        </p:nvGraphicFramePr>
        <p:xfrm>
          <a:off x="3059266" y="2709433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508232"/>
              </p:ext>
            </p:extLst>
          </p:nvPr>
        </p:nvGraphicFramePr>
        <p:xfrm>
          <a:off x="4789551" y="2710397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3" name="TextBox 53"/>
          <p:cNvSpPr txBox="1"/>
          <p:nvPr/>
        </p:nvSpPr>
        <p:spPr>
          <a:xfrm>
            <a:off x="1416797" y="4077585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3×5=15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3"/>
          <p:cNvSpPr txBox="1"/>
          <p:nvPr/>
        </p:nvSpPr>
        <p:spPr>
          <a:xfrm>
            <a:off x="2607214" y="4414797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20×5=100</a:t>
            </a:r>
            <a:endParaRPr lang="ko-KR" altLang="en-US" sz="190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형 설명선 55"/>
          <p:cNvSpPr/>
          <p:nvPr/>
        </p:nvSpPr>
        <p:spPr>
          <a:xfrm>
            <a:off x="1295636" y="4005577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형 설명선 56"/>
          <p:cNvSpPr/>
          <p:nvPr/>
        </p:nvSpPr>
        <p:spPr>
          <a:xfrm>
            <a:off x="2519772" y="4365617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536374" y="3244316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247809" y="3285208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536374" y="29794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39ECE40-192B-4EA2-BB2D-90DF9882EC9C}"/>
              </a:ext>
            </a:extLst>
          </p:cNvPr>
          <p:cNvSpPr txBox="1"/>
          <p:nvPr/>
        </p:nvSpPr>
        <p:spPr>
          <a:xfrm>
            <a:off x="5131685" y="2457405"/>
            <a:ext cx="25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557148" y="37455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582976" y="50823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D60D5D11-6D41-41E3-A164-BC9E4D43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05F24567-0E56-4B13-8B03-1F3D42097784}"/>
              </a:ext>
            </a:extLst>
          </p:cNvPr>
          <p:cNvSpPr/>
          <p:nvPr/>
        </p:nvSpPr>
        <p:spPr bwMode="auto">
          <a:xfrm>
            <a:off x="2471306" y="3369769"/>
            <a:ext cx="8791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2    4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0E497B2E-1728-4EED-B5C4-2BC82A2FB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92511"/>
              </p:ext>
            </p:extLst>
          </p:nvPr>
        </p:nvGraphicFramePr>
        <p:xfrm>
          <a:off x="1946336" y="2475011"/>
          <a:ext cx="147370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12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12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86FE2EA8-1778-498D-BA74-23368505D8B5}"/>
              </a:ext>
            </a:extLst>
          </p:cNvPr>
          <p:cNvCxnSpPr/>
          <p:nvPr/>
        </p:nvCxnSpPr>
        <p:spPr bwMode="auto">
          <a:xfrm>
            <a:off x="1946337" y="4271051"/>
            <a:ext cx="144016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600CB231-56A7-41AF-ACB9-33FB4C270908}"/>
              </a:ext>
            </a:extLst>
          </p:cNvPr>
          <p:cNvGrpSpPr/>
          <p:nvPr/>
        </p:nvGrpSpPr>
        <p:grpSpPr>
          <a:xfrm>
            <a:off x="4070573" y="3611515"/>
            <a:ext cx="871193" cy="537565"/>
            <a:chOff x="2087724" y="2009118"/>
            <a:chExt cx="871193" cy="537565"/>
          </a:xfrm>
        </p:grpSpPr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7482719E-2E36-4B16-984C-C69D4E55D24E}"/>
                </a:ext>
              </a:extLst>
            </p:cNvPr>
            <p:cNvSpPr/>
            <p:nvPr/>
          </p:nvSpPr>
          <p:spPr bwMode="auto">
            <a:xfrm>
              <a:off x="2087724" y="2181553"/>
              <a:ext cx="71587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20BB1E9F-3932-421F-ADAA-F1E6DD56C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98917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FE876981-B8C2-494D-8A5C-AB8AC050F471}"/>
              </a:ext>
            </a:extLst>
          </p:cNvPr>
          <p:cNvGrpSpPr/>
          <p:nvPr/>
        </p:nvGrpSpPr>
        <p:grpSpPr>
          <a:xfrm>
            <a:off x="4072348" y="3207903"/>
            <a:ext cx="786110" cy="537565"/>
            <a:chOff x="2422782" y="2009118"/>
            <a:chExt cx="786110" cy="537565"/>
          </a:xfrm>
        </p:grpSpPr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A804C9F2-0419-4786-BFE8-18F79099871D}"/>
                </a:ext>
              </a:extLst>
            </p:cNvPr>
            <p:cNvSpPr/>
            <p:nvPr/>
          </p:nvSpPr>
          <p:spPr bwMode="auto">
            <a:xfrm>
              <a:off x="2422782" y="2181553"/>
              <a:ext cx="518218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pic>
          <p:nvPicPr>
            <p:cNvPr id="74" name="그림 73">
              <a:extLst>
                <a:ext uri="{FF2B5EF4-FFF2-40B4-BE49-F238E27FC236}">
                  <a16:creationId xmlns="" xmlns:a16="http://schemas.microsoft.com/office/drawing/2014/main" id="{497F408A-5878-433F-B756-77F3994C6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23249EC6-1FE0-41B4-95A4-84E8733899B0}"/>
              </a:ext>
            </a:extLst>
          </p:cNvPr>
          <p:cNvSpPr txBox="1"/>
          <p:nvPr/>
        </p:nvSpPr>
        <p:spPr>
          <a:xfrm>
            <a:off x="4335913" y="3386199"/>
            <a:ext cx="8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×8</a:t>
            </a:r>
            <a:endParaRPr lang="ko-KR" altLang="en-US" sz="1800" dirty="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60C243E3-3203-41FA-9BDF-5EB6A9864CF0}"/>
              </a:ext>
            </a:extLst>
          </p:cNvPr>
          <p:cNvSpPr/>
          <p:nvPr/>
        </p:nvSpPr>
        <p:spPr bwMode="auto">
          <a:xfrm>
            <a:off x="2043263" y="3788381"/>
            <a:ext cx="127122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3    2    0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FF1E9603-632A-4C33-8B2A-ED361DC4D9E0}"/>
              </a:ext>
            </a:extLst>
          </p:cNvPr>
          <p:cNvGrpSpPr/>
          <p:nvPr/>
        </p:nvGrpSpPr>
        <p:grpSpPr>
          <a:xfrm>
            <a:off x="1951355" y="4187579"/>
            <a:ext cx="1651166" cy="537565"/>
            <a:chOff x="1557726" y="2009118"/>
            <a:chExt cx="1651166" cy="537565"/>
          </a:xfrm>
        </p:grpSpPr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93E576C2-91F4-457D-AEF9-968845D11901}"/>
                </a:ext>
              </a:extLst>
            </p:cNvPr>
            <p:cNvSpPr/>
            <p:nvPr/>
          </p:nvSpPr>
          <p:spPr bwMode="auto">
            <a:xfrm>
              <a:off x="1557726" y="2181553"/>
              <a:ext cx="140918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   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C6DC631E-C39A-4020-AD29-F3F227B46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DF1F81B2-1988-4108-A918-46A2CA688D83}"/>
              </a:ext>
            </a:extLst>
          </p:cNvPr>
          <p:cNvSpPr txBox="1"/>
          <p:nvPr/>
        </p:nvSpPr>
        <p:spPr>
          <a:xfrm>
            <a:off x="4474715" y="3791535"/>
            <a:ext cx="8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×8</a:t>
            </a:r>
            <a:endParaRPr lang="ko-KR" altLang="en-US" sz="1800" dirty="0"/>
          </a:p>
        </p:txBody>
      </p:sp>
      <p:sp>
        <p:nvSpPr>
          <p:cNvPr id="97" name="TextBox 7">
            <a:extLst>
              <a:ext uri="{FF2B5EF4-FFF2-40B4-BE49-F238E27FC236}">
                <a16:creationId xmlns="" xmlns:a16="http://schemas.microsoft.com/office/drawing/2014/main" id="{B88A5D6E-7E13-4E05-ADFE-79142B3FC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(4)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6E379029-BD0A-4153-B085-8C70F98CFF43}"/>
              </a:ext>
            </a:extLst>
          </p:cNvPr>
          <p:cNvCxnSpPr/>
          <p:nvPr/>
        </p:nvCxnSpPr>
        <p:spPr bwMode="auto">
          <a:xfrm>
            <a:off x="3386497" y="3580616"/>
            <a:ext cx="64303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6E379029-BD0A-4153-B085-8C70F98CFF43}"/>
              </a:ext>
            </a:extLst>
          </p:cNvPr>
          <p:cNvCxnSpPr/>
          <p:nvPr/>
        </p:nvCxnSpPr>
        <p:spPr bwMode="auto">
          <a:xfrm>
            <a:off x="3386497" y="3983017"/>
            <a:ext cx="64303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모서리가 둥근 직사각형 5"/>
          <p:cNvSpPr/>
          <p:nvPr/>
        </p:nvSpPr>
        <p:spPr>
          <a:xfrm>
            <a:off x="1475656" y="2204864"/>
            <a:ext cx="3971810" cy="287749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세로셈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자리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827596" y="2717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>
            <a:extLst>
              <a:ext uri="{FF2B5EF4-FFF2-40B4-BE49-F238E27FC236}">
                <a16:creationId xmlns="" xmlns:a16="http://schemas.microsoft.com/office/drawing/2014/main" id="{102D3CB5-19A9-4E23-B7F5-65A5EB665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6014884B-11DB-4094-9787-9A3E4D86424B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8028BC5A-9C4A-498A-AB73-B42FC269F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7321A9C2-5D7F-4DC5-B503-D3EEC84194C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12">
            <a:extLst>
              <a:ext uri="{FF2B5EF4-FFF2-40B4-BE49-F238E27FC236}">
                <a16:creationId xmlns="" xmlns:a16="http://schemas.microsoft.com/office/drawing/2014/main" id="{87AD2C84-1D06-43D1-974E-8E301C05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2A841E2C-163B-468B-826F-4F99D1D4B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22966"/>
              </p:ext>
            </p:extLst>
          </p:nvPr>
        </p:nvGraphicFramePr>
        <p:xfrm>
          <a:off x="1104467" y="2855082"/>
          <a:ext cx="1764195" cy="1546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65">
                  <a:extLst>
                    <a:ext uri="{9D8B030D-6E8A-4147-A177-3AD203B41FA5}">
                      <a16:colId xmlns="" xmlns:a16="http://schemas.microsoft.com/office/drawing/2014/main" val="309525302"/>
                    </a:ext>
                  </a:extLst>
                </a:gridCol>
                <a:gridCol w="588065">
                  <a:extLst>
                    <a:ext uri="{9D8B030D-6E8A-4147-A177-3AD203B41FA5}">
                      <a16:colId xmlns="" xmlns:a16="http://schemas.microsoft.com/office/drawing/2014/main" val="3517920644"/>
                    </a:ext>
                  </a:extLst>
                </a:gridCol>
                <a:gridCol w="588065">
                  <a:extLst>
                    <a:ext uri="{9D8B030D-6E8A-4147-A177-3AD203B41FA5}">
                      <a16:colId xmlns="" xmlns:a16="http://schemas.microsoft.com/office/drawing/2014/main" val="1349073712"/>
                    </a:ext>
                  </a:extLst>
                </a:gridCol>
              </a:tblGrid>
              <a:tr h="5153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29969882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422204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97684815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="" xmlns:a16="http://schemas.microsoft.com/office/drawing/2014/main" id="{EA5CD203-4EE5-4C5B-8F5A-CD65C1FA7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715137"/>
              </p:ext>
            </p:extLst>
          </p:nvPr>
        </p:nvGraphicFramePr>
        <p:xfrm>
          <a:off x="4061419" y="2855082"/>
          <a:ext cx="1764195" cy="1546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65">
                  <a:extLst>
                    <a:ext uri="{9D8B030D-6E8A-4147-A177-3AD203B41FA5}">
                      <a16:colId xmlns="" xmlns:a16="http://schemas.microsoft.com/office/drawing/2014/main" val="309525302"/>
                    </a:ext>
                  </a:extLst>
                </a:gridCol>
                <a:gridCol w="588065">
                  <a:extLst>
                    <a:ext uri="{9D8B030D-6E8A-4147-A177-3AD203B41FA5}">
                      <a16:colId xmlns="" xmlns:a16="http://schemas.microsoft.com/office/drawing/2014/main" val="3517920644"/>
                    </a:ext>
                  </a:extLst>
                </a:gridCol>
                <a:gridCol w="588065">
                  <a:extLst>
                    <a:ext uri="{9D8B030D-6E8A-4147-A177-3AD203B41FA5}">
                      <a16:colId xmlns="" xmlns:a16="http://schemas.microsoft.com/office/drawing/2014/main" val="1349073712"/>
                    </a:ext>
                  </a:extLst>
                </a:gridCol>
              </a:tblGrid>
              <a:tr h="5153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29969882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422204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97684815"/>
                  </a:ext>
                </a:extLst>
              </a:tr>
            </a:tbl>
          </a:graphicData>
        </a:graphic>
      </p:graphicFrame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F1EF22BB-ABDD-4807-B16D-7F441EE87CE6}"/>
              </a:ext>
            </a:extLst>
          </p:cNvPr>
          <p:cNvGrpSpPr/>
          <p:nvPr/>
        </p:nvGrpSpPr>
        <p:grpSpPr>
          <a:xfrm>
            <a:off x="1727684" y="2387379"/>
            <a:ext cx="786110" cy="537565"/>
            <a:chOff x="2422782" y="2009118"/>
            <a:chExt cx="786110" cy="537565"/>
          </a:xfrm>
        </p:grpSpPr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71D266EF-98B3-447B-91DB-771B12346298}"/>
                </a:ext>
              </a:extLst>
            </p:cNvPr>
            <p:cNvSpPr/>
            <p:nvPr/>
          </p:nvSpPr>
          <p:spPr bwMode="auto">
            <a:xfrm>
              <a:off x="2422782" y="2181553"/>
              <a:ext cx="518218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pic>
          <p:nvPicPr>
            <p:cNvPr id="74" name="그림 73">
              <a:extLst>
                <a:ext uri="{FF2B5EF4-FFF2-40B4-BE49-F238E27FC236}">
                  <a16:creationId xmlns="" xmlns:a16="http://schemas.microsoft.com/office/drawing/2014/main" id="{E690F65F-12EB-40B5-B9D1-D709C6769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693F67A8-CD27-4B65-85DA-7273311A770A}"/>
              </a:ext>
            </a:extLst>
          </p:cNvPr>
          <p:cNvGrpSpPr/>
          <p:nvPr/>
        </p:nvGrpSpPr>
        <p:grpSpPr>
          <a:xfrm>
            <a:off x="4680012" y="2387379"/>
            <a:ext cx="786110" cy="537565"/>
            <a:chOff x="2422782" y="2009118"/>
            <a:chExt cx="786110" cy="537565"/>
          </a:xfrm>
        </p:grpSpPr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A56297DE-96E0-4E76-AC00-E72AE908C9F4}"/>
                </a:ext>
              </a:extLst>
            </p:cNvPr>
            <p:cNvSpPr/>
            <p:nvPr/>
          </p:nvSpPr>
          <p:spPr bwMode="auto">
            <a:xfrm>
              <a:off x="2422782" y="2181553"/>
              <a:ext cx="518218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pic>
          <p:nvPicPr>
            <p:cNvPr id="78" name="그림 77">
              <a:extLst>
                <a:ext uri="{FF2B5EF4-FFF2-40B4-BE49-F238E27FC236}">
                  <a16:creationId xmlns="" xmlns:a16="http://schemas.microsoft.com/office/drawing/2014/main" id="{2CC68671-C52E-4D02-9CE0-C3FDB7A20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E03F4758-C648-4159-B0B3-953E362541E3}"/>
              </a:ext>
            </a:extLst>
          </p:cNvPr>
          <p:cNvGrpSpPr/>
          <p:nvPr/>
        </p:nvGrpSpPr>
        <p:grpSpPr>
          <a:xfrm>
            <a:off x="1134480" y="3863543"/>
            <a:ext cx="1853344" cy="537565"/>
            <a:chOff x="1355548" y="2009118"/>
            <a:chExt cx="1853344" cy="537565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86958C69-9BAC-48FE-8413-A66E7214001D}"/>
                </a:ext>
              </a:extLst>
            </p:cNvPr>
            <p:cNvSpPr/>
            <p:nvPr/>
          </p:nvSpPr>
          <p:spPr bwMode="auto">
            <a:xfrm>
              <a:off x="1355548" y="2181553"/>
              <a:ext cx="1611364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3     2     5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B4966CE8-2528-4624-8595-BFCE692F9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375129F7-476F-464E-92D5-F248A47E89EF}"/>
              </a:ext>
            </a:extLst>
          </p:cNvPr>
          <p:cNvGrpSpPr/>
          <p:nvPr/>
        </p:nvGrpSpPr>
        <p:grpSpPr>
          <a:xfrm>
            <a:off x="4155101" y="3863543"/>
            <a:ext cx="1853344" cy="537565"/>
            <a:chOff x="1355548" y="2009118"/>
            <a:chExt cx="1853344" cy="537565"/>
          </a:xfrm>
        </p:grpSpPr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C3891663-166C-48E9-97B0-8EDCAB71365B}"/>
                </a:ext>
              </a:extLst>
            </p:cNvPr>
            <p:cNvSpPr/>
            <p:nvPr/>
          </p:nvSpPr>
          <p:spPr bwMode="auto">
            <a:xfrm>
              <a:off x="1355548" y="2181553"/>
              <a:ext cx="1611364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3     7 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="" xmlns:a16="http://schemas.microsoft.com/office/drawing/2014/main" id="{431D035C-4F7D-4A52-BDB1-27AD714D2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93" name="TextBox 7">
            <a:extLst>
              <a:ext uri="{FF2B5EF4-FFF2-40B4-BE49-F238E27FC236}">
                <a16:creationId xmlns="" xmlns:a16="http://schemas.microsoft.com/office/drawing/2014/main" id="{6C2A8F38-FF3F-4745-BAAA-A79809F8A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(4)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74AB5EA7-011E-46EF-98C6-0939343311FD}"/>
              </a:ext>
            </a:extLst>
          </p:cNvPr>
          <p:cNvGrpSpPr/>
          <p:nvPr/>
        </p:nvGrpSpPr>
        <p:grpSpPr>
          <a:xfrm>
            <a:off x="107504" y="2096852"/>
            <a:ext cx="6870023" cy="3504587"/>
            <a:chOff x="107504" y="2096852"/>
            <a:chExt cx="6870023" cy="3504587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EF327018-C205-43DF-B1A9-6106D35CB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04" y="2096852"/>
              <a:ext cx="6870023" cy="3504587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68A23749-B254-4D94-B748-0160591E1590}"/>
                </a:ext>
              </a:extLst>
            </p:cNvPr>
            <p:cNvSpPr/>
            <p:nvPr/>
          </p:nvSpPr>
          <p:spPr>
            <a:xfrm>
              <a:off x="1636426" y="4257092"/>
              <a:ext cx="7264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54×4</a:t>
              </a:r>
              <a:endParaRPr lang="ko-KR" altLang="en-US" sz="18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86536337-5BBC-4130-872F-B9C45D15358E}"/>
                </a:ext>
              </a:extLst>
            </p:cNvPr>
            <p:cNvSpPr/>
            <p:nvPr/>
          </p:nvSpPr>
          <p:spPr>
            <a:xfrm>
              <a:off x="1795845" y="2392138"/>
              <a:ext cx="579911" cy="3887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56E07C1A-5F6A-4592-B665-BE92B48552B4}"/>
                </a:ext>
              </a:extLst>
            </p:cNvPr>
            <p:cNvSpPr/>
            <p:nvPr/>
          </p:nvSpPr>
          <p:spPr>
            <a:xfrm>
              <a:off x="3752236" y="2392138"/>
              <a:ext cx="579911" cy="3887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27EE73D9-46AB-4B81-BD19-8164B57F75A4}"/>
                </a:ext>
              </a:extLst>
            </p:cNvPr>
            <p:cNvSpPr/>
            <p:nvPr/>
          </p:nvSpPr>
          <p:spPr>
            <a:xfrm>
              <a:off x="5796136" y="2392138"/>
              <a:ext cx="579911" cy="3887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448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C7878101-9A5E-493A-B943-753452D3541D}"/>
                </a:ext>
              </a:extLst>
            </p:cNvPr>
            <p:cNvSpPr/>
            <p:nvPr/>
          </p:nvSpPr>
          <p:spPr>
            <a:xfrm>
              <a:off x="3567088" y="4276342"/>
              <a:ext cx="7264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64×7</a:t>
              </a:r>
              <a:endParaRPr lang="ko-KR" altLang="en-US" sz="18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E30E574D-B390-41DB-B31E-9FFCD31CE805}"/>
                </a:ext>
              </a:extLst>
            </p:cNvPr>
            <p:cNvSpPr/>
            <p:nvPr/>
          </p:nvSpPr>
          <p:spPr>
            <a:xfrm>
              <a:off x="5582976" y="4257092"/>
              <a:ext cx="7264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24×6</a:t>
              </a:r>
              <a:endParaRPr lang="ko-KR" altLang="en-US" sz="1800" dirty="0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44195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4_5_3_01.png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행성의 숫자 배경 그림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보이게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망원경 옆의 숫자는 박스에 크기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맞추기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정답 선은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드래그해서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="" xmlns:a16="http://schemas.microsoft.com/office/drawing/2014/main" id="{BE4B837D-7765-4685-A7D0-64BE7F8E6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5DB12E0-BDCB-4526-A6AE-77518E85776D}"/>
              </a:ext>
            </a:extLst>
          </p:cNvPr>
          <p:cNvSpPr/>
          <p:nvPr/>
        </p:nvSpPr>
        <p:spPr>
          <a:xfrm>
            <a:off x="396033" y="21760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DBDA8045-083A-4E65-BF31-E64EA52D28BD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2C70397A-CB98-4C1F-AB36-9C9E9FA50091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="" xmlns:a16="http://schemas.microsoft.com/office/drawing/2014/main" id="{E3D80252-BDDE-4DCD-B43E-90EC603C1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9FB90C0A-FB94-450C-9C2F-8FB383FE43B2}"/>
              </a:ext>
            </a:extLst>
          </p:cNvPr>
          <p:cNvCxnSpPr/>
          <p:nvPr/>
        </p:nvCxnSpPr>
        <p:spPr bwMode="auto">
          <a:xfrm>
            <a:off x="2018916" y="3068960"/>
            <a:ext cx="3989529" cy="104411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1BC10A15-F80F-4135-9C0F-9A218E43DD43}"/>
              </a:ext>
            </a:extLst>
          </p:cNvPr>
          <p:cNvCxnSpPr/>
          <p:nvPr/>
        </p:nvCxnSpPr>
        <p:spPr bwMode="auto">
          <a:xfrm flipV="1">
            <a:off x="2085800" y="3102020"/>
            <a:ext cx="1956391" cy="1047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E7798D9-3F10-46CA-A4B8-BE108133E16F}"/>
              </a:ext>
            </a:extLst>
          </p:cNvPr>
          <p:cNvCxnSpPr/>
          <p:nvPr/>
        </p:nvCxnSpPr>
        <p:spPr bwMode="auto">
          <a:xfrm flipV="1">
            <a:off x="4042191" y="3076214"/>
            <a:ext cx="2043900" cy="1036862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6E72A284-8127-4FC1-AD16-0A5B289007AD}"/>
              </a:ext>
            </a:extLst>
          </p:cNvPr>
          <p:cNvSpPr/>
          <p:nvPr/>
        </p:nvSpPr>
        <p:spPr>
          <a:xfrm>
            <a:off x="4787879" y="16607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B9AB045A-FFD8-48F9-AD62-FB2AFBA8A659}"/>
              </a:ext>
            </a:extLst>
          </p:cNvPr>
          <p:cNvSpPr/>
          <p:nvPr/>
        </p:nvSpPr>
        <p:spPr>
          <a:xfrm>
            <a:off x="1741342" y="2930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="" xmlns:a16="http://schemas.microsoft.com/office/drawing/2014/main" id="{A645D11A-7A88-4AB0-A1A7-B0A4D09C8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(4)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56667" y="1955784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74AB5EA7-011E-46EF-98C6-0939343311FD}"/>
              </a:ext>
            </a:extLst>
          </p:cNvPr>
          <p:cNvGrpSpPr/>
          <p:nvPr/>
        </p:nvGrpSpPr>
        <p:grpSpPr>
          <a:xfrm>
            <a:off x="107504" y="2096852"/>
            <a:ext cx="6870023" cy="3504587"/>
            <a:chOff x="107504" y="2096852"/>
            <a:chExt cx="6870023" cy="3504587"/>
          </a:xfrm>
        </p:grpSpPr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EF327018-C205-43DF-B1A9-6106D35CB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04" y="2096852"/>
              <a:ext cx="6870023" cy="3504587"/>
            </a:xfrm>
            <a:prstGeom prst="rect">
              <a:avLst/>
            </a:prstGeom>
          </p:spPr>
        </p:pic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68A23749-B254-4D94-B748-0160591E1590}"/>
                </a:ext>
              </a:extLst>
            </p:cNvPr>
            <p:cNvSpPr/>
            <p:nvPr/>
          </p:nvSpPr>
          <p:spPr>
            <a:xfrm>
              <a:off x="1636426" y="4257092"/>
              <a:ext cx="7264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54×4</a:t>
              </a:r>
              <a:endParaRPr lang="ko-KR" altLang="en-US" sz="1800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86536337-5BBC-4130-872F-B9C45D15358E}"/>
                </a:ext>
              </a:extLst>
            </p:cNvPr>
            <p:cNvSpPr/>
            <p:nvPr/>
          </p:nvSpPr>
          <p:spPr>
            <a:xfrm>
              <a:off x="1795845" y="2392138"/>
              <a:ext cx="579911" cy="3887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56E07C1A-5F6A-4592-B665-BE92B48552B4}"/>
                </a:ext>
              </a:extLst>
            </p:cNvPr>
            <p:cNvSpPr/>
            <p:nvPr/>
          </p:nvSpPr>
          <p:spPr>
            <a:xfrm>
              <a:off x="3752236" y="2392138"/>
              <a:ext cx="579911" cy="3887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27EE73D9-46AB-4B81-BD19-8164B57F75A4}"/>
                </a:ext>
              </a:extLst>
            </p:cNvPr>
            <p:cNvSpPr/>
            <p:nvPr/>
          </p:nvSpPr>
          <p:spPr>
            <a:xfrm>
              <a:off x="5796136" y="2392138"/>
              <a:ext cx="579911" cy="3887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448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C7878101-9A5E-493A-B943-753452D3541D}"/>
                </a:ext>
              </a:extLst>
            </p:cNvPr>
            <p:cNvSpPr/>
            <p:nvPr/>
          </p:nvSpPr>
          <p:spPr>
            <a:xfrm>
              <a:off x="3567088" y="4276342"/>
              <a:ext cx="7264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64×7</a:t>
              </a:r>
              <a:endParaRPr lang="ko-KR" altLang="en-US" sz="18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E30E574D-B390-41DB-B31E-9FFCD31CE805}"/>
                </a:ext>
              </a:extLst>
            </p:cNvPr>
            <p:cNvSpPr/>
            <p:nvPr/>
          </p:nvSpPr>
          <p:spPr>
            <a:xfrm>
              <a:off x="5582976" y="4257092"/>
              <a:ext cx="7264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24×6</a:t>
              </a:r>
              <a:endParaRPr lang="ko-KR" altLang="en-US" sz="1800" dirty="0"/>
            </a:p>
          </p:txBody>
        </p:sp>
      </p:grpSp>
      <p:sp>
        <p:nvSpPr>
          <p:cNvPr id="9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2">
            <a:extLst>
              <a:ext uri="{FF2B5EF4-FFF2-40B4-BE49-F238E27FC236}">
                <a16:creationId xmlns="" xmlns:a16="http://schemas.microsoft.com/office/drawing/2014/main" id="{BE4B837D-7765-4685-A7D0-64BE7F8E6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3" name="직선 연결선 102">
            <a:extLst>
              <a:ext uri="{FF2B5EF4-FFF2-40B4-BE49-F238E27FC236}">
                <a16:creationId xmlns="" xmlns:a16="http://schemas.microsoft.com/office/drawing/2014/main" id="{9FB90C0A-FB94-450C-9C2F-8FB383FE43B2}"/>
              </a:ext>
            </a:extLst>
          </p:cNvPr>
          <p:cNvCxnSpPr/>
          <p:nvPr/>
        </p:nvCxnSpPr>
        <p:spPr bwMode="auto">
          <a:xfrm>
            <a:off x="2018916" y="3068960"/>
            <a:ext cx="3989529" cy="104411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직선 연결선 103">
            <a:extLst>
              <a:ext uri="{FF2B5EF4-FFF2-40B4-BE49-F238E27FC236}">
                <a16:creationId xmlns="" xmlns:a16="http://schemas.microsoft.com/office/drawing/2014/main" id="{1BC10A15-F80F-4135-9C0F-9A218E43DD43}"/>
              </a:ext>
            </a:extLst>
          </p:cNvPr>
          <p:cNvCxnSpPr/>
          <p:nvPr/>
        </p:nvCxnSpPr>
        <p:spPr bwMode="auto">
          <a:xfrm flipV="1">
            <a:off x="2085800" y="3102020"/>
            <a:ext cx="1956391" cy="1047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직선 연결선 104">
            <a:extLst>
              <a:ext uri="{FF2B5EF4-FFF2-40B4-BE49-F238E27FC236}">
                <a16:creationId xmlns="" xmlns:a16="http://schemas.microsoft.com/office/drawing/2014/main" id="{1E7798D9-3F10-46CA-A4B8-BE108133E16F}"/>
              </a:ext>
            </a:extLst>
          </p:cNvPr>
          <p:cNvCxnSpPr/>
          <p:nvPr/>
        </p:nvCxnSpPr>
        <p:spPr bwMode="auto">
          <a:xfrm flipV="1">
            <a:off x="4042191" y="3076214"/>
            <a:ext cx="2043900" cy="1036862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6" name="그룹 105">
            <a:extLst>
              <a:ext uri="{FF2B5EF4-FFF2-40B4-BE49-F238E27FC236}">
                <a16:creationId xmlns="" xmlns:a16="http://schemas.microsoft.com/office/drawing/2014/main" id="{FDA4BCD8-2139-40DB-9AED-AB7DE81A19B3}"/>
              </a:ext>
            </a:extLst>
          </p:cNvPr>
          <p:cNvGrpSpPr/>
          <p:nvPr/>
        </p:nvGrpSpPr>
        <p:grpSpPr>
          <a:xfrm>
            <a:off x="5006992" y="1870100"/>
            <a:ext cx="1697326" cy="215015"/>
            <a:chOff x="4266405" y="2197503"/>
            <a:chExt cx="2050391" cy="215015"/>
          </a:xfrm>
        </p:grpSpPr>
        <p:sp>
          <p:nvSpPr>
            <p:cNvPr id="107" name="모서리가 둥근 직사각형 58">
              <a:extLst>
                <a:ext uri="{FF2B5EF4-FFF2-40B4-BE49-F238E27FC236}">
                  <a16:creationId xmlns="" xmlns:a16="http://schemas.microsoft.com/office/drawing/2014/main" id="{4F35DBCA-F6F0-48B7-BD36-22B60E43BC10}"/>
                </a:ext>
              </a:extLst>
            </p:cNvPr>
            <p:cNvSpPr/>
            <p:nvPr/>
          </p:nvSpPr>
          <p:spPr>
            <a:xfrm>
              <a:off x="4266405" y="2197503"/>
              <a:ext cx="2050391" cy="215015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="" xmlns:a16="http://schemas.microsoft.com/office/drawing/2014/main" id="{D6049782-25E2-476A-89B9-767DD0820E59}"/>
                </a:ext>
              </a:extLst>
            </p:cNvPr>
            <p:cNvSpPr/>
            <p:nvPr/>
          </p:nvSpPr>
          <p:spPr>
            <a:xfrm>
              <a:off x="4393328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err="1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="" xmlns:a16="http://schemas.microsoft.com/office/drawing/2014/main" id="{B9AB045A-FFD8-48F9-AD62-FB2AFBA8A659}"/>
              </a:ext>
            </a:extLst>
          </p:cNvPr>
          <p:cNvSpPr/>
          <p:nvPr/>
        </p:nvSpPr>
        <p:spPr>
          <a:xfrm>
            <a:off x="1741342" y="2930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="" xmlns:a16="http://schemas.microsoft.com/office/drawing/2014/main" id="{E3D80252-BDDE-4DCD-B43E-90EC603C1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3CFEA8B5-D288-4D40-A5BC-774A41DA8253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F1484DE3-8796-4A69-8420-B055808B0DCB}"/>
              </a:ext>
            </a:extLst>
          </p:cNvPr>
          <p:cNvGrpSpPr/>
          <p:nvPr/>
        </p:nvGrpSpPr>
        <p:grpSpPr>
          <a:xfrm>
            <a:off x="175934" y="4074709"/>
            <a:ext cx="6667165" cy="1138983"/>
            <a:chOff x="179512" y="4184111"/>
            <a:chExt cx="6667165" cy="1089179"/>
          </a:xfrm>
        </p:grpSpPr>
        <p:sp>
          <p:nvSpPr>
            <p:cNvPr id="60" name="직각 삼각형 59">
              <a:extLst>
                <a:ext uri="{FF2B5EF4-FFF2-40B4-BE49-F238E27FC236}">
                  <a16:creationId xmlns="" xmlns:a16="http://schemas.microsoft.com/office/drawing/2014/main" id="{55F482DD-7715-497C-8362-0E8AFD7ED52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7F6D222C-F6ED-415F-9B2F-A13E67946346}"/>
                </a:ext>
              </a:extLst>
            </p:cNvPr>
            <p:cNvSpPr/>
            <p:nvPr/>
          </p:nvSpPr>
          <p:spPr>
            <a:xfrm>
              <a:off x="179512" y="4543825"/>
              <a:ext cx="6667165" cy="5413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="" xmlns:a16="http://schemas.microsoft.com/office/drawing/2014/main" id="{9E5BE14A-37C5-4E92-B48F-02BB3C10B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18411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C23E21B-0DB2-47F7-A684-FC3963394CF6}"/>
              </a:ext>
            </a:extLst>
          </p:cNvPr>
          <p:cNvSpPr/>
          <p:nvPr/>
        </p:nvSpPr>
        <p:spPr>
          <a:xfrm>
            <a:off x="215516" y="4473116"/>
            <a:ext cx="64082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54×4=216, 64×7=448, 24×6=144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="" xmlns:a16="http://schemas.microsoft.com/office/drawing/2014/main" id="{BFF146AF-838B-41BA-A95E-64FAE8884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(4)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69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6ED54473-61AA-4A45-B52A-39B75D43DCA0}"/>
              </a:ext>
            </a:extLst>
          </p:cNvPr>
          <p:cNvGrpSpPr/>
          <p:nvPr/>
        </p:nvGrpSpPr>
        <p:grpSpPr>
          <a:xfrm>
            <a:off x="975404" y="2517471"/>
            <a:ext cx="5033519" cy="1429773"/>
            <a:chOff x="690660" y="2339486"/>
            <a:chExt cx="5677705" cy="1612754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43046F3C-6876-4468-A39F-0102CCE6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660" y="2339486"/>
              <a:ext cx="5677705" cy="1612754"/>
            </a:xfrm>
            <a:prstGeom prst="rect">
              <a:avLst/>
            </a:prstGeom>
          </p:spPr>
        </p:pic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DA0C3B11-1DC6-4599-8573-24F8F7855D45}"/>
                </a:ext>
              </a:extLst>
            </p:cNvPr>
            <p:cNvSpPr/>
            <p:nvPr/>
          </p:nvSpPr>
          <p:spPr>
            <a:xfrm>
              <a:off x="1403648" y="2796404"/>
              <a:ext cx="760144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64×8</a:t>
              </a:r>
              <a:endParaRPr lang="ko-KR" altLang="en-US" sz="1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C46863CF-D977-4F21-B648-E771E7C37B12}"/>
                </a:ext>
              </a:extLst>
            </p:cNvPr>
            <p:cNvSpPr/>
            <p:nvPr/>
          </p:nvSpPr>
          <p:spPr>
            <a:xfrm>
              <a:off x="4860032" y="2796404"/>
              <a:ext cx="760144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43×4</a:t>
              </a:r>
              <a:endParaRPr lang="ko-KR" altLang="en-US" sz="1900" dirty="0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7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74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97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68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323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94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519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90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34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316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6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837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44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44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결과의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화면은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895888" y="25256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269519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E984B020-521D-4BD0-BC5A-0A46A97F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0FD2DF6C-4D2E-48E0-932B-A21566E78980}"/>
              </a:ext>
            </a:extLst>
          </p:cNvPr>
          <p:cNvGrpSpPr/>
          <p:nvPr/>
        </p:nvGrpSpPr>
        <p:grpSpPr>
          <a:xfrm>
            <a:off x="3164295" y="4013494"/>
            <a:ext cx="871193" cy="537565"/>
            <a:chOff x="2087724" y="2009118"/>
            <a:chExt cx="871193" cy="537565"/>
          </a:xfrm>
        </p:grpSpPr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CFAFCDDE-5EB8-4B30-8180-9A6BEC44E157}"/>
                </a:ext>
              </a:extLst>
            </p:cNvPr>
            <p:cNvSpPr/>
            <p:nvPr/>
          </p:nvSpPr>
          <p:spPr bwMode="auto">
            <a:xfrm>
              <a:off x="2087724" y="2181553"/>
              <a:ext cx="71587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340</a:t>
              </a: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8FC9B459-2034-42BE-9DEF-B6DC0F005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98917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55" name="TextBox 7">
            <a:extLst>
              <a:ext uri="{FF2B5EF4-FFF2-40B4-BE49-F238E27FC236}">
                <a16:creationId xmlns="" xmlns:a16="http://schemas.microsoft.com/office/drawing/2014/main" id="{B1E1962C-A8DF-4E7F-923A-6896548F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(4)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421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4_5_4_01.sgv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6ED54473-61AA-4A45-B52A-39B75D43DCA0}"/>
              </a:ext>
            </a:extLst>
          </p:cNvPr>
          <p:cNvGrpSpPr/>
          <p:nvPr/>
        </p:nvGrpSpPr>
        <p:grpSpPr>
          <a:xfrm>
            <a:off x="975404" y="2517471"/>
            <a:ext cx="5033519" cy="1429773"/>
            <a:chOff x="690660" y="2339486"/>
            <a:chExt cx="5677705" cy="1612754"/>
          </a:xfrm>
        </p:grpSpPr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43046F3C-6876-4468-A39F-0102CCE6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660" y="2339486"/>
              <a:ext cx="5677705" cy="1612754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DA0C3B11-1DC6-4599-8573-24F8F7855D45}"/>
                </a:ext>
              </a:extLst>
            </p:cNvPr>
            <p:cNvSpPr/>
            <p:nvPr/>
          </p:nvSpPr>
          <p:spPr>
            <a:xfrm>
              <a:off x="1403648" y="2796404"/>
              <a:ext cx="760144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64×8</a:t>
              </a:r>
              <a:endParaRPr lang="ko-KR" altLang="en-US" sz="19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C46863CF-D977-4F21-B648-E771E7C37B12}"/>
                </a:ext>
              </a:extLst>
            </p:cNvPr>
            <p:cNvSpPr/>
            <p:nvPr/>
          </p:nvSpPr>
          <p:spPr>
            <a:xfrm>
              <a:off x="4860032" y="2796404"/>
              <a:ext cx="760144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43×4</a:t>
              </a:r>
              <a:endParaRPr lang="ko-KR" altLang="en-US" sz="1900" dirty="0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7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74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97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68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323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94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519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90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34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316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6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837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44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44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결과의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269519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E984B020-521D-4BD0-BC5A-0A46A97F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0FD2DF6C-4D2E-48E0-932B-A21566E78980}"/>
              </a:ext>
            </a:extLst>
          </p:cNvPr>
          <p:cNvGrpSpPr/>
          <p:nvPr/>
        </p:nvGrpSpPr>
        <p:grpSpPr>
          <a:xfrm>
            <a:off x="3164295" y="4013494"/>
            <a:ext cx="871193" cy="537565"/>
            <a:chOff x="2087724" y="2009118"/>
            <a:chExt cx="871193" cy="537565"/>
          </a:xfrm>
        </p:grpSpPr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CFAFCDDE-5EB8-4B30-8180-9A6BEC44E157}"/>
                </a:ext>
              </a:extLst>
            </p:cNvPr>
            <p:cNvSpPr/>
            <p:nvPr/>
          </p:nvSpPr>
          <p:spPr bwMode="auto">
            <a:xfrm>
              <a:off x="2087724" y="2181553"/>
              <a:ext cx="715877" cy="365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340</a:t>
              </a: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8FC9B459-2034-42BE-9DEF-B6DC0F005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98917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26B758A-62C0-4F1F-AED4-4C455172A029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EB8BED27-ADCB-426D-91DB-338E53688BEC}"/>
              </a:ext>
            </a:extLst>
          </p:cNvPr>
          <p:cNvGrpSpPr/>
          <p:nvPr/>
        </p:nvGrpSpPr>
        <p:grpSpPr>
          <a:xfrm>
            <a:off x="175934" y="3576145"/>
            <a:ext cx="6667165" cy="1637548"/>
            <a:chOff x="179512" y="3707347"/>
            <a:chExt cx="6667165" cy="1565943"/>
          </a:xfrm>
        </p:grpSpPr>
        <p:sp>
          <p:nvSpPr>
            <p:cNvPr id="50" name="직각 삼각형 49">
              <a:extLst>
                <a:ext uri="{FF2B5EF4-FFF2-40B4-BE49-F238E27FC236}">
                  <a16:creationId xmlns="" xmlns:a16="http://schemas.microsoft.com/office/drawing/2014/main" id="{8D576207-3D2F-4345-8B5C-B1D96FA797D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334EE5B1-624B-40B5-97E6-38B5EAD7C0A4}"/>
                </a:ext>
              </a:extLst>
            </p:cNvPr>
            <p:cNvSpPr/>
            <p:nvPr/>
          </p:nvSpPr>
          <p:spPr>
            <a:xfrm>
              <a:off x="179512" y="4066996"/>
              <a:ext cx="6667165" cy="10181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9" name="Picture 2">
              <a:extLst>
                <a:ext uri="{FF2B5EF4-FFF2-40B4-BE49-F238E27FC236}">
                  <a16:creationId xmlns="" xmlns:a16="http://schemas.microsoft.com/office/drawing/2014/main" id="{9128977B-B2A7-4E2F-B2F9-683CD9E9C3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70734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E21D631E-B8A0-47C1-A48D-75D910D8EAD5}"/>
              </a:ext>
            </a:extLst>
          </p:cNvPr>
          <p:cNvSpPr/>
          <p:nvPr/>
        </p:nvSpPr>
        <p:spPr>
          <a:xfrm>
            <a:off x="287525" y="4013494"/>
            <a:ext cx="64082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64×4=512, 43×4=172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계산 결과의 차는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512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172=340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="" xmlns:a16="http://schemas.microsoft.com/office/drawing/2014/main" id="{EF8FA7B2-AE13-495D-8178-0FD481B37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(4)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95996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42530</TotalTime>
  <Words>1154</Words>
  <Application>Microsoft Office PowerPoint</Application>
  <PresentationFormat>화면 슬라이드 쇼(4:3)</PresentationFormat>
  <Paragraphs>398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7532</cp:revision>
  <dcterms:created xsi:type="dcterms:W3CDTF">2008-07-15T12:19:11Z</dcterms:created>
  <dcterms:modified xsi:type="dcterms:W3CDTF">2022-02-17T08:32:20Z</dcterms:modified>
</cp:coreProperties>
</file>