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7"/>
  </p:notesMasterIdLst>
  <p:handoutMasterIdLst>
    <p:handoutMasterId r:id="rId38"/>
  </p:handoutMasterIdLst>
  <p:sldIdLst>
    <p:sldId id="782" r:id="rId2"/>
    <p:sldId id="783" r:id="rId3"/>
    <p:sldId id="1327" r:id="rId4"/>
    <p:sldId id="1340" r:id="rId5"/>
    <p:sldId id="1366" r:id="rId6"/>
    <p:sldId id="1097" r:id="rId7"/>
    <p:sldId id="1312" r:id="rId8"/>
    <p:sldId id="1353" r:id="rId9"/>
    <p:sldId id="1354" r:id="rId10"/>
    <p:sldId id="1355" r:id="rId11"/>
    <p:sldId id="1356" r:id="rId12"/>
    <p:sldId id="1369" r:id="rId13"/>
    <p:sldId id="1370" r:id="rId14"/>
    <p:sldId id="1377" r:id="rId15"/>
    <p:sldId id="1337" r:id="rId16"/>
    <p:sldId id="1371" r:id="rId17"/>
    <p:sldId id="1362" r:id="rId18"/>
    <p:sldId id="1372" r:id="rId19"/>
    <p:sldId id="1297" r:id="rId20"/>
    <p:sldId id="1315" r:id="rId21"/>
    <p:sldId id="1316" r:id="rId22"/>
    <p:sldId id="1322" r:id="rId23"/>
    <p:sldId id="1323" r:id="rId24"/>
    <p:sldId id="1373" r:id="rId25"/>
    <p:sldId id="1324" r:id="rId26"/>
    <p:sldId id="1374" r:id="rId27"/>
    <p:sldId id="1317" r:id="rId28"/>
    <p:sldId id="1319" r:id="rId29"/>
    <p:sldId id="1375" r:id="rId30"/>
    <p:sldId id="1318" r:id="rId31"/>
    <p:sldId id="1320" r:id="rId32"/>
    <p:sldId id="1376" r:id="rId33"/>
    <p:sldId id="1321" r:id="rId34"/>
    <p:sldId id="1368" r:id="rId35"/>
    <p:sldId id="1336" r:id="rId3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4807"/>
    <a:srgbClr val="FDEADA"/>
    <a:srgbClr val="F3D2E2"/>
    <a:srgbClr val="FF0000"/>
    <a:srgbClr val="CBDCA8"/>
    <a:srgbClr val="FFFFFF"/>
    <a:srgbClr val="336600"/>
    <a:srgbClr val="339933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6909" autoAdjust="0"/>
  </p:normalViewPr>
  <p:slideViewPr>
    <p:cSldViewPr>
      <p:cViewPr>
        <p:scale>
          <a:sx n="100" d="100"/>
          <a:sy n="100" d="100"/>
        </p:scale>
        <p:origin x="-2244" y="-3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data2.tsherpa.co.kr/tsherpa/MultiMedia/Flash/2020/curri/index.html?flashxmlnum=yein820&amp;classa=A8-C1-41-MM-MM-04-04-03-0-0-0-0&amp;classno=MM_41_04/suh_0401_03_0003/suh_0401_03_0003_301_1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8.png"/><Relationship Id="rId10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8.png"/><Relationship Id="rId10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data2.tsherpa.co.kr/tsherpa/MultiMedia/Flash/2020/curri/index.html?flashxmlnum=yein820&amp;classa=A8-C1-41-MM-MM-04-04-03-0-0-0-0&amp;classno=MM_41_04/suh_0401_03_0003/suh_0401_03_0003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ein820&amp;classa=A8-C1-41-MM-MM-04-04-03-0-0-0-0&amp;classno=MM_41_04/suh_0401_03_0003/suh_0401_03_0003_401_1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33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4.png"/><Relationship Id="rId4" Type="http://schemas.openxmlformats.org/officeDocument/2006/relationships/hyperlink" Target="https://cdata2.tsherpa.co.kr/tsherpa/MultiMedia/Flash/2020/curri/index.html?flashxmlnum=yein820&amp;classa=A8-C1-41-MM-MM-04-04-03-0-0-0-0&amp;classno=MM_41_04/suh_0401_03_0003/suh_0401_03_0003_401_1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5.png"/><Relationship Id="rId4" Type="http://schemas.openxmlformats.org/officeDocument/2006/relationships/hyperlink" Target="https://cdata2.tsherpa.co.kr/tsherpa/MultiMedia/Flash/2020/curri/index.html?flashxmlnum=yein820&amp;classa=A8-C1-41-MM-MM-04-04-03-0-0-0-0&amp;classno=MM_41_04/suh_0401_03_0003/suh_0401_03_0003_401_1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6.png"/><Relationship Id="rId4" Type="http://schemas.openxmlformats.org/officeDocument/2006/relationships/hyperlink" Target="https://cdata2.tsherpa.co.kr/tsherpa/MultiMedia/Flash/2020/curri/index.html?flashxmlnum=yein820&amp;classa=A8-C1-41-MM-MM-04-04-03-0-0-0-0&amp;classno=MM_41_04/suh_0401_03_0003/suh_0401_03_0003_401_1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hyperlink" Target="https://cdata2.tsherpa.co.kr/tsherpa/MultiMedia/Flash/2020/curri/index.html?flashxmlnum=yein820&amp;classa=A8-C1-41-MM-MM-04-04-03-0-0-0-0&amp;classno=MM_41_04/suh_0401_03_0003/suh_0401_03_0003_401_1.html" TargetMode="Externa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39454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52001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81748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수에 두 자리 수를 곱해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E4302CF0-7EB6-439D-8D9D-23865D40B2B5}"/>
              </a:ext>
            </a:extLst>
          </p:cNvPr>
          <p:cNvSpPr/>
          <p:nvPr/>
        </p:nvSpPr>
        <p:spPr>
          <a:xfrm>
            <a:off x="65312" y="894492"/>
            <a:ext cx="6918956" cy="813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7564B57-C9C4-439E-99AF-9F13A2DF035C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컴퓨터 사용 시간을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26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시간 줄였을 때 줄일 수 있는 탄소 발자국은 몇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g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741511CA-D36B-45CF-AA1C-10552F5B2E2C}"/>
              </a:ext>
            </a:extLst>
          </p:cNvPr>
          <p:cNvSpPr/>
          <p:nvPr/>
        </p:nvSpPr>
        <p:spPr>
          <a:xfrm>
            <a:off x="4663253" y="142751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5C83BA7-60DE-4EF3-9C36-71C78F57C218}"/>
              </a:ext>
            </a:extLst>
          </p:cNvPr>
          <p:cNvSpPr/>
          <p:nvPr/>
        </p:nvSpPr>
        <p:spPr>
          <a:xfrm>
            <a:off x="6366631" y="1435213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B6ECEB92-28B8-49FE-BC7A-DC327E5D646A}"/>
              </a:ext>
            </a:extLst>
          </p:cNvPr>
          <p:cNvSpPr/>
          <p:nvPr/>
        </p:nvSpPr>
        <p:spPr>
          <a:xfrm>
            <a:off x="5227972" y="142751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3975A5EA-6B70-45F4-BBDD-401417D534D2}"/>
              </a:ext>
            </a:extLst>
          </p:cNvPr>
          <p:cNvSpPr/>
          <p:nvPr/>
        </p:nvSpPr>
        <p:spPr>
          <a:xfrm>
            <a:off x="5794415" y="142644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xmlns="" id="{2B81935F-0F0E-4F78-97DF-E2BD0EAB8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72" y="18948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>
            <a:extLst>
              <a:ext uri="{FF2B5EF4-FFF2-40B4-BE49-F238E27FC236}">
                <a16:creationId xmlns:a16="http://schemas.microsoft.com/office/drawing/2014/main" xmlns="" id="{5BC3F1F1-6587-4315-AE41-E0C8956660FC}"/>
              </a:ext>
            </a:extLst>
          </p:cNvPr>
          <p:cNvSpPr txBox="1"/>
          <p:nvPr/>
        </p:nvSpPr>
        <p:spPr>
          <a:xfrm>
            <a:off x="440395" y="177116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계산할 수 있을지 그림으로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6" name="Picture 6">
            <a:extLst>
              <a:ext uri="{FF2B5EF4-FFF2-40B4-BE49-F238E27FC236}">
                <a16:creationId xmlns:a16="http://schemas.microsoft.com/office/drawing/2014/main" xmlns="" id="{A37DE78D-9376-4973-A50F-496573999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C47752E0-4B57-41F0-8159-4461BEDB92EC}"/>
              </a:ext>
            </a:extLst>
          </p:cNvPr>
          <p:cNvSpPr/>
          <p:nvPr/>
        </p:nvSpPr>
        <p:spPr>
          <a:xfrm>
            <a:off x="6411189" y="50333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2FC04927-0296-4436-9046-D32A7E2B637C}"/>
              </a:ext>
            </a:extLst>
          </p:cNvPr>
          <p:cNvSpPr/>
          <p:nvPr/>
        </p:nvSpPr>
        <p:spPr bwMode="auto">
          <a:xfrm>
            <a:off x="1857526" y="4055896"/>
            <a:ext cx="822024" cy="3938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2200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839A9ABE-DB62-4625-87F2-32FDF3F511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9550" y="3930926"/>
            <a:ext cx="360000" cy="355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9B526DF2-0315-424C-8CBB-34DC4ABFC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4529" y="136266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2549E7CE-DAAF-4ADA-8000-4B9FF4829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3341" y="13649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ECFD64F5-1F69-422D-A2F2-897F7A19F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894" y="136417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6555A8D3-A945-46C5-A8C8-73CF5DFD5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0706" y="136643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50CDEA9-1460-4564-8A75-C43395B736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506" y="2261483"/>
            <a:ext cx="6731584" cy="1613014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1DA6B5BD-7F2B-4B24-9FA6-0327515EAEC8}"/>
              </a:ext>
            </a:extLst>
          </p:cNvPr>
          <p:cNvSpPr/>
          <p:nvPr/>
        </p:nvSpPr>
        <p:spPr>
          <a:xfrm>
            <a:off x="65312" y="2165393"/>
            <a:ext cx="6894872" cy="1796322"/>
          </a:xfrm>
          <a:prstGeom prst="round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3DB832E5-E194-4FB2-B836-C7A2781B681C}"/>
              </a:ext>
            </a:extLst>
          </p:cNvPr>
          <p:cNvSpPr txBox="1"/>
          <p:nvPr/>
        </p:nvSpPr>
        <p:spPr>
          <a:xfrm>
            <a:off x="581329" y="4064987"/>
            <a:ext cx="131891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110 × </a:t>
            </a:r>
            <a:r>
              <a:rPr lang="en-US" altLang="ko-KR" sz="1900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=</a:t>
            </a:r>
          </a:p>
        </p:txBody>
      </p:sp>
      <p:sp>
        <p:nvSpPr>
          <p:cNvPr id="56" name="TextBox 43">
            <a:extLst>
              <a:ext uri="{FF2B5EF4-FFF2-40B4-BE49-F238E27FC236}">
                <a16:creationId xmlns:a16="http://schemas.microsoft.com/office/drawing/2014/main" xmlns="" id="{27C7983D-3FF8-42FF-945C-26C6CD700B52}"/>
              </a:ext>
            </a:extLst>
          </p:cNvPr>
          <p:cNvSpPr txBox="1"/>
          <p:nvPr/>
        </p:nvSpPr>
        <p:spPr>
          <a:xfrm>
            <a:off x="4943521" y="4037415"/>
            <a:ext cx="131891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110 × </a:t>
            </a:r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=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BBAED65E-D843-4ED8-A585-51A494B6C42E}"/>
              </a:ext>
            </a:extLst>
          </p:cNvPr>
          <p:cNvSpPr/>
          <p:nvPr/>
        </p:nvSpPr>
        <p:spPr bwMode="auto">
          <a:xfrm>
            <a:off x="6039718" y="4056296"/>
            <a:ext cx="822024" cy="3938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660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E4CD75CB-C3B6-4F17-83B5-292F6F4F01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1742" y="3931326"/>
            <a:ext cx="360000" cy="355000"/>
          </a:xfrm>
          <a:prstGeom prst="rect">
            <a:avLst/>
          </a:prstGeom>
        </p:spPr>
      </p:pic>
      <p:sp>
        <p:nvSpPr>
          <p:cNvPr id="59" name="TextBox 43">
            <a:extLst>
              <a:ext uri="{FF2B5EF4-FFF2-40B4-BE49-F238E27FC236}">
                <a16:creationId xmlns:a16="http://schemas.microsoft.com/office/drawing/2014/main" xmlns="" id="{7A1CBD74-C7F0-470C-ACB1-15D45C3F56A9}"/>
              </a:ext>
            </a:extLst>
          </p:cNvPr>
          <p:cNvSpPr txBox="1"/>
          <p:nvPr/>
        </p:nvSpPr>
        <p:spPr>
          <a:xfrm>
            <a:off x="1295400" y="4775804"/>
            <a:ext cx="445384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110 × </a:t>
            </a:r>
            <a:r>
              <a:rPr lang="en-US" altLang="ko-KR" sz="1900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=               +               =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7F8BE80B-A2D4-4403-92CF-ABC44FCE10D6}"/>
              </a:ext>
            </a:extLst>
          </p:cNvPr>
          <p:cNvSpPr/>
          <p:nvPr/>
        </p:nvSpPr>
        <p:spPr bwMode="auto">
          <a:xfrm>
            <a:off x="2551118" y="4775804"/>
            <a:ext cx="822024" cy="3938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2200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52E01269-19F5-44DC-A358-51B80C18B7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3142" y="4650834"/>
            <a:ext cx="360000" cy="355000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63C0476C-C67D-418F-A46D-9F3FC851E129}"/>
              </a:ext>
            </a:extLst>
          </p:cNvPr>
          <p:cNvSpPr/>
          <p:nvPr/>
        </p:nvSpPr>
        <p:spPr bwMode="auto">
          <a:xfrm>
            <a:off x="3604154" y="4769608"/>
            <a:ext cx="822024" cy="3938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660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E6D52DA1-CB80-4AD3-BAF2-2A117D563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5166" y="4649266"/>
            <a:ext cx="360000" cy="355000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F4DB38CD-C532-4978-8923-098A5BC4CBCB}"/>
              </a:ext>
            </a:extLst>
          </p:cNvPr>
          <p:cNvSpPr/>
          <p:nvPr/>
        </p:nvSpPr>
        <p:spPr bwMode="auto">
          <a:xfrm>
            <a:off x="4782688" y="4769608"/>
            <a:ext cx="822024" cy="3938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2860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FEE70C20-82DD-4520-AFDA-1EA508EA8A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3700" y="4649266"/>
            <a:ext cx="360000" cy="355000"/>
          </a:xfrm>
          <a:prstGeom prst="rect">
            <a:avLst/>
          </a:prstGeom>
        </p:spPr>
      </p:pic>
      <p:sp>
        <p:nvSpPr>
          <p:cNvPr id="66" name="직사각형 21">
            <a:extLst>
              <a:ext uri="{FF2B5EF4-FFF2-40B4-BE49-F238E27FC236}">
                <a16:creationId xmlns:a16="http://schemas.microsoft.com/office/drawing/2014/main" xmlns="" id="{FD27AF5E-C0E7-44C7-B322-697CD024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xmlns="" id="{A193D05C-4AEC-464E-8FB6-9A7F78EABE02}"/>
              </a:ext>
            </a:extLst>
          </p:cNvPr>
          <p:cNvSpPr/>
          <p:nvPr/>
        </p:nvSpPr>
        <p:spPr>
          <a:xfrm>
            <a:off x="2250383" y="4460567"/>
            <a:ext cx="731224" cy="355000"/>
          </a:xfrm>
          <a:custGeom>
            <a:avLst/>
            <a:gdLst>
              <a:gd name="connsiteX0" fmla="*/ 0 w 727364"/>
              <a:gd name="connsiteY0" fmla="*/ 0 h 187036"/>
              <a:gd name="connsiteX1" fmla="*/ 0 w 727364"/>
              <a:gd name="connsiteY1" fmla="*/ 83127 h 187036"/>
              <a:gd name="connsiteX2" fmla="*/ 727364 w 727364"/>
              <a:gd name="connsiteY2" fmla="*/ 83127 h 187036"/>
              <a:gd name="connsiteX3" fmla="*/ 727364 w 727364"/>
              <a:gd name="connsiteY3" fmla="*/ 187036 h 18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364" h="187036">
                <a:moveTo>
                  <a:pt x="0" y="0"/>
                </a:moveTo>
                <a:lnTo>
                  <a:pt x="0" y="83127"/>
                </a:lnTo>
                <a:lnTo>
                  <a:pt x="727364" y="83127"/>
                </a:lnTo>
                <a:lnTo>
                  <a:pt x="727364" y="187036"/>
                </a:ln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xmlns="" id="{4A82A83D-477E-45C0-B41A-2E062715E45E}"/>
              </a:ext>
            </a:extLst>
          </p:cNvPr>
          <p:cNvSpPr/>
          <p:nvPr/>
        </p:nvSpPr>
        <p:spPr>
          <a:xfrm flipH="1">
            <a:off x="3989242" y="4428332"/>
            <a:ext cx="2475209" cy="387235"/>
          </a:xfrm>
          <a:custGeom>
            <a:avLst/>
            <a:gdLst>
              <a:gd name="connsiteX0" fmla="*/ 0 w 727364"/>
              <a:gd name="connsiteY0" fmla="*/ 0 h 187036"/>
              <a:gd name="connsiteX1" fmla="*/ 0 w 727364"/>
              <a:gd name="connsiteY1" fmla="*/ 83127 h 187036"/>
              <a:gd name="connsiteX2" fmla="*/ 727364 w 727364"/>
              <a:gd name="connsiteY2" fmla="*/ 83127 h 187036"/>
              <a:gd name="connsiteX3" fmla="*/ 727364 w 727364"/>
              <a:gd name="connsiteY3" fmla="*/ 187036 h 18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364" h="187036">
                <a:moveTo>
                  <a:pt x="0" y="0"/>
                </a:moveTo>
                <a:lnTo>
                  <a:pt x="0" y="83127"/>
                </a:lnTo>
                <a:lnTo>
                  <a:pt x="727364" y="83127"/>
                </a:lnTo>
                <a:lnTo>
                  <a:pt x="727364" y="187036"/>
                </a:ln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395536" y="2678723"/>
            <a:ext cx="33119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110 g</a:t>
            </a:r>
            <a:endParaRPr lang="ko-KR" altLang="en-US" sz="1600" dirty="0"/>
          </a:p>
        </p:txBody>
      </p:sp>
      <p:sp>
        <p:nvSpPr>
          <p:cNvPr id="69" name="직사각형 68"/>
          <p:cNvSpPr/>
          <p:nvPr/>
        </p:nvSpPr>
        <p:spPr>
          <a:xfrm>
            <a:off x="856425" y="2678723"/>
            <a:ext cx="33119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110 g</a:t>
            </a:r>
            <a:endParaRPr lang="ko-KR" altLang="en-US" sz="1600" dirty="0"/>
          </a:p>
        </p:txBody>
      </p:sp>
      <p:sp>
        <p:nvSpPr>
          <p:cNvPr id="70" name="직사각형 69"/>
          <p:cNvSpPr/>
          <p:nvPr/>
        </p:nvSpPr>
        <p:spPr>
          <a:xfrm>
            <a:off x="1317314" y="2678723"/>
            <a:ext cx="33119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110 g</a:t>
            </a:r>
            <a:endParaRPr lang="ko-KR" altLang="en-US" sz="1600" dirty="0"/>
          </a:p>
        </p:txBody>
      </p:sp>
      <p:sp>
        <p:nvSpPr>
          <p:cNvPr id="71" name="직사각형 70"/>
          <p:cNvSpPr/>
          <p:nvPr/>
        </p:nvSpPr>
        <p:spPr>
          <a:xfrm>
            <a:off x="1778203" y="2678723"/>
            <a:ext cx="33119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110 g</a:t>
            </a:r>
            <a:endParaRPr lang="ko-KR" altLang="en-US" sz="1600" dirty="0"/>
          </a:p>
        </p:txBody>
      </p:sp>
      <p:sp>
        <p:nvSpPr>
          <p:cNvPr id="72" name="직사각형 71"/>
          <p:cNvSpPr/>
          <p:nvPr/>
        </p:nvSpPr>
        <p:spPr>
          <a:xfrm>
            <a:off x="2239092" y="2678723"/>
            <a:ext cx="33119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110 g</a:t>
            </a:r>
            <a:endParaRPr lang="ko-KR" altLang="en-US" sz="1600" dirty="0"/>
          </a:p>
        </p:txBody>
      </p:sp>
      <p:sp>
        <p:nvSpPr>
          <p:cNvPr id="73" name="직사각형 72"/>
          <p:cNvSpPr/>
          <p:nvPr/>
        </p:nvSpPr>
        <p:spPr>
          <a:xfrm>
            <a:off x="2699981" y="2678723"/>
            <a:ext cx="33119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110 g</a:t>
            </a:r>
            <a:endParaRPr lang="ko-KR" altLang="en-US" sz="1600" dirty="0"/>
          </a:p>
        </p:txBody>
      </p:sp>
      <p:sp>
        <p:nvSpPr>
          <p:cNvPr id="74" name="직사각형 73"/>
          <p:cNvSpPr/>
          <p:nvPr/>
        </p:nvSpPr>
        <p:spPr>
          <a:xfrm>
            <a:off x="3160870" y="2678723"/>
            <a:ext cx="33119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110 g</a:t>
            </a:r>
            <a:endParaRPr lang="ko-KR" altLang="en-US" sz="1600" dirty="0"/>
          </a:p>
        </p:txBody>
      </p:sp>
      <p:sp>
        <p:nvSpPr>
          <p:cNvPr id="75" name="직사각형 74"/>
          <p:cNvSpPr/>
          <p:nvPr/>
        </p:nvSpPr>
        <p:spPr>
          <a:xfrm>
            <a:off x="3621759" y="2678723"/>
            <a:ext cx="33119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110 g</a:t>
            </a:r>
            <a:endParaRPr lang="ko-KR" altLang="en-US" sz="1600" dirty="0"/>
          </a:p>
        </p:txBody>
      </p:sp>
      <p:sp>
        <p:nvSpPr>
          <p:cNvPr id="76" name="직사각형 75"/>
          <p:cNvSpPr/>
          <p:nvPr/>
        </p:nvSpPr>
        <p:spPr>
          <a:xfrm>
            <a:off x="4082648" y="2678723"/>
            <a:ext cx="33119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110 g</a:t>
            </a:r>
            <a:endParaRPr lang="ko-KR" altLang="en-US" sz="1600" dirty="0"/>
          </a:p>
        </p:txBody>
      </p:sp>
      <p:sp>
        <p:nvSpPr>
          <p:cNvPr id="77" name="직사각형 76"/>
          <p:cNvSpPr/>
          <p:nvPr/>
        </p:nvSpPr>
        <p:spPr>
          <a:xfrm>
            <a:off x="4543537" y="2678723"/>
            <a:ext cx="33119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110 g</a:t>
            </a:r>
            <a:endParaRPr lang="ko-KR" altLang="en-US" sz="1600" dirty="0"/>
          </a:p>
        </p:txBody>
      </p:sp>
      <p:sp>
        <p:nvSpPr>
          <p:cNvPr id="78" name="직사각형 77"/>
          <p:cNvSpPr/>
          <p:nvPr/>
        </p:nvSpPr>
        <p:spPr>
          <a:xfrm>
            <a:off x="395536" y="3284984"/>
            <a:ext cx="33119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110 g</a:t>
            </a:r>
            <a:endParaRPr lang="ko-KR" altLang="en-US" sz="1600" dirty="0"/>
          </a:p>
        </p:txBody>
      </p:sp>
      <p:sp>
        <p:nvSpPr>
          <p:cNvPr id="79" name="직사각형 78"/>
          <p:cNvSpPr/>
          <p:nvPr/>
        </p:nvSpPr>
        <p:spPr>
          <a:xfrm>
            <a:off x="856425" y="3284984"/>
            <a:ext cx="33119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110 g</a:t>
            </a:r>
            <a:endParaRPr lang="ko-KR" altLang="en-US" sz="1600" dirty="0"/>
          </a:p>
        </p:txBody>
      </p:sp>
      <p:sp>
        <p:nvSpPr>
          <p:cNvPr id="81" name="직사각형 80"/>
          <p:cNvSpPr/>
          <p:nvPr/>
        </p:nvSpPr>
        <p:spPr>
          <a:xfrm>
            <a:off x="1317314" y="3284984"/>
            <a:ext cx="33119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110 g</a:t>
            </a:r>
            <a:endParaRPr lang="ko-KR" altLang="en-US" sz="1600" dirty="0"/>
          </a:p>
        </p:txBody>
      </p:sp>
      <p:sp>
        <p:nvSpPr>
          <p:cNvPr id="82" name="직사각형 81"/>
          <p:cNvSpPr/>
          <p:nvPr/>
        </p:nvSpPr>
        <p:spPr>
          <a:xfrm>
            <a:off x="1778203" y="3284984"/>
            <a:ext cx="33119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110 g</a:t>
            </a:r>
            <a:endParaRPr lang="ko-KR" altLang="en-US" sz="1600" dirty="0"/>
          </a:p>
        </p:txBody>
      </p:sp>
      <p:sp>
        <p:nvSpPr>
          <p:cNvPr id="83" name="직사각형 82"/>
          <p:cNvSpPr/>
          <p:nvPr/>
        </p:nvSpPr>
        <p:spPr>
          <a:xfrm>
            <a:off x="2239092" y="3284984"/>
            <a:ext cx="33119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110 g</a:t>
            </a:r>
            <a:endParaRPr lang="ko-KR" altLang="en-US" sz="1600" dirty="0"/>
          </a:p>
        </p:txBody>
      </p:sp>
      <p:sp>
        <p:nvSpPr>
          <p:cNvPr id="84" name="직사각형 83"/>
          <p:cNvSpPr/>
          <p:nvPr/>
        </p:nvSpPr>
        <p:spPr>
          <a:xfrm>
            <a:off x="2699981" y="3284984"/>
            <a:ext cx="33119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110 g</a:t>
            </a:r>
            <a:endParaRPr lang="ko-KR" altLang="en-US" sz="1600" dirty="0"/>
          </a:p>
        </p:txBody>
      </p:sp>
      <p:sp>
        <p:nvSpPr>
          <p:cNvPr id="85" name="직사각형 84"/>
          <p:cNvSpPr/>
          <p:nvPr/>
        </p:nvSpPr>
        <p:spPr>
          <a:xfrm>
            <a:off x="3160870" y="3284984"/>
            <a:ext cx="33119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110 g</a:t>
            </a:r>
            <a:endParaRPr lang="ko-KR" altLang="en-US" sz="1600" dirty="0"/>
          </a:p>
        </p:txBody>
      </p:sp>
      <p:sp>
        <p:nvSpPr>
          <p:cNvPr id="86" name="직사각형 85"/>
          <p:cNvSpPr/>
          <p:nvPr/>
        </p:nvSpPr>
        <p:spPr>
          <a:xfrm>
            <a:off x="3621759" y="3284984"/>
            <a:ext cx="33119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110 g</a:t>
            </a:r>
            <a:endParaRPr lang="ko-KR" altLang="en-US" sz="1600" dirty="0"/>
          </a:p>
        </p:txBody>
      </p:sp>
      <p:sp>
        <p:nvSpPr>
          <p:cNvPr id="87" name="직사각형 86"/>
          <p:cNvSpPr/>
          <p:nvPr/>
        </p:nvSpPr>
        <p:spPr>
          <a:xfrm>
            <a:off x="4082648" y="3284984"/>
            <a:ext cx="33119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110 g</a:t>
            </a:r>
            <a:endParaRPr lang="ko-KR" altLang="en-US" sz="1600" dirty="0"/>
          </a:p>
        </p:txBody>
      </p:sp>
      <p:sp>
        <p:nvSpPr>
          <p:cNvPr id="88" name="직사각형 87"/>
          <p:cNvSpPr/>
          <p:nvPr/>
        </p:nvSpPr>
        <p:spPr>
          <a:xfrm>
            <a:off x="4543537" y="3284984"/>
            <a:ext cx="33119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110 g</a:t>
            </a:r>
            <a:endParaRPr lang="ko-KR" altLang="en-US" sz="1600" dirty="0"/>
          </a:p>
        </p:txBody>
      </p:sp>
      <p:sp>
        <p:nvSpPr>
          <p:cNvPr id="89" name="직사각형 88"/>
          <p:cNvSpPr/>
          <p:nvPr/>
        </p:nvSpPr>
        <p:spPr>
          <a:xfrm>
            <a:off x="5370116" y="2684530"/>
            <a:ext cx="33119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110 g</a:t>
            </a:r>
            <a:endParaRPr lang="ko-KR" altLang="en-US" sz="1600" dirty="0"/>
          </a:p>
        </p:txBody>
      </p:sp>
      <p:sp>
        <p:nvSpPr>
          <p:cNvPr id="90" name="직사각형 89"/>
          <p:cNvSpPr/>
          <p:nvPr/>
        </p:nvSpPr>
        <p:spPr>
          <a:xfrm>
            <a:off x="5831005" y="2684530"/>
            <a:ext cx="33119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110 g</a:t>
            </a:r>
            <a:endParaRPr lang="ko-KR" altLang="en-US" sz="1600" dirty="0"/>
          </a:p>
        </p:txBody>
      </p:sp>
      <p:sp>
        <p:nvSpPr>
          <p:cNvPr id="91" name="직사각형 90"/>
          <p:cNvSpPr/>
          <p:nvPr/>
        </p:nvSpPr>
        <p:spPr>
          <a:xfrm>
            <a:off x="6291894" y="2684530"/>
            <a:ext cx="33119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110 g</a:t>
            </a:r>
            <a:endParaRPr lang="ko-KR" altLang="en-US" sz="1600" dirty="0"/>
          </a:p>
        </p:txBody>
      </p:sp>
      <p:sp>
        <p:nvSpPr>
          <p:cNvPr id="92" name="직사각형 91"/>
          <p:cNvSpPr/>
          <p:nvPr/>
        </p:nvSpPr>
        <p:spPr>
          <a:xfrm>
            <a:off x="5370116" y="3290791"/>
            <a:ext cx="33119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110 g</a:t>
            </a:r>
            <a:endParaRPr lang="ko-KR" altLang="en-US" sz="1600" dirty="0"/>
          </a:p>
        </p:txBody>
      </p:sp>
      <p:sp>
        <p:nvSpPr>
          <p:cNvPr id="93" name="직사각형 92"/>
          <p:cNvSpPr/>
          <p:nvPr/>
        </p:nvSpPr>
        <p:spPr>
          <a:xfrm>
            <a:off x="5831005" y="3290791"/>
            <a:ext cx="33119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110 g</a:t>
            </a:r>
            <a:endParaRPr lang="ko-KR" altLang="en-US" sz="1600" dirty="0"/>
          </a:p>
        </p:txBody>
      </p:sp>
      <p:sp>
        <p:nvSpPr>
          <p:cNvPr id="94" name="직사각형 93"/>
          <p:cNvSpPr/>
          <p:nvPr/>
        </p:nvSpPr>
        <p:spPr>
          <a:xfrm>
            <a:off x="6291894" y="3290791"/>
            <a:ext cx="33119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110 g</a:t>
            </a:r>
            <a:endParaRPr lang="ko-KR" altLang="en-US" sz="1600" dirty="0"/>
          </a:p>
        </p:txBody>
      </p:sp>
      <p:graphicFrame>
        <p:nvGraphicFramePr>
          <p:cNvPr id="9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34401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\app\resource\contents\lesson03\ops\lesson03\images\mm_41_3_02_03_02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93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xmlns="" id="{51EB60F8-653A-4C8C-9A66-E6154A5DCAC5}"/>
              </a:ext>
            </a:extLst>
          </p:cNvPr>
          <p:cNvSpPr/>
          <p:nvPr/>
        </p:nvSpPr>
        <p:spPr>
          <a:xfrm>
            <a:off x="3831217" y="2025351"/>
            <a:ext cx="3094251" cy="2159733"/>
          </a:xfrm>
          <a:prstGeom prst="flowChartAlternateProcess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110×26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1">
            <a:extLst>
              <a:ext uri="{FF2B5EF4-FFF2-40B4-BE49-F238E27FC236}">
                <a16:creationId xmlns:a16="http://schemas.microsoft.com/office/drawing/2014/main" xmlns="" id="{BD62ABE2-9949-4D74-A410-E1ABD4470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885809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6">
            <a:extLst>
              <a:ext uri="{FF2B5EF4-FFF2-40B4-BE49-F238E27FC236}">
                <a16:creationId xmlns:a16="http://schemas.microsoft.com/office/drawing/2014/main" xmlns="" id="{A37DE78D-9376-4973-A50F-496573999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순서도: 다른 페이지 연결선 2">
            <a:extLst>
              <a:ext uri="{FF2B5EF4-FFF2-40B4-BE49-F238E27FC236}">
                <a16:creationId xmlns:a16="http://schemas.microsoft.com/office/drawing/2014/main" xmlns="" id="{09671A52-E039-4701-A24A-0641609BDA47}"/>
              </a:ext>
            </a:extLst>
          </p:cNvPr>
          <p:cNvSpPr/>
          <p:nvPr/>
        </p:nvSpPr>
        <p:spPr>
          <a:xfrm rot="16200000">
            <a:off x="110584" y="2266337"/>
            <a:ext cx="2159732" cy="1621287"/>
          </a:xfrm>
          <a:prstGeom prst="flowChartOffpageConnector">
            <a:avLst/>
          </a:prstGeom>
          <a:noFill/>
          <a:ln w="28575">
            <a:solidFill>
              <a:srgbClr val="F3D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xmlns="" id="{8E4D6AED-01F9-4FBD-9D35-3911A99CBE32}"/>
              </a:ext>
            </a:extLst>
          </p:cNvPr>
          <p:cNvSpPr/>
          <p:nvPr/>
        </p:nvSpPr>
        <p:spPr>
          <a:xfrm>
            <a:off x="495465" y="1824123"/>
            <a:ext cx="1043776" cy="402457"/>
          </a:xfrm>
          <a:prstGeom prst="flowChartAlternateProcess">
            <a:avLst/>
          </a:prstGeom>
          <a:solidFill>
            <a:srgbClr val="F3D2E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110×2</a:t>
            </a: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순서도: 다른 페이지 연결선 46">
            <a:extLst>
              <a:ext uri="{FF2B5EF4-FFF2-40B4-BE49-F238E27FC236}">
                <a16:creationId xmlns:a16="http://schemas.microsoft.com/office/drawing/2014/main" xmlns="" id="{E5A21E25-2747-405E-92C0-44B7F566FD1D}"/>
              </a:ext>
            </a:extLst>
          </p:cNvPr>
          <p:cNvSpPr/>
          <p:nvPr/>
        </p:nvSpPr>
        <p:spPr>
          <a:xfrm rot="16200000">
            <a:off x="1875149" y="2266337"/>
            <a:ext cx="2159732" cy="1621287"/>
          </a:xfrm>
          <a:prstGeom prst="flowChartOffpageConnector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17231F7D-7178-4293-88A8-BD86AD9A88E9}"/>
              </a:ext>
            </a:extLst>
          </p:cNvPr>
          <p:cNvSpPr/>
          <p:nvPr/>
        </p:nvSpPr>
        <p:spPr>
          <a:xfrm>
            <a:off x="2260030" y="1824123"/>
            <a:ext cx="1043776" cy="402457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110×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xmlns="" id="{AA1E97CB-5F59-48FE-BBCD-BA76F48815A8}"/>
              </a:ext>
            </a:extLst>
          </p:cNvPr>
          <p:cNvSpPr/>
          <p:nvPr/>
        </p:nvSpPr>
        <p:spPr>
          <a:xfrm>
            <a:off x="3937525" y="1824124"/>
            <a:ext cx="1043776" cy="402457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110×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4EA5AA27-C74E-4D3C-B2F3-DE66FDCE8D38}"/>
              </a:ext>
            </a:extLst>
          </p:cNvPr>
          <p:cNvGrpSpPr/>
          <p:nvPr/>
        </p:nvGrpSpPr>
        <p:grpSpPr>
          <a:xfrm>
            <a:off x="379807" y="2182049"/>
            <a:ext cx="1376612" cy="1100049"/>
            <a:chOff x="379807" y="2534069"/>
            <a:chExt cx="1376612" cy="110004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1EEA8983-E117-4312-9640-B9D321CDA8FE}"/>
                </a:ext>
              </a:extLst>
            </p:cNvPr>
            <p:cNvSpPr txBox="1"/>
            <p:nvPr/>
          </p:nvSpPr>
          <p:spPr>
            <a:xfrm>
              <a:off x="379807" y="2534069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1  1  0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xmlns="" id="{85585601-96C6-4447-ABA7-9DF6221D6583}"/>
                </a:ext>
              </a:extLst>
            </p:cNvPr>
            <p:cNvCxnSpPr/>
            <p:nvPr/>
          </p:nvCxnSpPr>
          <p:spPr bwMode="auto">
            <a:xfrm>
              <a:off x="486089" y="3223882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3B181EED-5E70-4E3D-86CD-B389BE64EC33}"/>
                </a:ext>
              </a:extLst>
            </p:cNvPr>
            <p:cNvSpPr txBox="1"/>
            <p:nvPr/>
          </p:nvSpPr>
          <p:spPr>
            <a:xfrm>
              <a:off x="379807" y="2829382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2  </a:t>
              </a:r>
              <a:r>
                <a:rPr lang="en-US" altLang="ko-KR" sz="19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DE16F50A-2676-46A5-AF7B-4EF98BCD471E}"/>
                </a:ext>
              </a:extLst>
            </p:cNvPr>
            <p:cNvSpPr txBox="1"/>
            <p:nvPr/>
          </p:nvSpPr>
          <p:spPr>
            <a:xfrm>
              <a:off x="379807" y="3249397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6  6  0    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A73CD0BF-77BF-484C-88A1-3F61DEE00861}"/>
              </a:ext>
            </a:extLst>
          </p:cNvPr>
          <p:cNvSpPr txBox="1"/>
          <p:nvPr/>
        </p:nvSpPr>
        <p:spPr>
          <a:xfrm>
            <a:off x="2144725" y="2142979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1  1  0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AAB852FB-CCED-4732-816A-EA44EBD9477C}"/>
              </a:ext>
            </a:extLst>
          </p:cNvPr>
          <p:cNvCxnSpPr/>
          <p:nvPr/>
        </p:nvCxnSpPr>
        <p:spPr bwMode="auto">
          <a:xfrm>
            <a:off x="2251007" y="2832792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5A906C27-4406-45A0-BCF5-B007B3A9707B}"/>
              </a:ext>
            </a:extLst>
          </p:cNvPr>
          <p:cNvSpPr txBox="1"/>
          <p:nvPr/>
        </p:nvSpPr>
        <p:spPr>
          <a:xfrm>
            <a:off x="2144725" y="2438292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</a:t>
            </a:r>
            <a:r>
              <a:rPr lang="en-US" altLang="ko-KR" sz="19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788A0743-8D4C-472C-A92D-8EA1EC0F8A24}"/>
              </a:ext>
            </a:extLst>
          </p:cNvPr>
          <p:cNvSpPr txBox="1"/>
          <p:nvPr/>
        </p:nvSpPr>
        <p:spPr>
          <a:xfrm>
            <a:off x="2144725" y="2868087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6  6  0   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D50F325E-A2F6-4C09-A726-DCD05E22FF44}"/>
              </a:ext>
            </a:extLst>
          </p:cNvPr>
          <p:cNvCxnSpPr/>
          <p:nvPr/>
        </p:nvCxnSpPr>
        <p:spPr bwMode="auto">
          <a:xfrm>
            <a:off x="2251007" y="3518828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1AA084E8-8AEA-474F-9835-DBD7FCDFA173}"/>
              </a:ext>
            </a:extLst>
          </p:cNvPr>
          <p:cNvSpPr txBox="1"/>
          <p:nvPr/>
        </p:nvSpPr>
        <p:spPr>
          <a:xfrm>
            <a:off x="2144725" y="3163398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2  2  0  0</a:t>
            </a:r>
            <a:endParaRPr lang="ko-KR" altLang="en-US" sz="19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563C6085-4B04-4C64-A571-8916B4D015B7}"/>
              </a:ext>
            </a:extLst>
          </p:cNvPr>
          <p:cNvSpPr txBox="1"/>
          <p:nvPr/>
        </p:nvSpPr>
        <p:spPr>
          <a:xfrm>
            <a:off x="4006670" y="2182049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1  1  0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xmlns="" id="{CDA8D4AB-656A-4426-8CD5-B1A17BDA3979}"/>
              </a:ext>
            </a:extLst>
          </p:cNvPr>
          <p:cNvCxnSpPr/>
          <p:nvPr/>
        </p:nvCxnSpPr>
        <p:spPr bwMode="auto">
          <a:xfrm>
            <a:off x="4112952" y="2871862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83754652-24C2-485D-8B14-7D88E568C3AC}"/>
              </a:ext>
            </a:extLst>
          </p:cNvPr>
          <p:cNvSpPr txBox="1"/>
          <p:nvPr/>
        </p:nvSpPr>
        <p:spPr>
          <a:xfrm>
            <a:off x="4006670" y="2477362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</a:t>
            </a:r>
            <a:r>
              <a:rPr lang="en-US" altLang="ko-KR" sz="19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EFF0EF30-3CE1-4601-9C97-E76EED224DF7}"/>
              </a:ext>
            </a:extLst>
          </p:cNvPr>
          <p:cNvCxnSpPr/>
          <p:nvPr/>
        </p:nvCxnSpPr>
        <p:spPr bwMode="auto">
          <a:xfrm>
            <a:off x="4112952" y="3689048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615D85C3-EA1E-4A3F-947E-71F56B9CA5DE}"/>
              </a:ext>
            </a:extLst>
          </p:cNvPr>
          <p:cNvSpPr txBox="1"/>
          <p:nvPr/>
        </p:nvSpPr>
        <p:spPr>
          <a:xfrm>
            <a:off x="4347166" y="2888424"/>
            <a:ext cx="10261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6  6  0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007B0831-9A03-4E17-886E-2B60EA9437D6}"/>
              </a:ext>
            </a:extLst>
          </p:cNvPr>
          <p:cNvSpPr txBox="1"/>
          <p:nvPr/>
        </p:nvSpPr>
        <p:spPr>
          <a:xfrm>
            <a:off x="4088940" y="3282098"/>
            <a:ext cx="127033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2  2  0  0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Picture 4">
            <a:extLst>
              <a:ext uri="{FF2B5EF4-FFF2-40B4-BE49-F238E27FC236}">
                <a16:creationId xmlns:a16="http://schemas.microsoft.com/office/drawing/2014/main" xmlns="" id="{63D1CEEB-79F7-4E4D-91A8-09F9497F8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520" y="31996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>
            <a:extLst>
              <a:ext uri="{FF2B5EF4-FFF2-40B4-BE49-F238E27FC236}">
                <a16:creationId xmlns:a16="http://schemas.microsoft.com/office/drawing/2014/main" xmlns="" id="{20A7DD00-2731-40C8-955B-9F4921A95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752" y="29418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4B1D9D7B-5FAA-4083-A303-0F324C1291A8}"/>
              </a:ext>
            </a:extLst>
          </p:cNvPr>
          <p:cNvSpPr txBox="1"/>
          <p:nvPr/>
        </p:nvSpPr>
        <p:spPr>
          <a:xfrm>
            <a:off x="4088940" y="3738217"/>
            <a:ext cx="127033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2  8  6  0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4">
            <a:extLst>
              <a:ext uri="{FF2B5EF4-FFF2-40B4-BE49-F238E27FC236}">
                <a16:creationId xmlns:a16="http://schemas.microsoft.com/office/drawing/2014/main" xmlns="" id="{7DE8AAB7-2D18-4844-A784-DFB903024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520" y="37339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순서도: 대체 처리 86">
            <a:extLst>
              <a:ext uri="{FF2B5EF4-FFF2-40B4-BE49-F238E27FC236}">
                <a16:creationId xmlns:a16="http://schemas.microsoft.com/office/drawing/2014/main" xmlns="" id="{73424EC5-2720-4955-A51B-B1C364197439}"/>
              </a:ext>
            </a:extLst>
          </p:cNvPr>
          <p:cNvSpPr/>
          <p:nvPr/>
        </p:nvSpPr>
        <p:spPr>
          <a:xfrm>
            <a:off x="5796476" y="2882181"/>
            <a:ext cx="1043776" cy="402457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110×6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순서도: 대체 처리 87">
            <a:extLst>
              <a:ext uri="{FF2B5EF4-FFF2-40B4-BE49-F238E27FC236}">
                <a16:creationId xmlns:a16="http://schemas.microsoft.com/office/drawing/2014/main" xmlns="" id="{360DAC91-18D0-43DA-BD57-23AC14229B1B}"/>
              </a:ext>
            </a:extLst>
          </p:cNvPr>
          <p:cNvSpPr/>
          <p:nvPr/>
        </p:nvSpPr>
        <p:spPr>
          <a:xfrm>
            <a:off x="5857577" y="3286591"/>
            <a:ext cx="1043776" cy="402457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110×20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DD7C7A96-4946-4940-992A-147C99C2C692}"/>
              </a:ext>
            </a:extLst>
          </p:cNvPr>
          <p:cNvSpPr/>
          <p:nvPr/>
        </p:nvSpPr>
        <p:spPr>
          <a:xfrm>
            <a:off x="2295242" y="50368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DD7C7A96-4946-4940-992A-147C99C2C692}"/>
              </a:ext>
            </a:extLst>
          </p:cNvPr>
          <p:cNvSpPr/>
          <p:nvPr/>
        </p:nvSpPr>
        <p:spPr>
          <a:xfrm>
            <a:off x="5561039" y="51947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83222" y="297990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00176" y="3394592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B6ECEB92-28B8-49FE-BC7A-DC327E5D646A}"/>
              </a:ext>
            </a:extLst>
          </p:cNvPr>
          <p:cNvSpPr/>
          <p:nvPr/>
        </p:nvSpPr>
        <p:spPr>
          <a:xfrm>
            <a:off x="5796136" y="1301201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rgbClr val="984807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3975A5EA-6B70-45F4-BBDD-401417D534D2}"/>
              </a:ext>
            </a:extLst>
          </p:cNvPr>
          <p:cNvSpPr/>
          <p:nvPr/>
        </p:nvSpPr>
        <p:spPr>
          <a:xfrm>
            <a:off x="6354982" y="13001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3B2769DF-09FB-4FA6-9937-FA5DD5AC0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780" y="123786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smtClean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>
              <a:solidFill>
                <a:srgbClr val="984807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02907A37-CD3A-4A4D-826A-FD9179B6D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1592" y="12401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2838880" y="5265996"/>
            <a:ext cx="1637116" cy="263186"/>
            <a:chOff x="319554" y="1245924"/>
            <a:chExt cx="2636592" cy="423864"/>
          </a:xfrm>
        </p:grpSpPr>
        <p:pic>
          <p:nvPicPr>
            <p:cNvPr id="96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3" name="타원 102">
            <a:extLst>
              <a:ext uri="{FF2B5EF4-FFF2-40B4-BE49-F238E27FC236}">
                <a16:creationId xmlns:a16="http://schemas.microsoft.com/office/drawing/2014/main" xmlns="" id="{DD7C7A96-4946-4940-992A-147C99C2C692}"/>
              </a:ext>
            </a:extLst>
          </p:cNvPr>
          <p:cNvSpPr/>
          <p:nvPr/>
        </p:nvSpPr>
        <p:spPr>
          <a:xfrm>
            <a:off x="5451907" y="11794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4600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67EA92F-88A1-40DD-94E0-6B28359D794D}"/>
              </a:ext>
            </a:extLst>
          </p:cNvPr>
          <p:cNvSpPr/>
          <p:nvPr/>
        </p:nvSpPr>
        <p:spPr>
          <a:xfrm>
            <a:off x="963568" y="1594836"/>
            <a:ext cx="1987253" cy="206055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110×26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1">
            <a:extLst>
              <a:ext uri="{FF2B5EF4-FFF2-40B4-BE49-F238E27FC236}">
                <a16:creationId xmlns:a16="http://schemas.microsoft.com/office/drawing/2014/main" xmlns="" id="{BD62ABE2-9949-4D74-A410-E1ABD4470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885809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클릭하면 내레이션과 말풍선 나올 수 있도록 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B62743EF-7A6F-4114-87A6-906910360674}"/>
              </a:ext>
            </a:extLst>
          </p:cNvPr>
          <p:cNvSpPr txBox="1"/>
          <p:nvPr/>
        </p:nvSpPr>
        <p:spPr>
          <a:xfrm>
            <a:off x="1222629" y="1827466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1  1  0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4053CD90-27B6-4CD8-AC1F-2F35E2686389}"/>
              </a:ext>
            </a:extLst>
          </p:cNvPr>
          <p:cNvCxnSpPr/>
          <p:nvPr/>
        </p:nvCxnSpPr>
        <p:spPr bwMode="auto">
          <a:xfrm>
            <a:off x="1328911" y="2517279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48FD5DD-5F82-43AC-AC7D-569DB68F2A82}"/>
              </a:ext>
            </a:extLst>
          </p:cNvPr>
          <p:cNvSpPr txBox="1"/>
          <p:nvPr/>
        </p:nvSpPr>
        <p:spPr>
          <a:xfrm>
            <a:off x="1222629" y="2122779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2  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6B1EA02F-68D8-49E2-A0B9-E346AA0FE5E1}"/>
              </a:ext>
            </a:extLst>
          </p:cNvPr>
          <p:cNvSpPr txBox="1"/>
          <p:nvPr/>
        </p:nvSpPr>
        <p:spPr>
          <a:xfrm>
            <a:off x="1222629" y="2552574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6  6  0   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xmlns="" id="{8C342BFC-3A05-40B0-9F3B-BE93CA5D0CE9}"/>
              </a:ext>
            </a:extLst>
          </p:cNvPr>
          <p:cNvCxnSpPr/>
          <p:nvPr/>
        </p:nvCxnSpPr>
        <p:spPr bwMode="auto">
          <a:xfrm>
            <a:off x="1328911" y="3203315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58B6A9B2-474E-4641-9CAB-4CB039DD6F24}"/>
              </a:ext>
            </a:extLst>
          </p:cNvPr>
          <p:cNvSpPr txBox="1"/>
          <p:nvPr/>
        </p:nvSpPr>
        <p:spPr>
          <a:xfrm>
            <a:off x="1222629" y="2808815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2  2  0  </a:t>
            </a:r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AEC7E8E6-5AF0-493A-A962-6B05FA720E0A}"/>
              </a:ext>
            </a:extLst>
          </p:cNvPr>
          <p:cNvSpPr txBox="1"/>
          <p:nvPr/>
        </p:nvSpPr>
        <p:spPr>
          <a:xfrm>
            <a:off x="1222629" y="3263146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2  8  6  0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" name="Picture 31">
            <a:extLst>
              <a:ext uri="{FF2B5EF4-FFF2-40B4-BE49-F238E27FC236}">
                <a16:creationId xmlns:a16="http://schemas.microsoft.com/office/drawing/2014/main" xmlns="" id="{D7B88F74-FF9A-4DFD-947C-859695FF1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18" y="2293117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xmlns="" id="{C5FDCDFF-41FB-4BD5-AF57-BAC6FF9DFEF1}"/>
              </a:ext>
            </a:extLst>
          </p:cNvPr>
          <p:cNvSpPr/>
          <p:nvPr/>
        </p:nvSpPr>
        <p:spPr>
          <a:xfrm>
            <a:off x="3148388" y="1827466"/>
            <a:ext cx="1828615" cy="1089262"/>
          </a:xfrm>
          <a:prstGeom prst="wedgeRoundRectCallout">
            <a:avLst>
              <a:gd name="adj1" fmla="val -90297"/>
              <a:gd name="adj2" fmla="val 60757"/>
              <a:gd name="adj3" fmla="val 16667"/>
            </a:avLst>
          </a:prstGeom>
          <a:solidFill>
            <a:schemeClr val="bg1"/>
          </a:solidFill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220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실제로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나타내는 값은 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2200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이야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5" name="Picture 8">
            <a:extLst>
              <a:ext uri="{FF2B5EF4-FFF2-40B4-BE49-F238E27FC236}">
                <a16:creationId xmlns:a16="http://schemas.microsoft.com/office/drawing/2014/main" xmlns="" id="{FBE78292-30BC-41B6-A5E8-BA4E73500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821" y="3806198"/>
            <a:ext cx="1268860" cy="126886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Picture 9">
            <a:extLst>
              <a:ext uri="{FF2B5EF4-FFF2-40B4-BE49-F238E27FC236}">
                <a16:creationId xmlns:a16="http://schemas.microsoft.com/office/drawing/2014/main" xmlns="" id="{3C4DF9F6-811F-42A9-AE52-CC30436B5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399" y="3559414"/>
            <a:ext cx="457935" cy="36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타원 106">
            <a:extLst>
              <a:ext uri="{FF2B5EF4-FFF2-40B4-BE49-F238E27FC236}">
                <a16:creationId xmlns:a16="http://schemas.microsoft.com/office/drawing/2014/main" xmlns="" id="{DFBC7AC2-9C0F-4D9F-9492-146A3A57B427}"/>
              </a:ext>
            </a:extLst>
          </p:cNvPr>
          <p:cNvSpPr/>
          <p:nvPr/>
        </p:nvSpPr>
        <p:spPr>
          <a:xfrm>
            <a:off x="4130065" y="33907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872338" y="5265204"/>
            <a:ext cx="1654859" cy="269100"/>
            <a:chOff x="290979" y="2009759"/>
            <a:chExt cx="2665167" cy="433388"/>
          </a:xfrm>
        </p:grpSpPr>
        <p:pic>
          <p:nvPicPr>
            <p:cNvPr id="48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B6ECEB92-28B8-49FE-BC7A-DC327E5D646A}"/>
              </a:ext>
            </a:extLst>
          </p:cNvPr>
          <p:cNvSpPr/>
          <p:nvPr/>
        </p:nvSpPr>
        <p:spPr>
          <a:xfrm>
            <a:off x="5796136" y="1301201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rgbClr val="984807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3975A5EA-6B70-45F4-BBDD-401417D534D2}"/>
              </a:ext>
            </a:extLst>
          </p:cNvPr>
          <p:cNvSpPr/>
          <p:nvPr/>
        </p:nvSpPr>
        <p:spPr>
          <a:xfrm>
            <a:off x="6354982" y="13001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3B2769DF-09FB-4FA6-9937-FA5DD5AC0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780" y="123786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smtClean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>
              <a:solidFill>
                <a:srgbClr val="984807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02907A37-CD3A-4A4D-826A-FD9179B6D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1592" y="12401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6242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67EA92F-88A1-40DD-94E0-6B28359D794D}"/>
              </a:ext>
            </a:extLst>
          </p:cNvPr>
          <p:cNvSpPr/>
          <p:nvPr/>
        </p:nvSpPr>
        <p:spPr>
          <a:xfrm>
            <a:off x="963568" y="1594836"/>
            <a:ext cx="1987253" cy="206055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110×26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B62743EF-7A6F-4114-87A6-906910360674}"/>
              </a:ext>
            </a:extLst>
          </p:cNvPr>
          <p:cNvSpPr txBox="1"/>
          <p:nvPr/>
        </p:nvSpPr>
        <p:spPr>
          <a:xfrm>
            <a:off x="1222629" y="1827466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1  1  0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4053CD90-27B6-4CD8-AC1F-2F35E2686389}"/>
              </a:ext>
            </a:extLst>
          </p:cNvPr>
          <p:cNvCxnSpPr/>
          <p:nvPr/>
        </p:nvCxnSpPr>
        <p:spPr bwMode="auto">
          <a:xfrm>
            <a:off x="1328911" y="2517279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48FD5DD-5F82-43AC-AC7D-569DB68F2A82}"/>
              </a:ext>
            </a:extLst>
          </p:cNvPr>
          <p:cNvSpPr txBox="1"/>
          <p:nvPr/>
        </p:nvSpPr>
        <p:spPr>
          <a:xfrm>
            <a:off x="1222629" y="2122779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2  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6B1EA02F-68D8-49E2-A0B9-E346AA0FE5E1}"/>
              </a:ext>
            </a:extLst>
          </p:cNvPr>
          <p:cNvSpPr txBox="1"/>
          <p:nvPr/>
        </p:nvSpPr>
        <p:spPr>
          <a:xfrm>
            <a:off x="1222629" y="2552574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6  6  0   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xmlns="" id="{8C342BFC-3A05-40B0-9F3B-BE93CA5D0CE9}"/>
              </a:ext>
            </a:extLst>
          </p:cNvPr>
          <p:cNvCxnSpPr/>
          <p:nvPr/>
        </p:nvCxnSpPr>
        <p:spPr bwMode="auto">
          <a:xfrm>
            <a:off x="1328911" y="3203315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58B6A9B2-474E-4641-9CAB-4CB039DD6F24}"/>
              </a:ext>
            </a:extLst>
          </p:cNvPr>
          <p:cNvSpPr txBox="1"/>
          <p:nvPr/>
        </p:nvSpPr>
        <p:spPr>
          <a:xfrm>
            <a:off x="1222629" y="2808815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2  2  0  </a:t>
            </a:r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AEC7E8E6-5AF0-493A-A962-6B05FA720E0A}"/>
              </a:ext>
            </a:extLst>
          </p:cNvPr>
          <p:cNvSpPr txBox="1"/>
          <p:nvPr/>
        </p:nvSpPr>
        <p:spPr>
          <a:xfrm>
            <a:off x="1222629" y="3263146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2  8  6  0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" name="Picture 31">
            <a:extLst>
              <a:ext uri="{FF2B5EF4-FFF2-40B4-BE49-F238E27FC236}">
                <a16:creationId xmlns:a16="http://schemas.microsoft.com/office/drawing/2014/main" xmlns="" id="{D7B88F74-FF9A-4DFD-947C-859695FF1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18" y="2293117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xmlns="" id="{C5FDCDFF-41FB-4BD5-AF57-BAC6FF9DFEF1}"/>
              </a:ext>
            </a:extLst>
          </p:cNvPr>
          <p:cNvSpPr/>
          <p:nvPr/>
        </p:nvSpPr>
        <p:spPr>
          <a:xfrm>
            <a:off x="3148388" y="1827466"/>
            <a:ext cx="1828615" cy="1089262"/>
          </a:xfrm>
          <a:prstGeom prst="wedgeRoundRectCallout">
            <a:avLst>
              <a:gd name="adj1" fmla="val -90297"/>
              <a:gd name="adj2" fmla="val 60757"/>
              <a:gd name="adj3" fmla="val 16667"/>
            </a:avLst>
          </a:prstGeom>
          <a:solidFill>
            <a:schemeClr val="bg1"/>
          </a:solidFill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220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실제로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나타내는 값은 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2200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이야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5" name="Picture 8">
            <a:extLst>
              <a:ext uri="{FF2B5EF4-FFF2-40B4-BE49-F238E27FC236}">
                <a16:creationId xmlns:a16="http://schemas.microsoft.com/office/drawing/2014/main" xmlns="" id="{FBE78292-30BC-41B6-A5E8-BA4E73500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806198"/>
            <a:ext cx="1268860" cy="126886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BD62ABE2-9949-4D74-A410-E1ABD4470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885809"/>
            <a:ext cx="2159732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클릭하면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말줄임표나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캐릭터 클릭하면 캐릭터가 좌측으로 이동하면서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내레이션이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 내레이션 멈춤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말풍선: 모서리가 둥근 사각형 62">
            <a:extLst>
              <a:ext uri="{FF2B5EF4-FFF2-40B4-BE49-F238E27FC236}">
                <a16:creationId xmlns:a16="http://schemas.microsoft.com/office/drawing/2014/main" xmlns="" id="{361F6FE4-D39D-44BA-861D-C198E056E642}"/>
              </a:ext>
            </a:extLst>
          </p:cNvPr>
          <p:cNvSpPr/>
          <p:nvPr/>
        </p:nvSpPr>
        <p:spPr>
          <a:xfrm>
            <a:off x="3061390" y="4127987"/>
            <a:ext cx="2433887" cy="625281"/>
          </a:xfrm>
          <a:prstGeom prst="wedgeRoundRectCallout">
            <a:avLst>
              <a:gd name="adj1" fmla="val -61933"/>
              <a:gd name="adj2" fmla="val 28407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어림한 값과 계산한 값을 비교해 볼까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94EA53F3-5BC0-474D-B9F5-142C712FAB1D}"/>
              </a:ext>
            </a:extLst>
          </p:cNvPr>
          <p:cNvSpPr txBox="1"/>
          <p:nvPr/>
        </p:nvSpPr>
        <p:spPr>
          <a:xfrm>
            <a:off x="7056276" y="2560555"/>
            <a:ext cx="1951753" cy="900246"/>
          </a:xfrm>
          <a:prstGeom prst="rect">
            <a:avLst/>
          </a:prstGeom>
          <a:solidFill>
            <a:srgbClr val="F3D2E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suh_p_0301_01_0002_202_1 </a:t>
            </a:r>
            <a:endParaRPr lang="en-US" altLang="ko-KR" sz="105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05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내레이션 </a:t>
            </a:r>
            <a:r>
              <a:rPr lang="en-US" altLang="ko-KR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5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지니프렌즈</a:t>
            </a:r>
            <a:r>
              <a:rPr lang="ko-KR" altLang="en-US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켄</a:t>
            </a:r>
            <a:r>
              <a:rPr lang="en-US" altLang="ko-KR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</a:t>
            </a:r>
            <a:r>
              <a:rPr lang="en-US" altLang="ko-KR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어림한 값과 계산한 값을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비교해 볼까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DFBC7AC2-9C0F-4D9F-9492-146A3A57B427}"/>
              </a:ext>
            </a:extLst>
          </p:cNvPr>
          <p:cNvSpPr/>
          <p:nvPr/>
        </p:nvSpPr>
        <p:spPr>
          <a:xfrm>
            <a:off x="1295400" y="38061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2872338" y="5265204"/>
            <a:ext cx="1654859" cy="269100"/>
            <a:chOff x="290979" y="2009759"/>
            <a:chExt cx="2665167" cy="433388"/>
          </a:xfrm>
        </p:grpSpPr>
        <p:pic>
          <p:nvPicPr>
            <p:cNvPr id="46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B6ECEB92-28B8-49FE-BC7A-DC327E5D646A}"/>
              </a:ext>
            </a:extLst>
          </p:cNvPr>
          <p:cNvSpPr/>
          <p:nvPr/>
        </p:nvSpPr>
        <p:spPr>
          <a:xfrm>
            <a:off x="5796136" y="1301201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rgbClr val="984807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3975A5EA-6B70-45F4-BBDD-401417D534D2}"/>
              </a:ext>
            </a:extLst>
          </p:cNvPr>
          <p:cNvSpPr/>
          <p:nvPr/>
        </p:nvSpPr>
        <p:spPr>
          <a:xfrm>
            <a:off x="6354982" y="13001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3B2769DF-09FB-4FA6-9937-FA5DD5AC0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780" y="123786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smtClean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>
              <a:solidFill>
                <a:srgbClr val="984807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02907A37-CD3A-4A4D-826A-FD9179B6D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1592" y="12401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4355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110×26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79FD0F4-CA4B-4F25-BE04-3BB5BDDC6300}"/>
              </a:ext>
            </a:extLst>
          </p:cNvPr>
          <p:cNvSpPr/>
          <p:nvPr/>
        </p:nvSpPr>
        <p:spPr bwMode="auto">
          <a:xfrm>
            <a:off x="260719" y="2166118"/>
            <a:ext cx="6519790" cy="66643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먼저 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110×6</a:t>
            </a:r>
            <a:r>
              <a:rPr lang="ko-KR" altLang="en-US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을 계산한 다음 </a:t>
            </a:r>
            <a:r>
              <a:rPr lang="en-US" altLang="ko-KR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110×20</a:t>
            </a:r>
            <a:r>
              <a:rPr lang="ko-KR" altLang="en-US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을 계산합니다</a:t>
            </a:r>
            <a:r>
              <a:rPr lang="en-US" altLang="ko-KR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b="1" spc="-15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그런 다음 두 곱셈의 결과인 </a:t>
            </a:r>
            <a:r>
              <a:rPr lang="en-US" altLang="ko-KR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660</a:t>
            </a:r>
            <a:r>
              <a:rPr lang="ko-KR" altLang="en-US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2200</a:t>
            </a:r>
            <a:r>
              <a:rPr lang="ko-KR" altLang="en-US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을 더합니다</a:t>
            </a:r>
            <a:r>
              <a:rPr lang="en-US" altLang="ko-KR" sz="1900" b="1" spc="-15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D03C9CDA-A153-4C2A-A97E-ED1293A03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979" y="2499246"/>
            <a:ext cx="360000" cy="355000"/>
          </a:xfrm>
          <a:prstGeom prst="rect">
            <a:avLst/>
          </a:prstGeom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xmlns="" id="{2B81935F-0F0E-4F78-97DF-E2BD0EAB8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4" y="184174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5BC3F1F1-6587-4315-AE41-E0C8956660FC}"/>
              </a:ext>
            </a:extLst>
          </p:cNvPr>
          <p:cNvSpPr txBox="1"/>
          <p:nvPr/>
        </p:nvSpPr>
        <p:spPr>
          <a:xfrm>
            <a:off x="346498" y="16648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계산하는 방법을 말해 보세요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xmlns="" id="{5FAC24E7-B020-468A-9120-1BFEA43C9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0" y="2204864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B6ECEB92-28B8-49FE-BC7A-DC327E5D646A}"/>
              </a:ext>
            </a:extLst>
          </p:cNvPr>
          <p:cNvSpPr/>
          <p:nvPr/>
        </p:nvSpPr>
        <p:spPr>
          <a:xfrm>
            <a:off x="5796136" y="130120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rgbClr val="984807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3975A5EA-6B70-45F4-BBDD-401417D534D2}"/>
              </a:ext>
            </a:extLst>
          </p:cNvPr>
          <p:cNvSpPr/>
          <p:nvPr/>
        </p:nvSpPr>
        <p:spPr>
          <a:xfrm>
            <a:off x="6354982" y="1300135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3B2769DF-09FB-4FA6-9937-FA5DD5AC0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780" y="123786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02907A37-CD3A-4A4D-826A-FD9179B6D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1592" y="12401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100" b="1" dirty="0">
              <a:solidFill>
                <a:srgbClr val="984807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21">
            <a:extLst>
              <a:ext uri="{FF2B5EF4-FFF2-40B4-BE49-F238E27FC236}">
                <a16:creationId xmlns:a16="http://schemas.microsoft.com/office/drawing/2014/main" xmlns="" id="{BD62ABE2-9949-4D74-A410-E1ABD4470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885809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6">
            <a:extLst>
              <a:ext uri="{FF2B5EF4-FFF2-40B4-BE49-F238E27FC236}">
                <a16:creationId xmlns:a16="http://schemas.microsoft.com/office/drawing/2014/main" xmlns="" id="{A37DE78D-9376-4973-A50F-496573999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DD7C7A96-4946-4940-992A-147C99C2C692}"/>
              </a:ext>
            </a:extLst>
          </p:cNvPr>
          <p:cNvSpPr/>
          <p:nvPr/>
        </p:nvSpPr>
        <p:spPr>
          <a:xfrm>
            <a:off x="5561039" y="51947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0246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전체 한꺼번에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7489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183D78B8-4E29-4989-8B50-8EA61445352E}"/>
              </a:ext>
            </a:extLst>
          </p:cNvPr>
          <p:cNvSpPr/>
          <p:nvPr/>
        </p:nvSpPr>
        <p:spPr>
          <a:xfrm>
            <a:off x="5821052" y="50086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DCFD945-7DC2-418D-B49B-C9447AF60EB5}"/>
              </a:ext>
            </a:extLst>
          </p:cNvPr>
          <p:cNvSpPr txBox="1"/>
          <p:nvPr/>
        </p:nvSpPr>
        <p:spPr>
          <a:xfrm>
            <a:off x="1439652" y="1993349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1  6  0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02272F76-AEE6-49DB-89AB-B371824251B3}"/>
              </a:ext>
            </a:extLst>
          </p:cNvPr>
          <p:cNvCxnSpPr/>
          <p:nvPr/>
        </p:nvCxnSpPr>
        <p:spPr bwMode="auto">
          <a:xfrm>
            <a:off x="1403648" y="2683162"/>
            <a:ext cx="1397363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68BB5FF6-921D-496B-90D3-21753EE2F00D}"/>
              </a:ext>
            </a:extLst>
          </p:cNvPr>
          <p:cNvSpPr txBox="1"/>
          <p:nvPr/>
        </p:nvSpPr>
        <p:spPr>
          <a:xfrm>
            <a:off x="1439652" y="2288662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3  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2913DEA-ACCE-4CBD-9969-538ED0F0DD04}"/>
              </a:ext>
            </a:extLst>
          </p:cNvPr>
          <p:cNvSpPr txBox="1"/>
          <p:nvPr/>
        </p:nvSpPr>
        <p:spPr>
          <a:xfrm>
            <a:off x="1439652" y="2708677"/>
            <a:ext cx="136406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5  4  4  0    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xmlns="" id="{83984C39-7A25-4247-AB1E-011AB6B7A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402" y="26032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E7EAD85F-725B-4E03-AB43-99EFECB8D43F}"/>
              </a:ext>
            </a:extLst>
          </p:cNvPr>
          <p:cNvSpPr txBox="1"/>
          <p:nvPr/>
        </p:nvSpPr>
        <p:spPr>
          <a:xfrm>
            <a:off x="4362671" y="1993349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2  8  1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xmlns="" id="{0FEB5C72-751A-4269-BDC0-72717D50FDEE}"/>
              </a:ext>
            </a:extLst>
          </p:cNvPr>
          <p:cNvCxnSpPr/>
          <p:nvPr/>
        </p:nvCxnSpPr>
        <p:spPr bwMode="auto">
          <a:xfrm>
            <a:off x="4187029" y="2683162"/>
            <a:ext cx="153709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64A4778-57EF-4DC4-BE1E-151270DDA83C}"/>
              </a:ext>
            </a:extLst>
          </p:cNvPr>
          <p:cNvSpPr txBox="1"/>
          <p:nvPr/>
        </p:nvSpPr>
        <p:spPr>
          <a:xfrm>
            <a:off x="4362671" y="2288662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7  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66B0FC77-6792-4187-A24D-ED34EBCFFEE3}"/>
              </a:ext>
            </a:extLst>
          </p:cNvPr>
          <p:cNvSpPr txBox="1"/>
          <p:nvPr/>
        </p:nvSpPr>
        <p:spPr>
          <a:xfrm>
            <a:off x="4146647" y="2708677"/>
            <a:ext cx="1580086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2  0  5  1  3    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xmlns="" id="{6E62051C-3D07-4260-96BB-0FF92B6A0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421" y="26032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32B669F-2E17-44A0-9680-3699E3AC8829}"/>
              </a:ext>
            </a:extLst>
          </p:cNvPr>
          <p:cNvSpPr txBox="1"/>
          <p:nvPr/>
        </p:nvSpPr>
        <p:spPr>
          <a:xfrm>
            <a:off x="2271681" y="3969060"/>
            <a:ext cx="1603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321 × 18 =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3B997B1-9364-4C52-B687-C366DDDC09A1}"/>
              </a:ext>
            </a:extLst>
          </p:cNvPr>
          <p:cNvSpPr txBox="1"/>
          <p:nvPr/>
        </p:nvSpPr>
        <p:spPr>
          <a:xfrm>
            <a:off x="3803170" y="3991209"/>
            <a:ext cx="1247750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5886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xmlns="" id="{C803A2E0-250E-4F34-93E9-B16BB694F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058" y="384019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/>
          <p:cNvSpPr/>
          <p:nvPr/>
        </p:nvSpPr>
        <p:spPr>
          <a:xfrm>
            <a:off x="5348038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690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7455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7489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DCFD945-7DC2-418D-B49B-C9447AF60EB5}"/>
              </a:ext>
            </a:extLst>
          </p:cNvPr>
          <p:cNvSpPr txBox="1"/>
          <p:nvPr/>
        </p:nvSpPr>
        <p:spPr>
          <a:xfrm>
            <a:off x="1439652" y="1993349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1  6  0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02272F76-AEE6-49DB-89AB-B371824251B3}"/>
              </a:ext>
            </a:extLst>
          </p:cNvPr>
          <p:cNvCxnSpPr/>
          <p:nvPr/>
        </p:nvCxnSpPr>
        <p:spPr bwMode="auto">
          <a:xfrm>
            <a:off x="1545934" y="2683162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68BB5FF6-921D-496B-90D3-21753EE2F00D}"/>
              </a:ext>
            </a:extLst>
          </p:cNvPr>
          <p:cNvSpPr txBox="1"/>
          <p:nvPr/>
        </p:nvSpPr>
        <p:spPr>
          <a:xfrm>
            <a:off x="1439652" y="2288662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3  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2913DEA-ACCE-4CBD-9969-538ED0F0DD04}"/>
              </a:ext>
            </a:extLst>
          </p:cNvPr>
          <p:cNvSpPr txBox="1"/>
          <p:nvPr/>
        </p:nvSpPr>
        <p:spPr>
          <a:xfrm>
            <a:off x="1439652" y="2708677"/>
            <a:ext cx="136406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5  4  4  0    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xmlns="" id="{83984C39-7A25-4247-AB1E-011AB6B7A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402" y="26032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E7EAD85F-725B-4E03-AB43-99EFECB8D43F}"/>
              </a:ext>
            </a:extLst>
          </p:cNvPr>
          <p:cNvSpPr txBox="1"/>
          <p:nvPr/>
        </p:nvSpPr>
        <p:spPr>
          <a:xfrm>
            <a:off x="4362671" y="1993349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2  8  1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xmlns="" id="{0FEB5C72-751A-4269-BDC0-72717D50FDEE}"/>
              </a:ext>
            </a:extLst>
          </p:cNvPr>
          <p:cNvCxnSpPr/>
          <p:nvPr/>
        </p:nvCxnSpPr>
        <p:spPr bwMode="auto">
          <a:xfrm>
            <a:off x="4468953" y="2683162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64A4778-57EF-4DC4-BE1E-151270DDA83C}"/>
              </a:ext>
            </a:extLst>
          </p:cNvPr>
          <p:cNvSpPr txBox="1"/>
          <p:nvPr/>
        </p:nvSpPr>
        <p:spPr>
          <a:xfrm>
            <a:off x="4362671" y="2288662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7  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66B0FC77-6792-4187-A24D-ED34EBCFFEE3}"/>
              </a:ext>
            </a:extLst>
          </p:cNvPr>
          <p:cNvSpPr txBox="1"/>
          <p:nvPr/>
        </p:nvSpPr>
        <p:spPr>
          <a:xfrm>
            <a:off x="4146647" y="2708677"/>
            <a:ext cx="1580086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2  0  5  1  3    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xmlns="" id="{6E62051C-3D07-4260-96BB-0FF92B6A0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421" y="26032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32B669F-2E17-44A0-9680-3699E3AC8829}"/>
              </a:ext>
            </a:extLst>
          </p:cNvPr>
          <p:cNvSpPr txBox="1"/>
          <p:nvPr/>
        </p:nvSpPr>
        <p:spPr>
          <a:xfrm>
            <a:off x="2271681" y="3969060"/>
            <a:ext cx="1603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321 × 18 =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3B997B1-9364-4C52-B687-C366DDDC09A1}"/>
              </a:ext>
            </a:extLst>
          </p:cNvPr>
          <p:cNvSpPr txBox="1"/>
          <p:nvPr/>
        </p:nvSpPr>
        <p:spPr>
          <a:xfrm>
            <a:off x="3803170" y="3991209"/>
            <a:ext cx="1247750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5886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xmlns="" id="{C803A2E0-250E-4F34-93E9-B16BB694F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058" y="384019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690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6285692A-AF3B-4F3A-A2BC-10C0F8D6F3AF}"/>
              </a:ext>
            </a:extLst>
          </p:cNvPr>
          <p:cNvSpPr/>
          <p:nvPr/>
        </p:nvSpPr>
        <p:spPr>
          <a:xfrm>
            <a:off x="207825" y="3093399"/>
            <a:ext cx="6667165" cy="199184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29">
            <a:extLst>
              <a:ext uri="{FF2B5EF4-FFF2-40B4-BE49-F238E27FC236}">
                <a16:creationId xmlns:a16="http://schemas.microsoft.com/office/drawing/2014/main" xmlns="" id="{75CCC683-9057-4235-B82D-565F613C4EE9}"/>
              </a:ext>
            </a:extLst>
          </p:cNvPr>
          <p:cNvSpPr/>
          <p:nvPr/>
        </p:nvSpPr>
        <p:spPr>
          <a:xfrm>
            <a:off x="338478" y="296094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538964" y="3248980"/>
            <a:ext cx="1781008" cy="1692188"/>
            <a:chOff x="2538964" y="3248980"/>
            <a:chExt cx="1781008" cy="1692188"/>
          </a:xfrm>
        </p:grpSpPr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939135" y="3248980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2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="" xmlns:a16="http://schemas.microsoft.com/office/drawing/2014/main" id="{79668E76-DB4E-490A-871A-5216DBA4CB91}"/>
                </a:ext>
              </a:extLst>
            </p:cNvPr>
            <p:cNvCxnSpPr/>
            <p:nvPr/>
          </p:nvCxnSpPr>
          <p:spPr bwMode="auto">
            <a:xfrm>
              <a:off x="2771800" y="3938793"/>
              <a:ext cx="153709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179D9933-F38F-472E-959C-8FBC4997EFF9}"/>
                </a:ext>
              </a:extLst>
            </p:cNvPr>
            <p:cNvSpPr txBox="1"/>
            <p:nvPr/>
          </p:nvSpPr>
          <p:spPr>
            <a:xfrm>
              <a:off x="2939135" y="3544293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6984615C-B54A-4CE2-97C7-6685166E0AB8}"/>
                </a:ext>
              </a:extLst>
            </p:cNvPr>
            <p:cNvSpPr txBox="1"/>
            <p:nvPr/>
          </p:nvSpPr>
          <p:spPr>
            <a:xfrm>
              <a:off x="2538964" y="4556447"/>
              <a:ext cx="1764233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2  0  5  1  3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939132" y="3933056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631874" y="4232411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1  9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="" xmlns:a16="http://schemas.microsoft.com/office/drawing/2014/main" id="{79668E76-DB4E-490A-871A-5216DBA4CB91}"/>
                </a:ext>
              </a:extLst>
            </p:cNvPr>
            <p:cNvCxnSpPr/>
            <p:nvPr/>
          </p:nvCxnSpPr>
          <p:spPr bwMode="auto">
            <a:xfrm>
              <a:off x="2782873" y="4589517"/>
              <a:ext cx="153709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0" name="그룹 49"/>
          <p:cNvGrpSpPr/>
          <p:nvPr/>
        </p:nvGrpSpPr>
        <p:grpSpPr>
          <a:xfrm>
            <a:off x="467544" y="3248980"/>
            <a:ext cx="1791198" cy="1692188"/>
            <a:chOff x="2538964" y="3248980"/>
            <a:chExt cx="1791198" cy="1692188"/>
          </a:xfrm>
        </p:grpSpPr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939135" y="3248980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1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="" xmlns:a16="http://schemas.microsoft.com/office/drawing/2014/main" id="{79668E76-DB4E-490A-871A-5216DBA4CB91}"/>
                </a:ext>
              </a:extLst>
            </p:cNvPr>
            <p:cNvCxnSpPr/>
            <p:nvPr/>
          </p:nvCxnSpPr>
          <p:spPr bwMode="auto">
            <a:xfrm>
              <a:off x="3045417" y="3938793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179D9933-F38F-472E-959C-8FBC4997EFF9}"/>
                </a:ext>
              </a:extLst>
            </p:cNvPr>
            <p:cNvSpPr txBox="1"/>
            <p:nvPr/>
          </p:nvSpPr>
          <p:spPr>
            <a:xfrm>
              <a:off x="2939135" y="3544293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3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6984615C-B54A-4CE2-97C7-6685166E0AB8}"/>
                </a:ext>
              </a:extLst>
            </p:cNvPr>
            <p:cNvSpPr txBox="1"/>
            <p:nvPr/>
          </p:nvSpPr>
          <p:spPr>
            <a:xfrm>
              <a:off x="2538964" y="4556447"/>
              <a:ext cx="1764233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4  4  0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939132" y="3933056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6  4  0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631874" y="4232411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4  8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="" xmlns:a16="http://schemas.microsoft.com/office/drawing/2014/main" id="{79668E76-DB4E-490A-871A-5216DBA4CB91}"/>
                </a:ext>
              </a:extLst>
            </p:cNvPr>
            <p:cNvCxnSpPr/>
            <p:nvPr/>
          </p:nvCxnSpPr>
          <p:spPr bwMode="auto">
            <a:xfrm>
              <a:off x="3059832" y="4589517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9" name="그룹 68"/>
          <p:cNvGrpSpPr/>
          <p:nvPr/>
        </p:nvGrpSpPr>
        <p:grpSpPr>
          <a:xfrm>
            <a:off x="4581002" y="3248980"/>
            <a:ext cx="1791198" cy="1692188"/>
            <a:chOff x="2538964" y="3248980"/>
            <a:chExt cx="1791198" cy="1692188"/>
          </a:xfrm>
        </p:grpSpPr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939135" y="3248980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3  2  7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="" xmlns:a16="http://schemas.microsoft.com/office/drawing/2014/main" id="{79668E76-DB4E-490A-871A-5216DBA4CB91}"/>
                </a:ext>
              </a:extLst>
            </p:cNvPr>
            <p:cNvCxnSpPr/>
            <p:nvPr/>
          </p:nvCxnSpPr>
          <p:spPr bwMode="auto">
            <a:xfrm>
              <a:off x="3045417" y="3938793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179D9933-F38F-472E-959C-8FBC4997EFF9}"/>
                </a:ext>
              </a:extLst>
            </p:cNvPr>
            <p:cNvSpPr txBox="1"/>
            <p:nvPr/>
          </p:nvSpPr>
          <p:spPr>
            <a:xfrm>
              <a:off x="2939135" y="3544293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6984615C-B54A-4CE2-97C7-6685166E0AB8}"/>
                </a:ext>
              </a:extLst>
            </p:cNvPr>
            <p:cNvSpPr txBox="1"/>
            <p:nvPr/>
          </p:nvSpPr>
          <p:spPr>
            <a:xfrm>
              <a:off x="2538964" y="4556447"/>
              <a:ext cx="1764233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8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939132" y="3933056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2  6  1  6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631874" y="4232411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3  2  7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="" xmlns:a16="http://schemas.microsoft.com/office/drawing/2014/main" id="{79668E76-DB4E-490A-871A-5216DBA4CB91}"/>
                </a:ext>
              </a:extLst>
            </p:cNvPr>
            <p:cNvCxnSpPr/>
            <p:nvPr/>
          </p:nvCxnSpPr>
          <p:spPr bwMode="auto">
            <a:xfrm>
              <a:off x="3059832" y="4589517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7" name="직각 삼각형 76">
            <a:extLst>
              <a:ext uri="{FF2B5EF4-FFF2-40B4-BE49-F238E27FC236}">
                <a16:creationId xmlns:a16="http://schemas.microsoft.com/office/drawing/2014/main" xmlns="" id="{BC06A89B-3C4B-4BC1-90F9-0E4F256EE32A}"/>
              </a:ext>
            </a:extLst>
          </p:cNvPr>
          <p:cNvSpPr/>
          <p:nvPr/>
        </p:nvSpPr>
        <p:spPr>
          <a:xfrm flipH="1" flipV="1">
            <a:off x="4860032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528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797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08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1040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6080620" y="50251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C4B212-A03E-4DF0-900B-D69CA76DC1D9}"/>
              </a:ext>
            </a:extLst>
          </p:cNvPr>
          <p:cNvSpPr txBox="1"/>
          <p:nvPr/>
        </p:nvSpPr>
        <p:spPr>
          <a:xfrm>
            <a:off x="389042" y="10527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143×55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에 알맞은 생활 속 문제를 만들고 해결해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직사각형 21">
            <a:extLst>
              <a:ext uri="{FF2B5EF4-FFF2-40B4-BE49-F238E27FC236}">
                <a16:creationId xmlns:a16="http://schemas.microsoft.com/office/drawing/2014/main" xmlns="" id="{AE3BA104-AF01-4B62-83BD-8EDDCCAE0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C95AD378-7AF2-44E1-B448-D8D72E9ABF69}"/>
              </a:ext>
            </a:extLst>
          </p:cNvPr>
          <p:cNvSpPr/>
          <p:nvPr/>
        </p:nvSpPr>
        <p:spPr bwMode="auto">
          <a:xfrm>
            <a:off x="863600" y="2273679"/>
            <a:ext cx="5904644" cy="8243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병 한 개를 만드는 데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143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원이 필요합니다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병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55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개를 만드는 데 드는 비용은 모두 얼마일까요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1DFDD194-51D3-424C-9B7B-CCF1313B2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44" y="2127745"/>
            <a:ext cx="360000" cy="35500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744773B-8010-4513-AD04-AEA8C3B71906}"/>
              </a:ext>
            </a:extLst>
          </p:cNvPr>
          <p:cNvSpPr/>
          <p:nvPr/>
        </p:nvSpPr>
        <p:spPr bwMode="auto">
          <a:xfrm>
            <a:off x="863600" y="3158046"/>
            <a:ext cx="2952322" cy="480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143 × 55 </a:t>
            </a:r>
            <a:r>
              <a:rPr kumimoji="1" lang="en-US" altLang="ko-KR" sz="1900" b="1" i="0" u="none" strike="noStrike" cap="none" spc="-150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= 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7865(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원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167CB6D6-9D36-4CD5-8F0C-16A320CBD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384" y="3460597"/>
            <a:ext cx="360000" cy="355000"/>
          </a:xfrm>
          <a:prstGeom prst="rect">
            <a:avLst/>
          </a:prstGeom>
        </p:spPr>
      </p:pic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F088A910-A74C-4424-B6B5-0465903CF530}"/>
              </a:ext>
            </a:extLst>
          </p:cNvPr>
          <p:cNvSpPr/>
          <p:nvPr/>
        </p:nvSpPr>
        <p:spPr>
          <a:xfrm>
            <a:off x="102211" y="2306463"/>
            <a:ext cx="725365" cy="402457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5BBDCFF6-2244-48D3-9862-DF254A280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24" y="2374622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18" y="3195151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타원 22"/>
          <p:cNvSpPr/>
          <p:nvPr/>
        </p:nvSpPr>
        <p:spPr>
          <a:xfrm>
            <a:off x="5348038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690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39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797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08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1040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C4B212-A03E-4DF0-900B-D69CA76DC1D9}"/>
              </a:ext>
            </a:extLst>
          </p:cNvPr>
          <p:cNvSpPr txBox="1"/>
          <p:nvPr/>
        </p:nvSpPr>
        <p:spPr>
          <a:xfrm>
            <a:off x="389042" y="10527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143×55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에 알맞은 생활 속 문제를 만들고 해결해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C95AD378-7AF2-44E1-B448-D8D72E9ABF69}"/>
              </a:ext>
            </a:extLst>
          </p:cNvPr>
          <p:cNvSpPr/>
          <p:nvPr/>
        </p:nvSpPr>
        <p:spPr bwMode="auto">
          <a:xfrm>
            <a:off x="863600" y="2273679"/>
            <a:ext cx="5904644" cy="8243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병 한 개를 만드는 데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143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원이 필요합니다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병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55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개를 만드는 데 드는 비용은 모두 얼마일까요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1DFDD194-51D3-424C-9B7B-CCF1313B2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44" y="2127745"/>
            <a:ext cx="360000" cy="35500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744773B-8010-4513-AD04-AEA8C3B71906}"/>
              </a:ext>
            </a:extLst>
          </p:cNvPr>
          <p:cNvSpPr/>
          <p:nvPr/>
        </p:nvSpPr>
        <p:spPr bwMode="auto">
          <a:xfrm>
            <a:off x="863600" y="3158046"/>
            <a:ext cx="5904644" cy="480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143 × 55 = 7856(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원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167CB6D6-9D36-4CD5-8F0C-16A320CBD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44" y="3017651"/>
            <a:ext cx="360000" cy="355000"/>
          </a:xfrm>
          <a:prstGeom prst="rect">
            <a:avLst/>
          </a:prstGeom>
        </p:spPr>
      </p:pic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F088A910-A74C-4424-B6B5-0465903CF530}"/>
              </a:ext>
            </a:extLst>
          </p:cNvPr>
          <p:cNvSpPr/>
          <p:nvPr/>
        </p:nvSpPr>
        <p:spPr>
          <a:xfrm>
            <a:off x="102211" y="2306463"/>
            <a:ext cx="725365" cy="402457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5BBDCFF6-2244-48D3-9862-DF254A280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24" y="2374622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18" y="3195151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690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285692A-AF3B-4F3A-A2BC-10C0F8D6F3AF}"/>
              </a:ext>
            </a:extLst>
          </p:cNvPr>
          <p:cNvSpPr/>
          <p:nvPr/>
        </p:nvSpPr>
        <p:spPr>
          <a:xfrm>
            <a:off x="207825" y="3093399"/>
            <a:ext cx="6667165" cy="199184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29">
            <a:extLst>
              <a:ext uri="{FF2B5EF4-FFF2-40B4-BE49-F238E27FC236}">
                <a16:creationId xmlns:a16="http://schemas.microsoft.com/office/drawing/2014/main" xmlns="" id="{75CCC683-9057-4235-B82D-565F613C4EE9}"/>
              </a:ext>
            </a:extLst>
          </p:cNvPr>
          <p:cNvSpPr/>
          <p:nvPr/>
        </p:nvSpPr>
        <p:spPr>
          <a:xfrm>
            <a:off x="338478" y="296094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2538964" y="3248980"/>
            <a:ext cx="1781008" cy="1692188"/>
            <a:chOff x="2538964" y="3248980"/>
            <a:chExt cx="1781008" cy="1692188"/>
          </a:xfrm>
        </p:grpSpPr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939135" y="3248980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4  3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="" xmlns:a16="http://schemas.microsoft.com/office/drawing/2014/main" id="{79668E76-DB4E-490A-871A-5216DBA4CB91}"/>
                </a:ext>
              </a:extLst>
            </p:cNvPr>
            <p:cNvCxnSpPr/>
            <p:nvPr/>
          </p:nvCxnSpPr>
          <p:spPr bwMode="auto">
            <a:xfrm>
              <a:off x="3035376" y="3938793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179D9933-F38F-472E-959C-8FBC4997EFF9}"/>
                </a:ext>
              </a:extLst>
            </p:cNvPr>
            <p:cNvSpPr txBox="1"/>
            <p:nvPr/>
          </p:nvSpPr>
          <p:spPr>
            <a:xfrm>
              <a:off x="2939135" y="3544293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5  5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6984615C-B54A-4CE2-97C7-6685166E0AB8}"/>
                </a:ext>
              </a:extLst>
            </p:cNvPr>
            <p:cNvSpPr txBox="1"/>
            <p:nvPr/>
          </p:nvSpPr>
          <p:spPr>
            <a:xfrm>
              <a:off x="2538964" y="4556447"/>
              <a:ext cx="1764233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7  8  6  5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939132" y="3933056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7  1  5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631874" y="4232411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7  1  5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="" xmlns:a16="http://schemas.microsoft.com/office/drawing/2014/main" id="{79668E76-DB4E-490A-871A-5216DBA4CB91}"/>
                </a:ext>
              </a:extLst>
            </p:cNvPr>
            <p:cNvCxnSpPr/>
            <p:nvPr/>
          </p:nvCxnSpPr>
          <p:spPr bwMode="auto">
            <a:xfrm>
              <a:off x="3049642" y="4589517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직각 삼각형 47">
            <a:extLst>
              <a:ext uri="{FF2B5EF4-FFF2-40B4-BE49-F238E27FC236}">
                <a16:creationId xmlns:a16="http://schemas.microsoft.com/office/drawing/2014/main" xmlns="" id="{BC06A89B-3C4B-4BC1-90F9-0E4F256EE32A}"/>
              </a:ext>
            </a:extLst>
          </p:cNvPr>
          <p:cNvSpPr/>
          <p:nvPr/>
        </p:nvSpPr>
        <p:spPr>
          <a:xfrm flipH="1" flipV="1">
            <a:off x="4860032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802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cdata2.tsherpa.co.kr/tsherpa/MultiMedia/Flash/2020/curri/index.html?flashxmlnum=yein820&amp;classa=A8-C1-41-MM-MM-04-04-03-0-0-0-0&amp;classno=MM_41_04/suh_0401_03_0003/suh_0401_03_0003_301_1.html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) × (</a:t>
            </a:r>
            <a:r>
              <a:rPr lang="ko-KR" altLang="en-US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43405" y="2399861"/>
            <a:ext cx="62299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 × 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계산은 곱하는 수를 일의 자리 수와 십의 자리 수로 분해하여 계산합니다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34" y="25025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619E067-A3A4-409B-9D8B-E875131FF5C6}"/>
              </a:ext>
            </a:extLst>
          </p:cNvPr>
          <p:cNvSpPr/>
          <p:nvPr/>
        </p:nvSpPr>
        <p:spPr bwMode="auto">
          <a:xfrm>
            <a:off x="3555416" y="4317116"/>
            <a:ext cx="136406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130×60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BE97CAAE-91D1-4855-A6E5-EB1AC03C7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079" y="4155379"/>
            <a:ext cx="360000" cy="355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F1D3F57-F0AB-4E0B-B9C7-D070537B2EFC}"/>
              </a:ext>
            </a:extLst>
          </p:cNvPr>
          <p:cNvSpPr txBox="1"/>
          <p:nvPr/>
        </p:nvSpPr>
        <p:spPr>
          <a:xfrm>
            <a:off x="1187624" y="3237911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1  3  0</a:t>
            </a:r>
            <a:endParaRPr lang="ko-KR" altLang="en-US" sz="1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672C0B66-EF38-473E-A17B-D26DC6601D2B}"/>
              </a:ext>
            </a:extLst>
          </p:cNvPr>
          <p:cNvCxnSpPr/>
          <p:nvPr/>
        </p:nvCxnSpPr>
        <p:spPr bwMode="auto">
          <a:xfrm>
            <a:off x="1293906" y="3927724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24900BF-8DC6-49E8-98A4-8C64DA8C0029}"/>
              </a:ext>
            </a:extLst>
          </p:cNvPr>
          <p:cNvSpPr txBox="1"/>
          <p:nvPr/>
        </p:nvSpPr>
        <p:spPr>
          <a:xfrm>
            <a:off x="1187624" y="3533224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</a:t>
            </a:r>
            <a:r>
              <a:rPr lang="en-US" altLang="ko-KR" sz="19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EDD4376-275D-4961-BA88-0260D8513AD9}"/>
              </a:ext>
            </a:extLst>
          </p:cNvPr>
          <p:cNvSpPr txBox="1"/>
          <p:nvPr/>
        </p:nvSpPr>
        <p:spPr>
          <a:xfrm>
            <a:off x="1187624" y="3963019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3  9  0    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73B6BB21-D8DC-4151-A4ED-0F26618CC894}"/>
              </a:ext>
            </a:extLst>
          </p:cNvPr>
          <p:cNvCxnSpPr/>
          <p:nvPr/>
        </p:nvCxnSpPr>
        <p:spPr bwMode="auto">
          <a:xfrm>
            <a:off x="1293906" y="4613760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46BCB8E-0A2B-435A-9632-2B60AAC108E2}"/>
              </a:ext>
            </a:extLst>
          </p:cNvPr>
          <p:cNvSpPr txBox="1"/>
          <p:nvPr/>
        </p:nvSpPr>
        <p:spPr>
          <a:xfrm>
            <a:off x="1295636" y="4258330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7  8  0 </a:t>
            </a:r>
            <a:r>
              <a:rPr lang="ko-KR" altLang="en-US" sz="19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438E532-DA2B-432D-86CC-52460C004914}"/>
              </a:ext>
            </a:extLst>
          </p:cNvPr>
          <p:cNvSpPr txBox="1"/>
          <p:nvPr/>
        </p:nvSpPr>
        <p:spPr>
          <a:xfrm>
            <a:off x="1187624" y="4682246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8  1  9  0</a:t>
            </a:r>
            <a:endParaRPr lang="ko-KR" altLang="en-US" sz="1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31">
            <a:extLst>
              <a:ext uri="{FF2B5EF4-FFF2-40B4-BE49-F238E27FC236}">
                <a16:creationId xmlns:a16="http://schemas.microsoft.com/office/drawing/2014/main" xmlns="" id="{C8A2BD50-05B1-4E1E-9199-6B6EDB11B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075234" y="3589294"/>
            <a:ext cx="317581" cy="308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31">
            <a:extLst>
              <a:ext uri="{FF2B5EF4-FFF2-40B4-BE49-F238E27FC236}">
                <a16:creationId xmlns:a16="http://schemas.microsoft.com/office/drawing/2014/main" xmlns="" id="{02A1FCC4-ECAA-4883-ADA1-8D1978623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075234" y="3969060"/>
            <a:ext cx="317581" cy="308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1">
            <a:extLst>
              <a:ext uri="{FF2B5EF4-FFF2-40B4-BE49-F238E27FC236}">
                <a16:creationId xmlns:a16="http://schemas.microsoft.com/office/drawing/2014/main" xmlns="" id="{CEFFC65A-6738-4209-948D-5EB33D756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075234" y="4329100"/>
            <a:ext cx="317581" cy="308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7FE71714-F795-46F1-9CE3-ED4E12F97D85}"/>
              </a:ext>
            </a:extLst>
          </p:cNvPr>
          <p:cNvSpPr txBox="1"/>
          <p:nvPr/>
        </p:nvSpPr>
        <p:spPr>
          <a:xfrm>
            <a:off x="3531697" y="3503000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A18A664-428C-4192-92C1-B0D71079F328}"/>
              </a:ext>
            </a:extLst>
          </p:cNvPr>
          <p:cNvSpPr txBox="1"/>
          <p:nvPr/>
        </p:nvSpPr>
        <p:spPr>
          <a:xfrm>
            <a:off x="3531697" y="3873609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130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 3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318311"/>
              </p:ext>
            </p:extLst>
          </p:nvPr>
        </p:nvGraphicFramePr>
        <p:xfrm>
          <a:off x="179388" y="654012"/>
          <a:ext cx="8774172" cy="512043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컴퓨터 사용 시간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줄일 수 있는 탄소 발자국 생각하기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그림으로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두 자리 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계산 원리 이해하기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449731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두 자리 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계산 원리 형식화하기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1057772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1] 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두 자리 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suh_p_0401_03_0003_203_1.html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1042666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생활 속 문제 만들고 해결하기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4559156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4550292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9149976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839389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·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융합 자료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네이피어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곱셈법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18063683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15124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38462" y="3236639"/>
            <a:ext cx="56858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58" y="33952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193875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/>
          </a:p>
        </p:txBody>
      </p:sp>
      <p:sp>
        <p:nvSpPr>
          <p:cNvPr id="21" name="직사각형 20"/>
          <p:cNvSpPr/>
          <p:nvPr/>
        </p:nvSpPr>
        <p:spPr>
          <a:xfrm>
            <a:off x="4871846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768×35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계산하려고 합니다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.     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순서도: 대체 처리 4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FCC9C6B9-9AC5-4AF1-8486-F21C2E6ABA58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235D703B-AEE9-4F6C-B3DC-5E6AD54E766F}"/>
              </a:ext>
            </a:extLst>
          </p:cNvPr>
          <p:cNvSpPr/>
          <p:nvPr/>
        </p:nvSpPr>
        <p:spPr>
          <a:xfrm>
            <a:off x="5562995" y="49604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6E84FF3D-53A8-4FC2-AEC3-CD21B30B777A}"/>
              </a:ext>
            </a:extLst>
          </p:cNvPr>
          <p:cNvSpPr/>
          <p:nvPr/>
        </p:nvSpPr>
        <p:spPr>
          <a:xfrm>
            <a:off x="210438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2">
            <a:extLst>
              <a:ext uri="{FF2B5EF4-FFF2-40B4-BE49-F238E27FC236}">
                <a16:creationId xmlns:a16="http://schemas.microsoft.com/office/drawing/2014/main" xmlns="" id="{8B378372-06B0-4358-951B-DCFD872BF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624659"/>
            <a:ext cx="328177" cy="328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B9BB81A-9C75-4AF4-8B66-A57B1B1F993A}"/>
              </a:ext>
            </a:extLst>
          </p:cNvPr>
          <p:cNvSpPr txBox="1"/>
          <p:nvPr/>
        </p:nvSpPr>
        <p:spPr>
          <a:xfrm>
            <a:off x="2185472" y="2773300"/>
            <a:ext cx="1603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768 × 30 =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26CF9914-A083-4696-8130-DEAA06E489F6}"/>
              </a:ext>
            </a:extLst>
          </p:cNvPr>
          <p:cNvSpPr txBox="1"/>
          <p:nvPr/>
        </p:nvSpPr>
        <p:spPr>
          <a:xfrm>
            <a:off x="3716961" y="2780928"/>
            <a:ext cx="1247750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23040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xmlns="" id="{E605EB62-6F05-4799-8255-28AEF3B7C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849" y="264443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12E8C79F-3D06-41A0-A180-F064B9FE8C37}"/>
              </a:ext>
            </a:extLst>
          </p:cNvPr>
          <p:cNvSpPr txBox="1"/>
          <p:nvPr/>
        </p:nvSpPr>
        <p:spPr>
          <a:xfrm>
            <a:off x="2185472" y="3271793"/>
            <a:ext cx="1603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768 ×  5 =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378487D4-3769-4687-8453-83163634EFDA}"/>
              </a:ext>
            </a:extLst>
          </p:cNvPr>
          <p:cNvSpPr txBox="1"/>
          <p:nvPr/>
        </p:nvSpPr>
        <p:spPr>
          <a:xfrm>
            <a:off x="3716961" y="3279421"/>
            <a:ext cx="1247750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3840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>
            <a:extLst>
              <a:ext uri="{FF2B5EF4-FFF2-40B4-BE49-F238E27FC236}">
                <a16:creationId xmlns:a16="http://schemas.microsoft.com/office/drawing/2014/main" xmlns="" id="{AE769F69-4F88-49B2-8847-AAFC03035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849" y="31429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B3D8CF31-97EB-48F7-B188-9456BA0229E8}"/>
              </a:ext>
            </a:extLst>
          </p:cNvPr>
          <p:cNvSpPr txBox="1"/>
          <p:nvPr/>
        </p:nvSpPr>
        <p:spPr>
          <a:xfrm>
            <a:off x="2185472" y="3791254"/>
            <a:ext cx="1603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768 × 35 =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80D28D35-3915-4A65-B727-8C102A703F83}"/>
              </a:ext>
            </a:extLst>
          </p:cNvPr>
          <p:cNvSpPr txBox="1"/>
          <p:nvPr/>
        </p:nvSpPr>
        <p:spPr>
          <a:xfrm>
            <a:off x="3716961" y="3798882"/>
            <a:ext cx="1247750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26880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Picture 4">
            <a:extLst>
              <a:ext uri="{FF2B5EF4-FFF2-40B4-BE49-F238E27FC236}">
                <a16:creationId xmlns:a16="http://schemas.microsoft.com/office/drawing/2014/main" xmlns="" id="{7CE41EB0-AB90-4A18-92CF-8121B0A95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849" y="36623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자유형: 도형 2">
            <a:extLst>
              <a:ext uri="{FF2B5EF4-FFF2-40B4-BE49-F238E27FC236}">
                <a16:creationId xmlns:a16="http://schemas.microsoft.com/office/drawing/2014/main" xmlns="" id="{1C40D76A-CEDE-4414-A7D0-D1F885D08F3F}"/>
              </a:ext>
            </a:extLst>
          </p:cNvPr>
          <p:cNvSpPr/>
          <p:nvPr/>
        </p:nvSpPr>
        <p:spPr>
          <a:xfrm>
            <a:off x="4978400" y="2966720"/>
            <a:ext cx="264160" cy="548640"/>
          </a:xfrm>
          <a:custGeom>
            <a:avLst/>
            <a:gdLst>
              <a:gd name="connsiteX0" fmla="*/ 0 w 264160"/>
              <a:gd name="connsiteY0" fmla="*/ 0 h 548640"/>
              <a:gd name="connsiteX1" fmla="*/ 264160 w 264160"/>
              <a:gd name="connsiteY1" fmla="*/ 0 h 548640"/>
              <a:gd name="connsiteX2" fmla="*/ 264160 w 264160"/>
              <a:gd name="connsiteY2" fmla="*/ 548640 h 548640"/>
              <a:gd name="connsiteX3" fmla="*/ 10160 w 264160"/>
              <a:gd name="connsiteY3" fmla="*/ 54864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160" h="548640">
                <a:moveTo>
                  <a:pt x="0" y="0"/>
                </a:moveTo>
                <a:lnTo>
                  <a:pt x="264160" y="0"/>
                </a:lnTo>
                <a:lnTo>
                  <a:pt x="264160" y="548640"/>
                </a:lnTo>
                <a:lnTo>
                  <a:pt x="10160" y="548640"/>
                </a:ln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xmlns="" id="{0F5684B3-DA6C-44F3-9A01-B2B5AE555C2D}"/>
              </a:ext>
            </a:extLst>
          </p:cNvPr>
          <p:cNvSpPr/>
          <p:nvPr/>
        </p:nvSpPr>
        <p:spPr>
          <a:xfrm>
            <a:off x="4998720" y="3208822"/>
            <a:ext cx="457200" cy="832246"/>
          </a:xfrm>
          <a:custGeom>
            <a:avLst/>
            <a:gdLst>
              <a:gd name="connsiteX0" fmla="*/ 233680 w 457200"/>
              <a:gd name="connsiteY0" fmla="*/ 0 h 690880"/>
              <a:gd name="connsiteX1" fmla="*/ 457200 w 457200"/>
              <a:gd name="connsiteY1" fmla="*/ 0 h 690880"/>
              <a:gd name="connsiteX2" fmla="*/ 457200 w 457200"/>
              <a:gd name="connsiteY2" fmla="*/ 690880 h 690880"/>
              <a:gd name="connsiteX3" fmla="*/ 0 w 45720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690880">
                <a:moveTo>
                  <a:pt x="233680" y="0"/>
                </a:moveTo>
                <a:lnTo>
                  <a:pt x="457200" y="0"/>
                </a:lnTo>
                <a:lnTo>
                  <a:pt x="457200" y="690880"/>
                </a:lnTo>
                <a:lnTo>
                  <a:pt x="0" y="690880"/>
                </a:lnTo>
              </a:path>
            </a:pathLst>
          </a:custGeom>
          <a:noFill/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17A509C6-1B63-4684-BAD3-DFD5C5DEB35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xmlns="" id="{B55AD098-B0A3-413F-B3A7-D7E34A20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9CF0F9A-5007-41E1-8673-4FF34D781080}"/>
              </a:ext>
            </a:extLst>
          </p:cNvPr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431EE111-1EB0-4C6E-B89B-6280D459C7B1}"/>
              </a:ext>
            </a:extLst>
          </p:cNvPr>
          <p:cNvSpPr/>
          <p:nvPr/>
        </p:nvSpPr>
        <p:spPr>
          <a:xfrm>
            <a:off x="5562995" y="49604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4C08D776-B9DC-4FEE-A843-E16B20233285}"/>
              </a:ext>
            </a:extLst>
          </p:cNvPr>
          <p:cNvSpPr/>
          <p:nvPr/>
        </p:nvSpPr>
        <p:spPr>
          <a:xfrm>
            <a:off x="210438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3DEE68AB-8F12-4252-8972-EBAA1A68BAEC}"/>
              </a:ext>
            </a:extLst>
          </p:cNvPr>
          <p:cNvSpPr txBox="1"/>
          <p:nvPr/>
        </p:nvSpPr>
        <p:spPr>
          <a:xfrm>
            <a:off x="323528" y="2308853"/>
            <a:ext cx="1603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258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15 =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6A5ECF79-0EFF-4D6D-A22F-DF92DF3A6DAA}"/>
              </a:ext>
            </a:extLst>
          </p:cNvPr>
          <p:cNvSpPr txBox="1"/>
          <p:nvPr/>
        </p:nvSpPr>
        <p:spPr>
          <a:xfrm>
            <a:off x="1855017" y="2316481"/>
            <a:ext cx="1247750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3870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>
            <a:extLst>
              <a:ext uri="{FF2B5EF4-FFF2-40B4-BE49-F238E27FC236}">
                <a16:creationId xmlns:a16="http://schemas.microsoft.com/office/drawing/2014/main" xmlns="" id="{9594C0A3-5AE2-4D6A-9CA8-81C776BCB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905" y="217999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B67FAEC0-F7E0-4F26-91BF-9623BA395A24}"/>
              </a:ext>
            </a:extLst>
          </p:cNvPr>
          <p:cNvSpPr txBox="1"/>
          <p:nvPr/>
        </p:nvSpPr>
        <p:spPr>
          <a:xfrm>
            <a:off x="3729684" y="2308853"/>
            <a:ext cx="1603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408 × 27 =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9E9956D1-5228-485E-ADC4-1C0E407503C4}"/>
              </a:ext>
            </a:extLst>
          </p:cNvPr>
          <p:cNvSpPr txBox="1"/>
          <p:nvPr/>
        </p:nvSpPr>
        <p:spPr>
          <a:xfrm>
            <a:off x="5261173" y="2316481"/>
            <a:ext cx="1247750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11016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4">
            <a:extLst>
              <a:ext uri="{FF2B5EF4-FFF2-40B4-BE49-F238E27FC236}">
                <a16:creationId xmlns:a16="http://schemas.microsoft.com/office/drawing/2014/main" xmlns="" id="{CFF0AA5B-5F99-4917-B67D-7DD1F7434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061" y="217999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2D4B5F74-E951-4290-99EE-D60C50381C57}"/>
              </a:ext>
            </a:extLst>
          </p:cNvPr>
          <p:cNvSpPr txBox="1"/>
          <p:nvPr/>
        </p:nvSpPr>
        <p:spPr>
          <a:xfrm>
            <a:off x="1136034" y="3215050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1  9  2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4B40D4A8-7DD9-4CF4-8F90-162CB5CD744A}"/>
              </a:ext>
            </a:extLst>
          </p:cNvPr>
          <p:cNvCxnSpPr/>
          <p:nvPr/>
        </p:nvCxnSpPr>
        <p:spPr bwMode="auto">
          <a:xfrm>
            <a:off x="1115616" y="3904863"/>
            <a:ext cx="1397363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16C10BAF-6AD7-4B21-BB93-8B6BB911FDDB}"/>
              </a:ext>
            </a:extLst>
          </p:cNvPr>
          <p:cNvSpPr txBox="1"/>
          <p:nvPr/>
        </p:nvSpPr>
        <p:spPr>
          <a:xfrm>
            <a:off x="1136034" y="3510363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1  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3EACC063-D928-4A11-BE3F-AA9B5295094E}"/>
              </a:ext>
            </a:extLst>
          </p:cNvPr>
          <p:cNvSpPr txBox="1"/>
          <p:nvPr/>
        </p:nvSpPr>
        <p:spPr>
          <a:xfrm>
            <a:off x="1136034" y="3930378"/>
            <a:ext cx="136406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3  6  4  8    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Picture 4">
            <a:extLst>
              <a:ext uri="{FF2B5EF4-FFF2-40B4-BE49-F238E27FC236}">
                <a16:creationId xmlns:a16="http://schemas.microsoft.com/office/drawing/2014/main" xmlns="" id="{CF3C0397-DAF0-4DEC-8146-287ED6DF9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84" y="38249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AC3157D2-0F24-487C-A3F6-E52CECB27F0E}"/>
              </a:ext>
            </a:extLst>
          </p:cNvPr>
          <p:cNvSpPr txBox="1"/>
          <p:nvPr/>
        </p:nvSpPr>
        <p:spPr>
          <a:xfrm>
            <a:off x="4103948" y="3215050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3  2  7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xmlns="" id="{5454876A-99A6-4EA5-95C3-8A3AE5B4D5B4}"/>
              </a:ext>
            </a:extLst>
          </p:cNvPr>
          <p:cNvCxnSpPr/>
          <p:nvPr/>
        </p:nvCxnSpPr>
        <p:spPr bwMode="auto">
          <a:xfrm>
            <a:off x="3815916" y="3904863"/>
            <a:ext cx="169080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D8F415C7-5F1E-413A-8BF4-E0E3E77AFFAC}"/>
              </a:ext>
            </a:extLst>
          </p:cNvPr>
          <p:cNvSpPr txBox="1"/>
          <p:nvPr/>
        </p:nvSpPr>
        <p:spPr>
          <a:xfrm>
            <a:off x="4103948" y="3510363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3  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EC8C71E2-578B-487C-BEFC-031057B33CDD}"/>
              </a:ext>
            </a:extLst>
          </p:cNvPr>
          <p:cNvSpPr txBox="1"/>
          <p:nvPr/>
        </p:nvSpPr>
        <p:spPr>
          <a:xfrm>
            <a:off x="3792303" y="3930378"/>
            <a:ext cx="167570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1  0  4  6  4    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Picture 4">
            <a:extLst>
              <a:ext uri="{FF2B5EF4-FFF2-40B4-BE49-F238E27FC236}">
                <a16:creationId xmlns:a16="http://schemas.microsoft.com/office/drawing/2014/main" xmlns="" id="{3B652912-7C00-44E9-B230-68B27E68D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698" y="38249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06255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210" y="523327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17A509C6-1B63-4684-BAD3-DFD5C5DEB35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xmlns="" id="{B55AD098-B0A3-413F-B3A7-D7E34A20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3DEE68AB-8F12-4252-8972-EBAA1A68BAEC}"/>
              </a:ext>
            </a:extLst>
          </p:cNvPr>
          <p:cNvSpPr txBox="1"/>
          <p:nvPr/>
        </p:nvSpPr>
        <p:spPr>
          <a:xfrm>
            <a:off x="323528" y="2308853"/>
            <a:ext cx="1603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258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15 =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6A5ECF79-0EFF-4D6D-A22F-DF92DF3A6DAA}"/>
              </a:ext>
            </a:extLst>
          </p:cNvPr>
          <p:cNvSpPr txBox="1"/>
          <p:nvPr/>
        </p:nvSpPr>
        <p:spPr>
          <a:xfrm>
            <a:off x="1855017" y="2316481"/>
            <a:ext cx="1247750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3870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>
            <a:extLst>
              <a:ext uri="{FF2B5EF4-FFF2-40B4-BE49-F238E27FC236}">
                <a16:creationId xmlns:a16="http://schemas.microsoft.com/office/drawing/2014/main" xmlns="" id="{9594C0A3-5AE2-4D6A-9CA8-81C776BCB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905" y="217999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B67FAEC0-F7E0-4F26-91BF-9623BA395A24}"/>
              </a:ext>
            </a:extLst>
          </p:cNvPr>
          <p:cNvSpPr txBox="1"/>
          <p:nvPr/>
        </p:nvSpPr>
        <p:spPr>
          <a:xfrm>
            <a:off x="3729684" y="2308853"/>
            <a:ext cx="1603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408 × 27 =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9E9956D1-5228-485E-ADC4-1C0E407503C4}"/>
              </a:ext>
            </a:extLst>
          </p:cNvPr>
          <p:cNvSpPr txBox="1"/>
          <p:nvPr/>
        </p:nvSpPr>
        <p:spPr>
          <a:xfrm>
            <a:off x="5261173" y="2316481"/>
            <a:ext cx="1247750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11016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4">
            <a:extLst>
              <a:ext uri="{FF2B5EF4-FFF2-40B4-BE49-F238E27FC236}">
                <a16:creationId xmlns:a16="http://schemas.microsoft.com/office/drawing/2014/main" xmlns="" id="{CFF0AA5B-5F99-4917-B67D-7DD1F7434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061" y="217999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2D4B5F74-E951-4290-99EE-D60C50381C57}"/>
              </a:ext>
            </a:extLst>
          </p:cNvPr>
          <p:cNvSpPr txBox="1"/>
          <p:nvPr/>
        </p:nvSpPr>
        <p:spPr>
          <a:xfrm>
            <a:off x="1136034" y="3215050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1  9  2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4B40D4A8-7DD9-4CF4-8F90-162CB5CD744A}"/>
              </a:ext>
            </a:extLst>
          </p:cNvPr>
          <p:cNvCxnSpPr/>
          <p:nvPr/>
        </p:nvCxnSpPr>
        <p:spPr bwMode="auto">
          <a:xfrm>
            <a:off x="1242316" y="3904863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16C10BAF-6AD7-4B21-BB93-8B6BB911FDDB}"/>
              </a:ext>
            </a:extLst>
          </p:cNvPr>
          <p:cNvSpPr txBox="1"/>
          <p:nvPr/>
        </p:nvSpPr>
        <p:spPr>
          <a:xfrm>
            <a:off x="1136034" y="3510363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1  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3EACC063-D928-4A11-BE3F-AA9B5295094E}"/>
              </a:ext>
            </a:extLst>
          </p:cNvPr>
          <p:cNvSpPr txBox="1"/>
          <p:nvPr/>
        </p:nvSpPr>
        <p:spPr>
          <a:xfrm>
            <a:off x="1136034" y="3930378"/>
            <a:ext cx="136406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3  6  4  8    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Picture 4">
            <a:extLst>
              <a:ext uri="{FF2B5EF4-FFF2-40B4-BE49-F238E27FC236}">
                <a16:creationId xmlns:a16="http://schemas.microsoft.com/office/drawing/2014/main" xmlns="" id="{CF3C0397-DAF0-4DEC-8146-287ED6DF9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84" y="38249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AC3157D2-0F24-487C-A3F6-E52CECB27F0E}"/>
              </a:ext>
            </a:extLst>
          </p:cNvPr>
          <p:cNvSpPr txBox="1"/>
          <p:nvPr/>
        </p:nvSpPr>
        <p:spPr>
          <a:xfrm>
            <a:off x="4103948" y="3215050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3  2  7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xmlns="" id="{5454876A-99A6-4EA5-95C3-8A3AE5B4D5B4}"/>
              </a:ext>
            </a:extLst>
          </p:cNvPr>
          <p:cNvCxnSpPr/>
          <p:nvPr/>
        </p:nvCxnSpPr>
        <p:spPr bwMode="auto">
          <a:xfrm>
            <a:off x="4210230" y="3904863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D8F415C7-5F1E-413A-8BF4-E0E3E77AFFAC}"/>
              </a:ext>
            </a:extLst>
          </p:cNvPr>
          <p:cNvSpPr txBox="1"/>
          <p:nvPr/>
        </p:nvSpPr>
        <p:spPr>
          <a:xfrm>
            <a:off x="4103948" y="3510363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3  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EC8C71E2-578B-487C-BEFC-031057B33CDD}"/>
              </a:ext>
            </a:extLst>
          </p:cNvPr>
          <p:cNvSpPr txBox="1"/>
          <p:nvPr/>
        </p:nvSpPr>
        <p:spPr>
          <a:xfrm>
            <a:off x="3792303" y="3930378"/>
            <a:ext cx="167570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1  0  4  6  4    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Picture 4">
            <a:extLst>
              <a:ext uri="{FF2B5EF4-FFF2-40B4-BE49-F238E27FC236}">
                <a16:creationId xmlns:a16="http://schemas.microsoft.com/office/drawing/2014/main" xmlns="" id="{3B652912-7C00-44E9-B230-68B27E68D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698" y="38249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210" y="523327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6285692A-AF3B-4F3A-A2BC-10C0F8D6F3AF}"/>
              </a:ext>
            </a:extLst>
          </p:cNvPr>
          <p:cNvSpPr/>
          <p:nvPr/>
        </p:nvSpPr>
        <p:spPr>
          <a:xfrm>
            <a:off x="207825" y="3093399"/>
            <a:ext cx="6667165" cy="199184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29">
            <a:extLst>
              <a:ext uri="{FF2B5EF4-FFF2-40B4-BE49-F238E27FC236}">
                <a16:creationId xmlns:a16="http://schemas.microsoft.com/office/drawing/2014/main" xmlns="" id="{75CCC683-9057-4235-B82D-565F613C4EE9}"/>
              </a:ext>
            </a:extLst>
          </p:cNvPr>
          <p:cNvSpPr/>
          <p:nvPr/>
        </p:nvSpPr>
        <p:spPr>
          <a:xfrm>
            <a:off x="338478" y="296094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1746876" y="3248980"/>
            <a:ext cx="1781008" cy="1692188"/>
            <a:chOff x="2538964" y="3248980"/>
            <a:chExt cx="1781008" cy="1692188"/>
          </a:xfrm>
        </p:grpSpPr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939135" y="3248980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4  0  8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="" xmlns:a16="http://schemas.microsoft.com/office/drawing/2014/main" id="{79668E76-DB4E-490A-871A-5216DBA4CB91}"/>
                </a:ext>
              </a:extLst>
            </p:cNvPr>
            <p:cNvCxnSpPr/>
            <p:nvPr/>
          </p:nvCxnSpPr>
          <p:spPr bwMode="auto">
            <a:xfrm>
              <a:off x="2771800" y="3938793"/>
              <a:ext cx="153709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179D9933-F38F-472E-959C-8FBC4997EFF9}"/>
                </a:ext>
              </a:extLst>
            </p:cNvPr>
            <p:cNvSpPr txBox="1"/>
            <p:nvPr/>
          </p:nvSpPr>
          <p:spPr>
            <a:xfrm>
              <a:off x="2939135" y="3544293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2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6984615C-B54A-4CE2-97C7-6685166E0AB8}"/>
                </a:ext>
              </a:extLst>
            </p:cNvPr>
            <p:cNvSpPr txBox="1"/>
            <p:nvPr/>
          </p:nvSpPr>
          <p:spPr>
            <a:xfrm>
              <a:off x="2538964" y="4556447"/>
              <a:ext cx="1764233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1  0  1  6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939132" y="3933056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5  6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631874" y="4232411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8  1  6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="" xmlns:a16="http://schemas.microsoft.com/office/drawing/2014/main" id="{79668E76-DB4E-490A-871A-5216DBA4CB91}"/>
                </a:ext>
              </a:extLst>
            </p:cNvPr>
            <p:cNvCxnSpPr/>
            <p:nvPr/>
          </p:nvCxnSpPr>
          <p:spPr bwMode="auto">
            <a:xfrm>
              <a:off x="2782873" y="4589517"/>
              <a:ext cx="153709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9" name="그룹 98"/>
          <p:cNvGrpSpPr/>
          <p:nvPr/>
        </p:nvGrpSpPr>
        <p:grpSpPr>
          <a:xfrm>
            <a:off x="-108520" y="3248980"/>
            <a:ext cx="1791198" cy="1692188"/>
            <a:chOff x="2538964" y="3248980"/>
            <a:chExt cx="1791198" cy="1692188"/>
          </a:xfrm>
        </p:grpSpPr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939135" y="3248980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2  5  8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="" xmlns:a16="http://schemas.microsoft.com/office/drawing/2014/main" id="{79668E76-DB4E-490A-871A-5216DBA4CB91}"/>
                </a:ext>
              </a:extLst>
            </p:cNvPr>
            <p:cNvCxnSpPr/>
            <p:nvPr/>
          </p:nvCxnSpPr>
          <p:spPr bwMode="auto">
            <a:xfrm>
              <a:off x="3045417" y="3938793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2" name="TextBox 101">
              <a:extLst>
                <a:ext uri="{FF2B5EF4-FFF2-40B4-BE49-F238E27FC236}">
                  <a16:creationId xmlns="" xmlns:a16="http://schemas.microsoft.com/office/drawing/2014/main" id="{179D9933-F38F-472E-959C-8FBC4997EFF9}"/>
                </a:ext>
              </a:extLst>
            </p:cNvPr>
            <p:cNvSpPr txBox="1"/>
            <p:nvPr/>
          </p:nvSpPr>
          <p:spPr>
            <a:xfrm>
              <a:off x="2939135" y="3544293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5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="" xmlns:a16="http://schemas.microsoft.com/office/drawing/2014/main" id="{6984615C-B54A-4CE2-97C7-6685166E0AB8}"/>
                </a:ext>
              </a:extLst>
            </p:cNvPr>
            <p:cNvSpPr txBox="1"/>
            <p:nvPr/>
          </p:nvSpPr>
          <p:spPr>
            <a:xfrm>
              <a:off x="2538964" y="4556447"/>
              <a:ext cx="1764233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3  8  7  0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939132" y="3933056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1  2  9  0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631874" y="4232411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2  5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6" name="직선 연결선 105">
              <a:extLst>
                <a:ext uri="{FF2B5EF4-FFF2-40B4-BE49-F238E27FC236}">
                  <a16:creationId xmlns="" xmlns:a16="http://schemas.microsoft.com/office/drawing/2014/main" id="{79668E76-DB4E-490A-871A-5216DBA4CB91}"/>
                </a:ext>
              </a:extLst>
            </p:cNvPr>
            <p:cNvCxnSpPr/>
            <p:nvPr/>
          </p:nvCxnSpPr>
          <p:spPr bwMode="auto">
            <a:xfrm>
              <a:off x="3059832" y="4589517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5" name="직각 삼각형 114">
            <a:extLst>
              <a:ext uri="{FF2B5EF4-FFF2-40B4-BE49-F238E27FC236}">
                <a16:creationId xmlns:a16="http://schemas.microsoft.com/office/drawing/2014/main" xmlns="" id="{BC06A89B-3C4B-4BC1-90F9-0E4F256EE32A}"/>
              </a:ext>
            </a:extLst>
          </p:cNvPr>
          <p:cNvSpPr/>
          <p:nvPr/>
        </p:nvSpPr>
        <p:spPr>
          <a:xfrm flipH="1" flipV="1">
            <a:off x="4860032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116" name="그룹 115"/>
          <p:cNvGrpSpPr/>
          <p:nvPr/>
        </p:nvGrpSpPr>
        <p:grpSpPr>
          <a:xfrm>
            <a:off x="5023240" y="3248980"/>
            <a:ext cx="1781008" cy="1692188"/>
            <a:chOff x="2538964" y="3248980"/>
            <a:chExt cx="1781008" cy="1692188"/>
          </a:xfrm>
        </p:grpSpPr>
        <p:sp>
          <p:nvSpPr>
            <p:cNvPr id="117" name="TextBox 116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939135" y="3248980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3  2  7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="" xmlns:a16="http://schemas.microsoft.com/office/drawing/2014/main" id="{79668E76-DB4E-490A-871A-5216DBA4CB91}"/>
                </a:ext>
              </a:extLst>
            </p:cNvPr>
            <p:cNvCxnSpPr/>
            <p:nvPr/>
          </p:nvCxnSpPr>
          <p:spPr bwMode="auto">
            <a:xfrm>
              <a:off x="2771800" y="3938793"/>
              <a:ext cx="153709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9" name="TextBox 118">
              <a:extLst>
                <a:ext uri="{FF2B5EF4-FFF2-40B4-BE49-F238E27FC236}">
                  <a16:creationId xmlns="" xmlns:a16="http://schemas.microsoft.com/office/drawing/2014/main" id="{179D9933-F38F-472E-959C-8FBC4997EFF9}"/>
                </a:ext>
              </a:extLst>
            </p:cNvPr>
            <p:cNvSpPr txBox="1"/>
            <p:nvPr/>
          </p:nvSpPr>
          <p:spPr>
            <a:xfrm>
              <a:off x="2939135" y="3544293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3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="" xmlns:a16="http://schemas.microsoft.com/office/drawing/2014/main" id="{6984615C-B54A-4CE2-97C7-6685166E0AB8}"/>
                </a:ext>
              </a:extLst>
            </p:cNvPr>
            <p:cNvSpPr txBox="1"/>
            <p:nvPr/>
          </p:nvSpPr>
          <p:spPr>
            <a:xfrm>
              <a:off x="2538964" y="4556447"/>
              <a:ext cx="1764233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1  0  4  6  4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939132" y="3933056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6  5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631874" y="4232411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9  8  1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="" xmlns:a16="http://schemas.microsoft.com/office/drawing/2014/main" id="{79668E76-DB4E-490A-871A-5216DBA4CB91}"/>
                </a:ext>
              </a:extLst>
            </p:cNvPr>
            <p:cNvCxnSpPr/>
            <p:nvPr/>
          </p:nvCxnSpPr>
          <p:spPr bwMode="auto">
            <a:xfrm>
              <a:off x="2782873" y="4589517"/>
              <a:ext cx="153709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4" name="그룹 123"/>
          <p:cNvGrpSpPr/>
          <p:nvPr/>
        </p:nvGrpSpPr>
        <p:grpSpPr>
          <a:xfrm>
            <a:off x="3347864" y="3248980"/>
            <a:ext cx="1785459" cy="1692188"/>
            <a:chOff x="2538964" y="3248980"/>
            <a:chExt cx="1785459" cy="1692188"/>
          </a:xfrm>
        </p:grpSpPr>
        <p:sp>
          <p:nvSpPr>
            <p:cNvPr id="125" name="TextBox 124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939135" y="3248980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9  2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="" xmlns:a16="http://schemas.microsoft.com/office/drawing/2014/main" id="{79668E76-DB4E-490A-871A-5216DBA4CB91}"/>
                </a:ext>
              </a:extLst>
            </p:cNvPr>
            <p:cNvCxnSpPr/>
            <p:nvPr/>
          </p:nvCxnSpPr>
          <p:spPr bwMode="auto">
            <a:xfrm>
              <a:off x="3043020" y="3938793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7" name="TextBox 126">
              <a:extLst>
                <a:ext uri="{FF2B5EF4-FFF2-40B4-BE49-F238E27FC236}">
                  <a16:creationId xmlns="" xmlns:a16="http://schemas.microsoft.com/office/drawing/2014/main" id="{179D9933-F38F-472E-959C-8FBC4997EFF9}"/>
                </a:ext>
              </a:extLst>
            </p:cNvPr>
            <p:cNvSpPr txBox="1"/>
            <p:nvPr/>
          </p:nvSpPr>
          <p:spPr>
            <a:xfrm>
              <a:off x="2939135" y="3544293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9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="" xmlns:a16="http://schemas.microsoft.com/office/drawing/2014/main" id="{6984615C-B54A-4CE2-97C7-6685166E0AB8}"/>
                </a:ext>
              </a:extLst>
            </p:cNvPr>
            <p:cNvSpPr txBox="1"/>
            <p:nvPr/>
          </p:nvSpPr>
          <p:spPr>
            <a:xfrm>
              <a:off x="2538964" y="4556447"/>
              <a:ext cx="1764233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6  4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939132" y="3933056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1  7  2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631874" y="4232411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9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="" xmlns:a16="http://schemas.microsoft.com/office/drawing/2014/main" id="{79668E76-DB4E-490A-871A-5216DBA4CB91}"/>
                </a:ext>
              </a:extLst>
            </p:cNvPr>
            <p:cNvCxnSpPr/>
            <p:nvPr/>
          </p:nvCxnSpPr>
          <p:spPr bwMode="auto">
            <a:xfrm>
              <a:off x="3054093" y="4589517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32335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5843120" y="49565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43">
            <a:extLst>
              <a:ext uri="{FF2B5EF4-FFF2-40B4-BE49-F238E27FC236}">
                <a16:creationId xmlns:a16="http://schemas.microsoft.com/office/drawing/2014/main" xmlns="" id="{6C5AF764-0548-41F1-AE5A-3B0635CD51D4}"/>
              </a:ext>
            </a:extLst>
          </p:cNvPr>
          <p:cNvSpPr txBox="1"/>
          <p:nvPr/>
        </p:nvSpPr>
        <p:spPr>
          <a:xfrm>
            <a:off x="644499" y="1604119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고구마 밭에서 고구마를 한 자루에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자루 수확했습니다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수확한 고구마는 모두 몇 개인지 식을 쓰고 답을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구해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xmlns="" id="{37198754-2B7A-48DF-A300-47DE24A92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00" y="1734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77DB96A-BBFC-41DE-9B96-207CD426CA4B}"/>
              </a:ext>
            </a:extLst>
          </p:cNvPr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소스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 클릭하면 파란색 선이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 클릭하면 주황색 선이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201B90A3-5CE0-476B-8326-97C7DCCEBD51}"/>
              </a:ext>
            </a:extLst>
          </p:cNvPr>
          <p:cNvSpPr/>
          <p:nvPr/>
        </p:nvSpPr>
        <p:spPr bwMode="auto">
          <a:xfrm>
            <a:off x="2907439" y="3164972"/>
            <a:ext cx="1872196" cy="4800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155×24=3720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8D3C8E28-3C2C-4837-AE69-39803971A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8044" y="2961410"/>
            <a:ext cx="360000" cy="355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E3A7523C-EFB6-428F-A16B-834BBDCA0010}"/>
              </a:ext>
            </a:extLst>
          </p:cNvPr>
          <p:cNvSpPr/>
          <p:nvPr/>
        </p:nvSpPr>
        <p:spPr bwMode="auto">
          <a:xfrm>
            <a:off x="2951820" y="3786520"/>
            <a:ext cx="863600" cy="480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3720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09DF0053-94EB-4AB6-83CE-B1C1B629E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7995" y="3609020"/>
            <a:ext cx="360000" cy="3550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CFA6945A-0431-417F-8304-53E42817ABAB}"/>
              </a:ext>
            </a:extLst>
          </p:cNvPr>
          <p:cNvSpPr txBox="1"/>
          <p:nvPr/>
        </p:nvSpPr>
        <p:spPr>
          <a:xfrm>
            <a:off x="3771196" y="3851945"/>
            <a:ext cx="557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2000" dirty="0"/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212" y="3196639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820819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329" y="2671149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621" y="2671149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5" name="직선 연결선 44"/>
          <p:cNvCxnSpPr/>
          <p:nvPr/>
        </p:nvCxnSpPr>
        <p:spPr bwMode="auto">
          <a:xfrm>
            <a:off x="755576" y="2024844"/>
            <a:ext cx="5881097" cy="0"/>
          </a:xfrm>
          <a:prstGeom prst="line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직선 연결선 45"/>
          <p:cNvCxnSpPr/>
          <p:nvPr/>
        </p:nvCxnSpPr>
        <p:spPr bwMode="auto">
          <a:xfrm>
            <a:off x="1295400" y="2456892"/>
            <a:ext cx="5377277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/>
          <p:cNvCxnSpPr/>
          <p:nvPr/>
        </p:nvCxnSpPr>
        <p:spPr bwMode="auto">
          <a:xfrm>
            <a:off x="746620" y="2938572"/>
            <a:ext cx="693032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직선 연결선 59"/>
          <p:cNvCxnSpPr/>
          <p:nvPr/>
        </p:nvCxnSpPr>
        <p:spPr bwMode="auto">
          <a:xfrm>
            <a:off x="746620" y="2456892"/>
            <a:ext cx="441004" cy="0"/>
          </a:xfrm>
          <a:prstGeom prst="line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타원 64"/>
          <p:cNvSpPr/>
          <p:nvPr/>
        </p:nvSpPr>
        <p:spPr>
          <a:xfrm>
            <a:off x="4826088" y="26664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12">
            <a:extLst>
              <a:ext uri="{FF2B5EF4-FFF2-40B4-BE49-F238E27FC236}">
                <a16:creationId xmlns="" xmlns:a16="http://schemas.microsoft.com/office/drawing/2014/main" id="{BC0FFC8D-6C95-4DCB-9154-9D47504DB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29200"/>
            <a:ext cx="967409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5055704" y="49391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43">
            <a:extLst>
              <a:ext uri="{FF2B5EF4-FFF2-40B4-BE49-F238E27FC236}">
                <a16:creationId xmlns:a16="http://schemas.microsoft.com/office/drawing/2014/main" xmlns="" id="{6C5AF764-0548-41F1-AE5A-3B0635CD51D4}"/>
              </a:ext>
            </a:extLst>
          </p:cNvPr>
          <p:cNvSpPr txBox="1"/>
          <p:nvPr/>
        </p:nvSpPr>
        <p:spPr>
          <a:xfrm>
            <a:off x="644499" y="1604119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고구마 밭에서 고구마를 한 자루에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자루 수확했습니다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수확한 고구마는 모두 몇 개인지 식을 쓰고 답을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xmlns="" id="{37198754-2B7A-48DF-A300-47DE24A92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00" y="1734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201B90A3-5CE0-476B-8326-97C7DCCEBD51}"/>
              </a:ext>
            </a:extLst>
          </p:cNvPr>
          <p:cNvSpPr/>
          <p:nvPr/>
        </p:nvSpPr>
        <p:spPr bwMode="auto">
          <a:xfrm>
            <a:off x="2907439" y="3164972"/>
            <a:ext cx="1872196" cy="4800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155×24=3720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8D3C8E28-3C2C-4837-AE69-39803971A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8044" y="2961410"/>
            <a:ext cx="360000" cy="355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E3A7523C-EFB6-428F-A16B-834BBDCA0010}"/>
              </a:ext>
            </a:extLst>
          </p:cNvPr>
          <p:cNvSpPr/>
          <p:nvPr/>
        </p:nvSpPr>
        <p:spPr bwMode="auto">
          <a:xfrm>
            <a:off x="2951820" y="3786520"/>
            <a:ext cx="863600" cy="480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3720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09DF0053-94EB-4AB6-83CE-B1C1B629E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7995" y="3609020"/>
            <a:ext cx="360000" cy="3550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CFA6945A-0431-417F-8304-53E42817ABAB}"/>
              </a:ext>
            </a:extLst>
          </p:cNvPr>
          <p:cNvSpPr txBox="1"/>
          <p:nvPr/>
        </p:nvSpPr>
        <p:spPr>
          <a:xfrm>
            <a:off x="3771196" y="3851945"/>
            <a:ext cx="557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2000" dirty="0"/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212" y="3196639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820819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329" y="2671149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621" y="2671149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5" name="직선 연결선 44"/>
          <p:cNvCxnSpPr/>
          <p:nvPr/>
        </p:nvCxnSpPr>
        <p:spPr bwMode="auto">
          <a:xfrm>
            <a:off x="755576" y="2024844"/>
            <a:ext cx="5881097" cy="0"/>
          </a:xfrm>
          <a:prstGeom prst="line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직선 연결선 45"/>
          <p:cNvCxnSpPr/>
          <p:nvPr/>
        </p:nvCxnSpPr>
        <p:spPr bwMode="auto">
          <a:xfrm>
            <a:off x="1295400" y="2456892"/>
            <a:ext cx="5377277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/>
          <p:cNvCxnSpPr/>
          <p:nvPr/>
        </p:nvCxnSpPr>
        <p:spPr bwMode="auto">
          <a:xfrm>
            <a:off x="746620" y="2938572"/>
            <a:ext cx="693032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직선 연결선 59"/>
          <p:cNvCxnSpPr/>
          <p:nvPr/>
        </p:nvCxnSpPr>
        <p:spPr bwMode="auto">
          <a:xfrm>
            <a:off x="746620" y="2456892"/>
            <a:ext cx="441004" cy="0"/>
          </a:xfrm>
          <a:prstGeom prst="line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6" name="Picture 12">
            <a:extLst>
              <a:ext uri="{FF2B5EF4-FFF2-40B4-BE49-F238E27FC236}">
                <a16:creationId xmlns="" xmlns:a16="http://schemas.microsoft.com/office/drawing/2014/main" id="{BC0FFC8D-6C95-4DCB-9154-9D47504DB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29200"/>
            <a:ext cx="967409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6285692A-AF3B-4F3A-A2BC-10C0F8D6F3AF}"/>
              </a:ext>
            </a:extLst>
          </p:cNvPr>
          <p:cNvSpPr/>
          <p:nvPr/>
        </p:nvSpPr>
        <p:spPr>
          <a:xfrm>
            <a:off x="207825" y="3093399"/>
            <a:ext cx="6667165" cy="199184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29">
            <a:extLst>
              <a:ext uri="{FF2B5EF4-FFF2-40B4-BE49-F238E27FC236}">
                <a16:creationId xmlns:a16="http://schemas.microsoft.com/office/drawing/2014/main" xmlns="" id="{75CCC683-9057-4235-B82D-565F613C4EE9}"/>
              </a:ext>
            </a:extLst>
          </p:cNvPr>
          <p:cNvSpPr/>
          <p:nvPr/>
        </p:nvSpPr>
        <p:spPr>
          <a:xfrm>
            <a:off x="338478" y="296094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2" name="직각 삼각형 61">
            <a:extLst>
              <a:ext uri="{FF2B5EF4-FFF2-40B4-BE49-F238E27FC236}">
                <a16:creationId xmlns:a16="http://schemas.microsoft.com/office/drawing/2014/main" xmlns="" id="{BC06A89B-3C4B-4BC1-90F9-0E4F256EE32A}"/>
              </a:ext>
            </a:extLst>
          </p:cNvPr>
          <p:cNvSpPr/>
          <p:nvPr/>
        </p:nvSpPr>
        <p:spPr>
          <a:xfrm flipH="1" flipV="1">
            <a:off x="4860032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63" name="그룹 62"/>
          <p:cNvGrpSpPr/>
          <p:nvPr/>
        </p:nvGrpSpPr>
        <p:grpSpPr>
          <a:xfrm>
            <a:off x="2354493" y="3248980"/>
            <a:ext cx="1785459" cy="1692188"/>
            <a:chOff x="2538964" y="3248980"/>
            <a:chExt cx="1785459" cy="1692188"/>
          </a:xfrm>
        </p:grpSpPr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939135" y="3248980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5  5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="" xmlns:a16="http://schemas.microsoft.com/office/drawing/2014/main" id="{79668E76-DB4E-490A-871A-5216DBA4CB91}"/>
                </a:ext>
              </a:extLst>
            </p:cNvPr>
            <p:cNvCxnSpPr/>
            <p:nvPr/>
          </p:nvCxnSpPr>
          <p:spPr bwMode="auto">
            <a:xfrm>
              <a:off x="3043020" y="3938793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179D9933-F38F-472E-959C-8FBC4997EFF9}"/>
                </a:ext>
              </a:extLst>
            </p:cNvPr>
            <p:cNvSpPr txBox="1"/>
            <p:nvPr/>
          </p:nvSpPr>
          <p:spPr>
            <a:xfrm>
              <a:off x="2939135" y="3544293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6984615C-B54A-4CE2-97C7-6685166E0AB8}"/>
                </a:ext>
              </a:extLst>
            </p:cNvPr>
            <p:cNvSpPr txBox="1"/>
            <p:nvPr/>
          </p:nvSpPr>
          <p:spPr>
            <a:xfrm>
              <a:off x="2538964" y="4556447"/>
              <a:ext cx="1764233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7  2  0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939132" y="3933056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6  2  0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631874" y="4232411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3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="" xmlns:a16="http://schemas.microsoft.com/office/drawing/2014/main" id="{79668E76-DB4E-490A-871A-5216DBA4CB91}"/>
                </a:ext>
              </a:extLst>
            </p:cNvPr>
            <p:cNvCxnSpPr/>
            <p:nvPr/>
          </p:nvCxnSpPr>
          <p:spPr bwMode="auto">
            <a:xfrm>
              <a:off x="3054093" y="4589517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94484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cdata2.tsherpa.co.kr/tsherpa/MultiMedia/Flash/2020/curri/index.html?flashxmlnum=yein820&amp;classa=A8-C1-41-MM-MM-04-04-03-0-0-0-0&amp;classno=MM_41_04/suh_0401_03_0003/suh_0401_03_0003_401_1.html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xmlns="" id="{F6E89277-D9E6-40E0-828C-AD2D5408017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안에 알맞게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xmlns="" id="{3EA5B701-9610-4B52-82CB-03A018197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>
            <a:extLst>
              <a:ext uri="{FF2B5EF4-FFF2-40B4-BE49-F238E27FC236}">
                <a16:creationId xmlns:a16="http://schemas.microsoft.com/office/drawing/2014/main" xmlns="" id="{EC7B6F94-6B11-4AD0-AE94-939BE4DFF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604118"/>
            <a:ext cx="384721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2E6A110E-1D55-4CF8-9E85-2693CB9471A1}"/>
              </a:ext>
            </a:extLst>
          </p:cNvPr>
          <p:cNvSpPr txBox="1"/>
          <p:nvPr/>
        </p:nvSpPr>
        <p:spPr>
          <a:xfrm>
            <a:off x="1174902" y="2529267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7  4  5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E17B420-7EEE-4487-923E-543137C97A01}"/>
              </a:ext>
            </a:extLst>
          </p:cNvPr>
          <p:cNvSpPr txBox="1"/>
          <p:nvPr/>
        </p:nvSpPr>
        <p:spPr>
          <a:xfrm>
            <a:off x="1174902" y="2824580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3  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7AF134C4-CD32-4BFC-81E3-234B4DC6C6CF}"/>
              </a:ext>
            </a:extLst>
          </p:cNvPr>
          <p:cNvSpPr txBox="1"/>
          <p:nvPr/>
        </p:nvSpPr>
        <p:spPr>
          <a:xfrm>
            <a:off x="1174902" y="3254375"/>
            <a:ext cx="136406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5  2  1  5    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16711DAE-B565-440F-B6D9-E89406CE273C}"/>
              </a:ext>
            </a:extLst>
          </p:cNvPr>
          <p:cNvCxnSpPr/>
          <p:nvPr/>
        </p:nvCxnSpPr>
        <p:spPr bwMode="auto">
          <a:xfrm>
            <a:off x="899592" y="4097476"/>
            <a:ext cx="169080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A130FD90-1DCB-40C9-AF1F-7CFE4F903F94}"/>
              </a:ext>
            </a:extLst>
          </p:cNvPr>
          <p:cNvSpPr txBox="1"/>
          <p:nvPr/>
        </p:nvSpPr>
        <p:spPr>
          <a:xfrm>
            <a:off x="863600" y="3702976"/>
            <a:ext cx="16753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2  2  3  5  </a:t>
            </a:r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EFB41954-8050-4A78-B7B4-E933BC249D4C}"/>
              </a:ext>
            </a:extLst>
          </p:cNvPr>
          <p:cNvSpPr txBox="1"/>
          <p:nvPr/>
        </p:nvSpPr>
        <p:spPr>
          <a:xfrm>
            <a:off x="935596" y="4157307"/>
            <a:ext cx="1603368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2  7  5  6  5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66EF42D9-3680-495D-A645-8D3E0020C817}"/>
              </a:ext>
            </a:extLst>
          </p:cNvPr>
          <p:cNvSpPr txBox="1"/>
          <p:nvPr/>
        </p:nvSpPr>
        <p:spPr>
          <a:xfrm>
            <a:off x="4091084" y="2529267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3  7  6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5D13843F-01C2-4192-B7BB-E17884D63E02}"/>
              </a:ext>
            </a:extLst>
          </p:cNvPr>
          <p:cNvSpPr txBox="1"/>
          <p:nvPr/>
        </p:nvSpPr>
        <p:spPr>
          <a:xfrm>
            <a:off x="4091084" y="2824580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8  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14CC3382-E1B7-49C4-A92F-B4E24F1E6F56}"/>
              </a:ext>
            </a:extLst>
          </p:cNvPr>
          <p:cNvSpPr txBox="1"/>
          <p:nvPr/>
        </p:nvSpPr>
        <p:spPr>
          <a:xfrm>
            <a:off x="4091084" y="3254375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7  5  2   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A6692DBE-05AD-45BD-BF74-23579B32D8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2795" y="3254375"/>
            <a:ext cx="360000" cy="3550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A9FF42E3-0EB0-4C83-BFE9-F140C480FA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7698" y="4064298"/>
            <a:ext cx="360000" cy="3550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607F8379-B452-4129-BB22-66EF82317B40}"/>
              </a:ext>
            </a:extLst>
          </p:cNvPr>
          <p:cNvSpPr txBox="1"/>
          <p:nvPr/>
        </p:nvSpPr>
        <p:spPr>
          <a:xfrm>
            <a:off x="3839974" y="4157307"/>
            <a:ext cx="1603368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3  0  8  3  2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16D94916-7BDA-4021-BB2A-0DF9186951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2076" y="4064298"/>
            <a:ext cx="360000" cy="3550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AEC4ADC1-43DA-4C43-844F-DE046F42C116}"/>
              </a:ext>
            </a:extLst>
          </p:cNvPr>
          <p:cNvSpPr txBox="1"/>
          <p:nvPr/>
        </p:nvSpPr>
        <p:spPr>
          <a:xfrm>
            <a:off x="3809492" y="3622238"/>
            <a:ext cx="136406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3  0  0  8    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xmlns="" id="{AE4918EF-537E-48C9-9C88-EE16D71CBB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6104" y="3507013"/>
            <a:ext cx="360000" cy="355000"/>
          </a:xfrm>
          <a:prstGeom prst="rect">
            <a:avLst/>
          </a:prstGeom>
        </p:spPr>
      </p:pic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16711DAE-B565-440F-B6D9-E89406CE273C}"/>
              </a:ext>
            </a:extLst>
          </p:cNvPr>
          <p:cNvCxnSpPr/>
          <p:nvPr/>
        </p:nvCxnSpPr>
        <p:spPr bwMode="auto">
          <a:xfrm>
            <a:off x="864967" y="3221365"/>
            <a:ext cx="169080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16711DAE-B565-440F-B6D9-E89406CE273C}"/>
              </a:ext>
            </a:extLst>
          </p:cNvPr>
          <p:cNvCxnSpPr/>
          <p:nvPr/>
        </p:nvCxnSpPr>
        <p:spPr bwMode="auto">
          <a:xfrm>
            <a:off x="3798962" y="4085412"/>
            <a:ext cx="169080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xmlns="" id="{16711DAE-B565-440F-B6D9-E89406CE273C}"/>
              </a:ext>
            </a:extLst>
          </p:cNvPr>
          <p:cNvCxnSpPr/>
          <p:nvPr/>
        </p:nvCxnSpPr>
        <p:spPr bwMode="auto">
          <a:xfrm>
            <a:off x="3764337" y="3209301"/>
            <a:ext cx="169080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2342E993-3551-4415-BE9C-7B47F0694A81}"/>
              </a:ext>
            </a:extLst>
          </p:cNvPr>
          <p:cNvCxnSpPr>
            <a:cxnSpLocks/>
            <a:stCxn id="42" idx="6"/>
          </p:cNvCxnSpPr>
          <p:nvPr/>
        </p:nvCxnSpPr>
        <p:spPr bwMode="auto">
          <a:xfrm>
            <a:off x="2350715" y="4644216"/>
            <a:ext cx="2051420" cy="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536569AE-1386-4D99-AB48-96B859DF8FB5}"/>
              </a:ext>
            </a:extLst>
          </p:cNvPr>
          <p:cNvCxnSpPr>
            <a:cxnSpLocks/>
            <a:endCxn id="43" idx="3"/>
          </p:cNvCxnSpPr>
          <p:nvPr/>
        </p:nvCxnSpPr>
        <p:spPr bwMode="auto">
          <a:xfrm flipV="1">
            <a:off x="2350715" y="3087958"/>
            <a:ext cx="1987059" cy="74611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34191090-A47E-48E2-93C5-E9DA3F98CB30}"/>
              </a:ext>
            </a:extLst>
          </p:cNvPr>
          <p:cNvCxnSpPr>
            <a:cxnSpLocks/>
          </p:cNvCxnSpPr>
          <p:nvPr/>
        </p:nvCxnSpPr>
        <p:spPr bwMode="auto">
          <a:xfrm>
            <a:off x="2276656" y="3060643"/>
            <a:ext cx="2082550" cy="785667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https://cdata2.tsherpa.co.kr/tsherpa/MultiMedia/Flash/2020/curri/index.html?flashxmlnum=yein820&amp;classa=A8-C1-41-MM-MM-04-04-03-0-0-0-0&amp;classno=MM_41_04/suh_0401_03_0003/suh_0401_03_0003_401_1.html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팝업 추가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xmlns="" id="{60269CA5-9679-4850-8F66-615E4730BEF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결과에 맞게 선으로 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A15560A9-E365-4BDA-8ED0-CACB37B1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A0A4F62-2F10-45E0-BAAB-5BDA8F41E3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2555" y="2120737"/>
            <a:ext cx="2398883" cy="308897"/>
          </a:xfrm>
          <a:prstGeom prst="rect">
            <a:avLst/>
          </a:prstGeom>
        </p:spPr>
      </p:pic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1C1BE625-E4E4-4984-B99A-A77F9D1FA222}"/>
              </a:ext>
            </a:extLst>
          </p:cNvPr>
          <p:cNvSpPr/>
          <p:nvPr/>
        </p:nvSpPr>
        <p:spPr>
          <a:xfrm>
            <a:off x="683424" y="2708920"/>
            <a:ext cx="1404300" cy="630017"/>
          </a:xfrm>
          <a:prstGeom prst="flowChartAlternateProcess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528×26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E950BEDE-F0CD-406B-BB1C-408DAFE673EA}"/>
              </a:ext>
            </a:extLst>
          </p:cNvPr>
          <p:cNvSpPr/>
          <p:nvPr/>
        </p:nvSpPr>
        <p:spPr>
          <a:xfrm>
            <a:off x="683424" y="3519064"/>
            <a:ext cx="1404300" cy="630017"/>
          </a:xfrm>
          <a:prstGeom prst="flowChartAlternateProcess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372×41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2ADE9975-F14B-4305-824F-78F92A966516}"/>
              </a:ext>
            </a:extLst>
          </p:cNvPr>
          <p:cNvSpPr/>
          <p:nvPr/>
        </p:nvSpPr>
        <p:spPr>
          <a:xfrm>
            <a:off x="683424" y="4329208"/>
            <a:ext cx="1404300" cy="630017"/>
          </a:xfrm>
          <a:prstGeom prst="flowChartAlternateProcess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428×39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xmlns="" id="{EE58E269-C845-4CFB-9F40-E0DEE3F1286F}"/>
              </a:ext>
            </a:extLst>
          </p:cNvPr>
          <p:cNvSpPr/>
          <p:nvPr/>
        </p:nvSpPr>
        <p:spPr>
          <a:xfrm>
            <a:off x="4591067" y="2708920"/>
            <a:ext cx="1404300" cy="630017"/>
          </a:xfrm>
          <a:prstGeom prst="flowChartAlternateProcess">
            <a:avLst/>
          </a:prstGeom>
          <a:solidFill>
            <a:schemeClr val="bg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15252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xmlns="" id="{D84F642F-7724-4D20-B36F-1959209EB446}"/>
              </a:ext>
            </a:extLst>
          </p:cNvPr>
          <p:cNvSpPr/>
          <p:nvPr/>
        </p:nvSpPr>
        <p:spPr>
          <a:xfrm>
            <a:off x="4591067" y="3519064"/>
            <a:ext cx="1404300" cy="630017"/>
          </a:xfrm>
          <a:prstGeom prst="flowChartAlternateProcess">
            <a:avLst/>
          </a:prstGeom>
          <a:solidFill>
            <a:schemeClr val="bg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13728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xmlns="" id="{95D34E6B-8689-49E5-8D8B-3FBF875C2F1F}"/>
              </a:ext>
            </a:extLst>
          </p:cNvPr>
          <p:cNvSpPr/>
          <p:nvPr/>
        </p:nvSpPr>
        <p:spPr>
          <a:xfrm>
            <a:off x="4591067" y="4329208"/>
            <a:ext cx="1404300" cy="630017"/>
          </a:xfrm>
          <a:prstGeom prst="flowChartAlternateProcess">
            <a:avLst/>
          </a:prstGeom>
          <a:solidFill>
            <a:schemeClr val="bg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16692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CEADD7C1-E64E-4AC9-9918-D61A65A045D8}"/>
              </a:ext>
            </a:extLst>
          </p:cNvPr>
          <p:cNvSpPr/>
          <p:nvPr/>
        </p:nvSpPr>
        <p:spPr>
          <a:xfrm>
            <a:off x="2159732" y="2924944"/>
            <a:ext cx="190983" cy="190983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9FF635C0-3EBE-41F0-9F8C-56E55C3EF661}"/>
              </a:ext>
            </a:extLst>
          </p:cNvPr>
          <p:cNvSpPr/>
          <p:nvPr/>
        </p:nvSpPr>
        <p:spPr>
          <a:xfrm>
            <a:off x="2159732" y="3738580"/>
            <a:ext cx="190983" cy="190983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542DA5A6-09F1-4BC0-BBFD-8292B2B587AE}"/>
              </a:ext>
            </a:extLst>
          </p:cNvPr>
          <p:cNvSpPr/>
          <p:nvPr/>
        </p:nvSpPr>
        <p:spPr>
          <a:xfrm>
            <a:off x="2159732" y="4548724"/>
            <a:ext cx="190983" cy="190983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B0ED3D95-E13D-40BC-98E7-48D76F7CE5F0}"/>
              </a:ext>
            </a:extLst>
          </p:cNvPr>
          <p:cNvSpPr/>
          <p:nvPr/>
        </p:nvSpPr>
        <p:spPr>
          <a:xfrm>
            <a:off x="4309805" y="2924944"/>
            <a:ext cx="190983" cy="190983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668D1810-70A6-48D6-AA32-E5F08B87ABA4}"/>
              </a:ext>
            </a:extLst>
          </p:cNvPr>
          <p:cNvSpPr/>
          <p:nvPr/>
        </p:nvSpPr>
        <p:spPr>
          <a:xfrm>
            <a:off x="4309805" y="3738580"/>
            <a:ext cx="190983" cy="190983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905FE4B0-7F85-4FE2-BA42-98A9B04A84E4}"/>
              </a:ext>
            </a:extLst>
          </p:cNvPr>
          <p:cNvSpPr/>
          <p:nvPr/>
        </p:nvSpPr>
        <p:spPr>
          <a:xfrm>
            <a:off x="4309805" y="4548724"/>
            <a:ext cx="190983" cy="190983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506255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210" y="523327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2342E993-3551-4415-BE9C-7B47F0694A81}"/>
              </a:ext>
            </a:extLst>
          </p:cNvPr>
          <p:cNvCxnSpPr>
            <a:cxnSpLocks/>
            <a:stCxn id="42" idx="6"/>
          </p:cNvCxnSpPr>
          <p:nvPr/>
        </p:nvCxnSpPr>
        <p:spPr bwMode="auto">
          <a:xfrm>
            <a:off x="2350715" y="4644216"/>
            <a:ext cx="2051420" cy="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536569AE-1386-4D99-AB48-96B859DF8FB5}"/>
              </a:ext>
            </a:extLst>
          </p:cNvPr>
          <p:cNvCxnSpPr>
            <a:cxnSpLocks/>
            <a:endCxn id="43" idx="3"/>
          </p:cNvCxnSpPr>
          <p:nvPr/>
        </p:nvCxnSpPr>
        <p:spPr bwMode="auto">
          <a:xfrm flipV="1">
            <a:off x="2350715" y="3087958"/>
            <a:ext cx="1987059" cy="74611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34191090-A47E-48E2-93C5-E9DA3F98CB30}"/>
              </a:ext>
            </a:extLst>
          </p:cNvPr>
          <p:cNvCxnSpPr>
            <a:cxnSpLocks/>
          </p:cNvCxnSpPr>
          <p:nvPr/>
        </p:nvCxnSpPr>
        <p:spPr bwMode="auto">
          <a:xfrm>
            <a:off x="2276656" y="3060643"/>
            <a:ext cx="2082550" cy="785667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xmlns="" id="{60269CA5-9679-4850-8F66-615E4730BEF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결과에 맞게 선으로 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A15560A9-E365-4BDA-8ED0-CACB37B1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A0A4F62-2F10-45E0-BAAB-5BDA8F41E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555" y="2120737"/>
            <a:ext cx="2398883" cy="308897"/>
          </a:xfrm>
          <a:prstGeom prst="rect">
            <a:avLst/>
          </a:prstGeom>
        </p:spPr>
      </p:pic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1C1BE625-E4E4-4984-B99A-A77F9D1FA222}"/>
              </a:ext>
            </a:extLst>
          </p:cNvPr>
          <p:cNvSpPr/>
          <p:nvPr/>
        </p:nvSpPr>
        <p:spPr>
          <a:xfrm>
            <a:off x="683424" y="2708920"/>
            <a:ext cx="1404300" cy="630017"/>
          </a:xfrm>
          <a:prstGeom prst="flowChartAlternateProcess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528×26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E950BEDE-F0CD-406B-BB1C-408DAFE673EA}"/>
              </a:ext>
            </a:extLst>
          </p:cNvPr>
          <p:cNvSpPr/>
          <p:nvPr/>
        </p:nvSpPr>
        <p:spPr>
          <a:xfrm>
            <a:off x="683424" y="3519064"/>
            <a:ext cx="1404300" cy="630017"/>
          </a:xfrm>
          <a:prstGeom prst="flowChartAlternateProcess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372×41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2ADE9975-F14B-4305-824F-78F92A966516}"/>
              </a:ext>
            </a:extLst>
          </p:cNvPr>
          <p:cNvSpPr/>
          <p:nvPr/>
        </p:nvSpPr>
        <p:spPr>
          <a:xfrm>
            <a:off x="683424" y="4329208"/>
            <a:ext cx="1404300" cy="630017"/>
          </a:xfrm>
          <a:prstGeom prst="flowChartAlternateProcess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428×39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xmlns="" id="{EE58E269-C845-4CFB-9F40-E0DEE3F1286F}"/>
              </a:ext>
            </a:extLst>
          </p:cNvPr>
          <p:cNvSpPr/>
          <p:nvPr/>
        </p:nvSpPr>
        <p:spPr>
          <a:xfrm>
            <a:off x="4591067" y="2708920"/>
            <a:ext cx="1404300" cy="630017"/>
          </a:xfrm>
          <a:prstGeom prst="flowChartAlternateProcess">
            <a:avLst/>
          </a:prstGeom>
          <a:solidFill>
            <a:schemeClr val="bg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15252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xmlns="" id="{D84F642F-7724-4D20-B36F-1959209EB446}"/>
              </a:ext>
            </a:extLst>
          </p:cNvPr>
          <p:cNvSpPr/>
          <p:nvPr/>
        </p:nvSpPr>
        <p:spPr>
          <a:xfrm>
            <a:off x="4591067" y="3519064"/>
            <a:ext cx="1404300" cy="630017"/>
          </a:xfrm>
          <a:prstGeom prst="flowChartAlternateProcess">
            <a:avLst/>
          </a:prstGeom>
          <a:solidFill>
            <a:schemeClr val="bg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13728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xmlns="" id="{95D34E6B-8689-49E5-8D8B-3FBF875C2F1F}"/>
              </a:ext>
            </a:extLst>
          </p:cNvPr>
          <p:cNvSpPr/>
          <p:nvPr/>
        </p:nvSpPr>
        <p:spPr>
          <a:xfrm>
            <a:off x="4591067" y="4329208"/>
            <a:ext cx="1404300" cy="630017"/>
          </a:xfrm>
          <a:prstGeom prst="flowChartAlternateProcess">
            <a:avLst/>
          </a:prstGeom>
          <a:solidFill>
            <a:schemeClr val="bg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16692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CEADD7C1-E64E-4AC9-9918-D61A65A045D8}"/>
              </a:ext>
            </a:extLst>
          </p:cNvPr>
          <p:cNvSpPr/>
          <p:nvPr/>
        </p:nvSpPr>
        <p:spPr>
          <a:xfrm>
            <a:off x="2159732" y="2924944"/>
            <a:ext cx="190983" cy="190983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9FF635C0-3EBE-41F0-9F8C-56E55C3EF661}"/>
              </a:ext>
            </a:extLst>
          </p:cNvPr>
          <p:cNvSpPr/>
          <p:nvPr/>
        </p:nvSpPr>
        <p:spPr>
          <a:xfrm>
            <a:off x="2159732" y="3738580"/>
            <a:ext cx="190983" cy="190983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542DA5A6-09F1-4BC0-BBFD-8292B2B587AE}"/>
              </a:ext>
            </a:extLst>
          </p:cNvPr>
          <p:cNvSpPr/>
          <p:nvPr/>
        </p:nvSpPr>
        <p:spPr>
          <a:xfrm>
            <a:off x="2159732" y="4548724"/>
            <a:ext cx="190983" cy="190983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B0ED3D95-E13D-40BC-98E7-48D76F7CE5F0}"/>
              </a:ext>
            </a:extLst>
          </p:cNvPr>
          <p:cNvSpPr/>
          <p:nvPr/>
        </p:nvSpPr>
        <p:spPr>
          <a:xfrm>
            <a:off x="4309805" y="2924944"/>
            <a:ext cx="190983" cy="190983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668D1810-70A6-48D6-AA32-E5F08B87ABA4}"/>
              </a:ext>
            </a:extLst>
          </p:cNvPr>
          <p:cNvSpPr/>
          <p:nvPr/>
        </p:nvSpPr>
        <p:spPr>
          <a:xfrm>
            <a:off x="4309805" y="3738580"/>
            <a:ext cx="190983" cy="190983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905FE4B0-7F85-4FE2-BA42-98A9B04A84E4}"/>
              </a:ext>
            </a:extLst>
          </p:cNvPr>
          <p:cNvSpPr/>
          <p:nvPr/>
        </p:nvSpPr>
        <p:spPr>
          <a:xfrm>
            <a:off x="4309805" y="4548724"/>
            <a:ext cx="190983" cy="190983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210" y="523327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285692A-AF3B-4F3A-A2BC-10C0F8D6F3AF}"/>
              </a:ext>
            </a:extLst>
          </p:cNvPr>
          <p:cNvSpPr/>
          <p:nvPr/>
        </p:nvSpPr>
        <p:spPr>
          <a:xfrm>
            <a:off x="207825" y="3093399"/>
            <a:ext cx="6667165" cy="199184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29">
            <a:extLst>
              <a:ext uri="{FF2B5EF4-FFF2-40B4-BE49-F238E27FC236}">
                <a16:creationId xmlns:a16="http://schemas.microsoft.com/office/drawing/2014/main" xmlns="" id="{75CCC683-9057-4235-B82D-565F613C4EE9}"/>
              </a:ext>
            </a:extLst>
          </p:cNvPr>
          <p:cNvSpPr/>
          <p:nvPr/>
        </p:nvSpPr>
        <p:spPr>
          <a:xfrm>
            <a:off x="338478" y="296094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486736" y="3248980"/>
            <a:ext cx="1781008" cy="1692188"/>
            <a:chOff x="2538964" y="3248980"/>
            <a:chExt cx="1781008" cy="1692188"/>
          </a:xfrm>
        </p:grpSpPr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939135" y="3248980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2  8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="" xmlns:a16="http://schemas.microsoft.com/office/drawing/2014/main" id="{79668E76-DB4E-490A-871A-5216DBA4CB91}"/>
                </a:ext>
              </a:extLst>
            </p:cNvPr>
            <p:cNvCxnSpPr/>
            <p:nvPr/>
          </p:nvCxnSpPr>
          <p:spPr bwMode="auto">
            <a:xfrm>
              <a:off x="2771800" y="3938793"/>
              <a:ext cx="153709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179D9933-F38F-472E-959C-8FBC4997EFF9}"/>
                </a:ext>
              </a:extLst>
            </p:cNvPr>
            <p:cNvSpPr txBox="1"/>
            <p:nvPr/>
          </p:nvSpPr>
          <p:spPr>
            <a:xfrm>
              <a:off x="2939135" y="3544293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2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6984615C-B54A-4CE2-97C7-6685166E0AB8}"/>
                </a:ext>
              </a:extLst>
            </p:cNvPr>
            <p:cNvSpPr txBox="1"/>
            <p:nvPr/>
          </p:nvSpPr>
          <p:spPr>
            <a:xfrm>
              <a:off x="2538964" y="4556447"/>
              <a:ext cx="1764233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3  7  2  8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939132" y="3933056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3  1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631874" y="4232411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1  0  5  6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="" xmlns:a16="http://schemas.microsoft.com/office/drawing/2014/main" id="{79668E76-DB4E-490A-871A-5216DBA4CB91}"/>
                </a:ext>
              </a:extLst>
            </p:cNvPr>
            <p:cNvCxnSpPr/>
            <p:nvPr/>
          </p:nvCxnSpPr>
          <p:spPr bwMode="auto">
            <a:xfrm>
              <a:off x="2782873" y="4589517"/>
              <a:ext cx="153709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7" name="직각 삼각형 76">
            <a:extLst>
              <a:ext uri="{FF2B5EF4-FFF2-40B4-BE49-F238E27FC236}">
                <a16:creationId xmlns:a16="http://schemas.microsoft.com/office/drawing/2014/main" xmlns="" id="{BC06A89B-3C4B-4BC1-90F9-0E4F256EE32A}"/>
              </a:ext>
            </a:extLst>
          </p:cNvPr>
          <p:cNvSpPr/>
          <p:nvPr/>
        </p:nvSpPr>
        <p:spPr>
          <a:xfrm flipH="1" flipV="1">
            <a:off x="4860032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2538964" y="3248980"/>
            <a:ext cx="1781008" cy="1692188"/>
            <a:chOff x="2538964" y="3248980"/>
            <a:chExt cx="1781008" cy="1692188"/>
          </a:xfrm>
        </p:grpSpPr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939135" y="3248980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3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="" xmlns:a16="http://schemas.microsoft.com/office/drawing/2014/main" id="{79668E76-DB4E-490A-871A-5216DBA4CB91}"/>
                </a:ext>
              </a:extLst>
            </p:cNvPr>
            <p:cNvCxnSpPr/>
            <p:nvPr/>
          </p:nvCxnSpPr>
          <p:spPr bwMode="auto">
            <a:xfrm>
              <a:off x="2771800" y="3938793"/>
              <a:ext cx="153709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179D9933-F38F-472E-959C-8FBC4997EFF9}"/>
                </a:ext>
              </a:extLst>
            </p:cNvPr>
            <p:cNvSpPr txBox="1"/>
            <p:nvPr/>
          </p:nvSpPr>
          <p:spPr>
            <a:xfrm>
              <a:off x="2939135" y="3544293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6984615C-B54A-4CE2-97C7-6685166E0AB8}"/>
                </a:ext>
              </a:extLst>
            </p:cNvPr>
            <p:cNvSpPr txBox="1"/>
            <p:nvPr/>
          </p:nvSpPr>
          <p:spPr>
            <a:xfrm>
              <a:off x="2538964" y="4556447"/>
              <a:ext cx="1764233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5  2  5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939132" y="3933056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3  7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631874" y="4232411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="" xmlns:a16="http://schemas.microsoft.com/office/drawing/2014/main" id="{79668E76-DB4E-490A-871A-5216DBA4CB91}"/>
                </a:ext>
              </a:extLst>
            </p:cNvPr>
            <p:cNvCxnSpPr/>
            <p:nvPr/>
          </p:nvCxnSpPr>
          <p:spPr bwMode="auto">
            <a:xfrm>
              <a:off x="2782873" y="4589517"/>
              <a:ext cx="153709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1" name="그룹 90"/>
          <p:cNvGrpSpPr/>
          <p:nvPr/>
        </p:nvGrpSpPr>
        <p:grpSpPr>
          <a:xfrm>
            <a:off x="4555188" y="3248980"/>
            <a:ext cx="1781008" cy="1692188"/>
            <a:chOff x="2538964" y="3248980"/>
            <a:chExt cx="1781008" cy="1692188"/>
          </a:xfrm>
        </p:grpSpPr>
        <p:sp>
          <p:nvSpPr>
            <p:cNvPr id="92" name="TextBox 91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939135" y="3248980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4  2  8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="" xmlns:a16="http://schemas.microsoft.com/office/drawing/2014/main" id="{79668E76-DB4E-490A-871A-5216DBA4CB91}"/>
                </a:ext>
              </a:extLst>
            </p:cNvPr>
            <p:cNvCxnSpPr/>
            <p:nvPr/>
          </p:nvCxnSpPr>
          <p:spPr bwMode="auto">
            <a:xfrm>
              <a:off x="2771800" y="3938793"/>
              <a:ext cx="153709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179D9933-F38F-472E-959C-8FBC4997EFF9}"/>
                </a:ext>
              </a:extLst>
            </p:cNvPr>
            <p:cNvSpPr txBox="1"/>
            <p:nvPr/>
          </p:nvSpPr>
          <p:spPr>
            <a:xfrm>
              <a:off x="2939135" y="3544293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3  9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6984615C-B54A-4CE2-97C7-6685166E0AB8}"/>
                </a:ext>
              </a:extLst>
            </p:cNvPr>
            <p:cNvSpPr txBox="1"/>
            <p:nvPr/>
          </p:nvSpPr>
          <p:spPr>
            <a:xfrm>
              <a:off x="2538964" y="4556447"/>
              <a:ext cx="1764233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6  6  9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939132" y="3933056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3  8  5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631874" y="4232411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1  2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="" xmlns:a16="http://schemas.microsoft.com/office/drawing/2014/main" id="{79668E76-DB4E-490A-871A-5216DBA4CB91}"/>
                </a:ext>
              </a:extLst>
            </p:cNvPr>
            <p:cNvCxnSpPr/>
            <p:nvPr/>
          </p:nvCxnSpPr>
          <p:spPr bwMode="auto">
            <a:xfrm>
              <a:off x="2782873" y="4589517"/>
              <a:ext cx="153709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0235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3CE6285-B7C1-45F5-8AEB-4854C41C4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9" y="900569"/>
            <a:ext cx="6877175" cy="4699055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758808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mm_41_3_02_02_01_ani.mp4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1527" y="900569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9234" y="2576407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컴퓨터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시간</a:t>
            </a: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TextBox 43">
            <a:extLst>
              <a:ext uri="{FF2B5EF4-FFF2-40B4-BE49-F238E27FC236}">
                <a16:creationId xmlns:a16="http://schemas.microsoft.com/office/drawing/2014/main" xmlns="" id="{23ECFF1D-6805-487A-94AB-BBB535246AD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잘못 계산한 곳을 찾아        표 한 후 바르게 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xmlns="" id="{C0E701EB-E8A8-404B-ACD3-D68B6766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3D4F7AE9-2523-4087-B425-57A338A66FD5}"/>
              </a:ext>
            </a:extLst>
          </p:cNvPr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https://cdata2.tsherpa.co.kr/tsherpa/MultiMedia/Flash/2020/curri/index.html?flashxmlnum=yein820&amp;classa=A8-C1-41-MM-MM-04-04-03-0-0-0-0&amp;classno=MM_41_04/suh_0401_03_0003/suh_0401_03_0003_401_1.html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빨간색 동그라미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B0D2143-DB16-436B-96D9-DD0D3205C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217" y="2024187"/>
            <a:ext cx="1380820" cy="29391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956E808D-424C-49D1-8659-F9BD84810BB9}"/>
              </a:ext>
            </a:extLst>
          </p:cNvPr>
          <p:cNvSpPr txBox="1"/>
          <p:nvPr/>
        </p:nvSpPr>
        <p:spPr>
          <a:xfrm>
            <a:off x="1085590" y="2382681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1  2  4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DE411013-1052-4923-94E7-74DA7C8F9618}"/>
              </a:ext>
            </a:extLst>
          </p:cNvPr>
          <p:cNvCxnSpPr/>
          <p:nvPr/>
        </p:nvCxnSpPr>
        <p:spPr bwMode="auto">
          <a:xfrm>
            <a:off x="1191872" y="3072494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53CA136-7CD8-4929-BC23-230805005C75}"/>
              </a:ext>
            </a:extLst>
          </p:cNvPr>
          <p:cNvSpPr txBox="1"/>
          <p:nvPr/>
        </p:nvSpPr>
        <p:spPr>
          <a:xfrm>
            <a:off x="1085590" y="2677994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3  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AA40951-CE44-4243-9171-83F05C9BE77D}"/>
              </a:ext>
            </a:extLst>
          </p:cNvPr>
          <p:cNvSpPr txBox="1"/>
          <p:nvPr/>
        </p:nvSpPr>
        <p:spPr>
          <a:xfrm>
            <a:off x="1085590" y="3107789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6  1  5   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DCE48AA2-AC20-4097-A624-687E1DB7DF3D}"/>
              </a:ext>
            </a:extLst>
          </p:cNvPr>
          <p:cNvCxnSpPr/>
          <p:nvPr/>
        </p:nvCxnSpPr>
        <p:spPr bwMode="auto">
          <a:xfrm>
            <a:off x="1191872" y="3758530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E19D74D-1404-45D4-9053-B5568FEBA04F}"/>
              </a:ext>
            </a:extLst>
          </p:cNvPr>
          <p:cNvSpPr txBox="1"/>
          <p:nvPr/>
        </p:nvSpPr>
        <p:spPr>
          <a:xfrm>
            <a:off x="1085590" y="3364030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3  6  9  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57364D3-A51E-46E1-BED1-236569172C9B}"/>
              </a:ext>
            </a:extLst>
          </p:cNvPr>
          <p:cNvSpPr txBox="1"/>
          <p:nvPr/>
        </p:nvSpPr>
        <p:spPr>
          <a:xfrm>
            <a:off x="1085590" y="3818361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9  8  4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A4CADB35-958D-49F0-ADBE-9CDE2436E803}"/>
              </a:ext>
            </a:extLst>
          </p:cNvPr>
          <p:cNvSpPr txBox="1"/>
          <p:nvPr/>
        </p:nvSpPr>
        <p:spPr>
          <a:xfrm>
            <a:off x="4067039" y="2382681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1  2  4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xmlns="" id="{FD9C31CA-45CA-41A0-ABD2-527C1EFBA926}"/>
              </a:ext>
            </a:extLst>
          </p:cNvPr>
          <p:cNvCxnSpPr/>
          <p:nvPr/>
        </p:nvCxnSpPr>
        <p:spPr bwMode="auto">
          <a:xfrm>
            <a:off x="4173321" y="3072494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B2F7A03-813D-4B95-88D3-474F900EBB6E}"/>
              </a:ext>
            </a:extLst>
          </p:cNvPr>
          <p:cNvSpPr txBox="1"/>
          <p:nvPr/>
        </p:nvSpPr>
        <p:spPr>
          <a:xfrm>
            <a:off x="4067039" y="2677994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3  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3C81265B-32FF-4945-9048-B946403E39A4}"/>
              </a:ext>
            </a:extLst>
          </p:cNvPr>
          <p:cNvSpPr txBox="1"/>
          <p:nvPr/>
        </p:nvSpPr>
        <p:spPr>
          <a:xfrm>
            <a:off x="4067039" y="3107789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6  1  5    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9703F996-53AF-4E91-96E2-D64542228BCA}"/>
              </a:ext>
            </a:extLst>
          </p:cNvPr>
          <p:cNvCxnSpPr/>
          <p:nvPr/>
        </p:nvCxnSpPr>
        <p:spPr bwMode="auto">
          <a:xfrm>
            <a:off x="4173321" y="3758530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A09FA8AD-042C-4646-859F-4A980BCEE922}"/>
              </a:ext>
            </a:extLst>
          </p:cNvPr>
          <p:cNvSpPr txBox="1"/>
          <p:nvPr/>
        </p:nvSpPr>
        <p:spPr>
          <a:xfrm>
            <a:off x="3776030" y="3383448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3  6  9  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F4FD4545-A7EF-4F07-94F6-10DC6A41EF6A}"/>
              </a:ext>
            </a:extLst>
          </p:cNvPr>
          <p:cNvSpPr txBox="1"/>
          <p:nvPr/>
        </p:nvSpPr>
        <p:spPr>
          <a:xfrm>
            <a:off x="4067039" y="3818361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4  3  0  5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FD2ED860-847B-4323-ABA7-8597F6C9F2C6}"/>
              </a:ext>
            </a:extLst>
          </p:cNvPr>
          <p:cNvSpPr/>
          <p:nvPr/>
        </p:nvSpPr>
        <p:spPr bwMode="auto">
          <a:xfrm>
            <a:off x="4036922" y="3120387"/>
            <a:ext cx="1543190" cy="110187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DA5FD04B-2A10-4F37-8B52-2F44D4F9DF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0076" y="2983283"/>
            <a:ext cx="360000" cy="355000"/>
          </a:xfrm>
          <a:prstGeom prst="rect">
            <a:avLst/>
          </a:prstGeom>
        </p:spPr>
      </p:pic>
      <p:pic>
        <p:nvPicPr>
          <p:cNvPr id="75" name="Picture 31">
            <a:extLst>
              <a:ext uri="{FF2B5EF4-FFF2-40B4-BE49-F238E27FC236}">
                <a16:creationId xmlns:a16="http://schemas.microsoft.com/office/drawing/2014/main" xmlns="" id="{F8565B94-15AE-466D-A879-5B957572B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903" y="3031308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xmlns="" id="{028D8A8D-AC66-4326-8700-9489D52328F7}"/>
              </a:ext>
            </a:extLst>
          </p:cNvPr>
          <p:cNvSpPr/>
          <p:nvPr/>
        </p:nvSpPr>
        <p:spPr>
          <a:xfrm>
            <a:off x="3084387" y="1609215"/>
            <a:ext cx="320160" cy="3201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59082192-2ED3-404F-AC3D-51FF1CDD1EFE}"/>
              </a:ext>
            </a:extLst>
          </p:cNvPr>
          <p:cNvSpPr/>
          <p:nvPr/>
        </p:nvSpPr>
        <p:spPr>
          <a:xfrm>
            <a:off x="1555130" y="3354250"/>
            <a:ext cx="894521" cy="3444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카드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한 번씩만 사용하여 가장 작은 세 자리 수와 가장 큰 두 자리 수를 만들고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만든 두 수로 곱셈식을 만들어 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936" y="526491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https://cdata2.tsherpa.co.kr/tsherpa/MultiMedia/Flash/2020/curri/index.html?flashxmlnum=yein820&amp;classa=A8-C1-41-MM-MM-04-04-03-0-0-0-0&amp;classno=MM_41_04/suh_0401_03_0003/suh_0401_03_0003_401_1.html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5BD1E49-3B1E-4A3C-9E0A-9EE727E80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372" y="2536634"/>
            <a:ext cx="5283494" cy="1001144"/>
          </a:xfrm>
          <a:prstGeom prst="rect">
            <a:avLst/>
          </a:prstGeom>
        </p:spPr>
      </p:pic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80EDD93B-9DAF-4B5D-9285-CFC4C01C2FAF}"/>
              </a:ext>
            </a:extLst>
          </p:cNvPr>
          <p:cNvSpPr/>
          <p:nvPr/>
        </p:nvSpPr>
        <p:spPr>
          <a:xfrm>
            <a:off x="363343" y="3608330"/>
            <a:ext cx="2514502" cy="458707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작은 세 자리 수</a:t>
            </a: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A06C523F-DFFD-4F99-A977-AE641FF2A72B}"/>
              </a:ext>
            </a:extLst>
          </p:cNvPr>
          <p:cNvSpPr/>
          <p:nvPr/>
        </p:nvSpPr>
        <p:spPr>
          <a:xfrm>
            <a:off x="719967" y="4184782"/>
            <a:ext cx="2157878" cy="458707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큰 두 자리 수</a:t>
            </a: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xmlns="" id="{AC52DD78-A0DA-4C60-B6CE-C60AD444B68C}"/>
              </a:ext>
            </a:extLst>
          </p:cNvPr>
          <p:cNvSpPr/>
          <p:nvPr/>
        </p:nvSpPr>
        <p:spPr>
          <a:xfrm>
            <a:off x="1583567" y="4761234"/>
            <a:ext cx="1294278" cy="458707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endParaRPr lang="ko-KR" altLang="en-US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24716EA-ACFC-4279-A1D0-5AD687A66052}"/>
              </a:ext>
            </a:extLst>
          </p:cNvPr>
          <p:cNvSpPr txBox="1"/>
          <p:nvPr/>
        </p:nvSpPr>
        <p:spPr>
          <a:xfrm>
            <a:off x="2937671" y="3617944"/>
            <a:ext cx="82109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124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97FD62E8-A221-433B-8D41-DF7EDDD36E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0315" y="3485415"/>
            <a:ext cx="360000" cy="355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D778FD4D-31B8-402E-A58F-7A997B1003E6}"/>
              </a:ext>
            </a:extLst>
          </p:cNvPr>
          <p:cNvSpPr txBox="1"/>
          <p:nvPr/>
        </p:nvSpPr>
        <p:spPr>
          <a:xfrm>
            <a:off x="2937671" y="4202298"/>
            <a:ext cx="82109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86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909ED016-41FA-4912-846C-0A419CE0C3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0315" y="4069769"/>
            <a:ext cx="360000" cy="355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A9EF165-C193-4778-9F2A-D541E8060C1C}"/>
              </a:ext>
            </a:extLst>
          </p:cNvPr>
          <p:cNvSpPr txBox="1"/>
          <p:nvPr/>
        </p:nvSpPr>
        <p:spPr>
          <a:xfrm>
            <a:off x="2937670" y="4800532"/>
            <a:ext cx="82109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124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747A1884-049A-48C9-8E5D-AC57CE9CC9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6194" y="4647340"/>
            <a:ext cx="360000" cy="3550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AB84D342-F4F8-4C57-B406-6BD7E4BC1479}"/>
              </a:ext>
            </a:extLst>
          </p:cNvPr>
          <p:cNvSpPr txBox="1"/>
          <p:nvPr/>
        </p:nvSpPr>
        <p:spPr>
          <a:xfrm>
            <a:off x="4039318" y="4797095"/>
            <a:ext cx="82109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86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12737BBE-CD8C-4760-BD78-6CF550C8DA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1962" y="4664566"/>
            <a:ext cx="360000" cy="3550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B424A9C1-F21E-4EA8-A26B-78380311C42A}"/>
              </a:ext>
            </a:extLst>
          </p:cNvPr>
          <p:cNvSpPr txBox="1"/>
          <p:nvPr/>
        </p:nvSpPr>
        <p:spPr>
          <a:xfrm>
            <a:off x="5212422" y="4797095"/>
            <a:ext cx="985838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10664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DC829E9F-DA5B-4595-92CE-928D3D1AF2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6662" y="4664566"/>
            <a:ext cx="360000" cy="3550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1D3C9D59-37D9-4BC1-B269-0B6241CB1547}"/>
              </a:ext>
            </a:extLst>
          </p:cNvPr>
          <p:cNvSpPr txBox="1"/>
          <p:nvPr/>
        </p:nvSpPr>
        <p:spPr>
          <a:xfrm>
            <a:off x="3730662" y="478170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×              =</a:t>
            </a:r>
            <a:endParaRPr lang="ko-KR" altLang="en-US" sz="2000" dirty="0"/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210" y="523327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312759" y="54412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카드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한 번씩만 사용하여 가장 작은 세 자리 수와 가장 큰 두 자리 수를 만들고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만든 두 수로 곱셈식을 만들어 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936" y="526491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5BD1E49-3B1E-4A3C-9E0A-9EE727E80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372" y="2536634"/>
            <a:ext cx="5283494" cy="1001144"/>
          </a:xfrm>
          <a:prstGeom prst="rect">
            <a:avLst/>
          </a:prstGeom>
        </p:spPr>
      </p:pic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80EDD93B-9DAF-4B5D-9285-CFC4C01C2FAF}"/>
              </a:ext>
            </a:extLst>
          </p:cNvPr>
          <p:cNvSpPr/>
          <p:nvPr/>
        </p:nvSpPr>
        <p:spPr>
          <a:xfrm>
            <a:off x="363343" y="3608330"/>
            <a:ext cx="2514502" cy="458707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작은 세 자리 수</a:t>
            </a: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A06C523F-DFFD-4F99-A977-AE641FF2A72B}"/>
              </a:ext>
            </a:extLst>
          </p:cNvPr>
          <p:cNvSpPr/>
          <p:nvPr/>
        </p:nvSpPr>
        <p:spPr>
          <a:xfrm>
            <a:off x="719967" y="4184782"/>
            <a:ext cx="2157878" cy="458707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큰 두 자리 수</a:t>
            </a: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xmlns="" id="{AC52DD78-A0DA-4C60-B6CE-C60AD444B68C}"/>
              </a:ext>
            </a:extLst>
          </p:cNvPr>
          <p:cNvSpPr/>
          <p:nvPr/>
        </p:nvSpPr>
        <p:spPr>
          <a:xfrm>
            <a:off x="1583567" y="4761234"/>
            <a:ext cx="1294278" cy="458707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endParaRPr lang="ko-KR" altLang="en-US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24716EA-ACFC-4279-A1D0-5AD687A66052}"/>
              </a:ext>
            </a:extLst>
          </p:cNvPr>
          <p:cNvSpPr txBox="1"/>
          <p:nvPr/>
        </p:nvSpPr>
        <p:spPr>
          <a:xfrm>
            <a:off x="2937671" y="3617944"/>
            <a:ext cx="82109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124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97FD62E8-A221-433B-8D41-DF7EDDD36E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315" y="3485415"/>
            <a:ext cx="360000" cy="355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D778FD4D-31B8-402E-A58F-7A997B1003E6}"/>
              </a:ext>
            </a:extLst>
          </p:cNvPr>
          <p:cNvSpPr txBox="1"/>
          <p:nvPr/>
        </p:nvSpPr>
        <p:spPr>
          <a:xfrm>
            <a:off x="2937671" y="4202298"/>
            <a:ext cx="82109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86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909ED016-41FA-4912-846C-0A419CE0C3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315" y="4069769"/>
            <a:ext cx="360000" cy="355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A9EF165-C193-4778-9F2A-D541E8060C1C}"/>
              </a:ext>
            </a:extLst>
          </p:cNvPr>
          <p:cNvSpPr txBox="1"/>
          <p:nvPr/>
        </p:nvSpPr>
        <p:spPr>
          <a:xfrm>
            <a:off x="2937670" y="4800532"/>
            <a:ext cx="82109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124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747A1884-049A-48C9-8E5D-AC57CE9CC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6194" y="4647340"/>
            <a:ext cx="360000" cy="3550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AB84D342-F4F8-4C57-B406-6BD7E4BC1479}"/>
              </a:ext>
            </a:extLst>
          </p:cNvPr>
          <p:cNvSpPr txBox="1"/>
          <p:nvPr/>
        </p:nvSpPr>
        <p:spPr>
          <a:xfrm>
            <a:off x="4039318" y="4797095"/>
            <a:ext cx="82109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86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12737BBE-CD8C-4760-BD78-6CF550C8D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962" y="4664566"/>
            <a:ext cx="360000" cy="3550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B424A9C1-F21E-4EA8-A26B-78380311C42A}"/>
              </a:ext>
            </a:extLst>
          </p:cNvPr>
          <p:cNvSpPr txBox="1"/>
          <p:nvPr/>
        </p:nvSpPr>
        <p:spPr>
          <a:xfrm>
            <a:off x="5212422" y="4797095"/>
            <a:ext cx="985838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10664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DC829E9F-DA5B-4595-92CE-928D3D1AF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6662" y="4664566"/>
            <a:ext cx="360000" cy="3550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1D3C9D59-37D9-4BC1-B269-0B6241CB1547}"/>
              </a:ext>
            </a:extLst>
          </p:cNvPr>
          <p:cNvSpPr txBox="1"/>
          <p:nvPr/>
        </p:nvSpPr>
        <p:spPr>
          <a:xfrm>
            <a:off x="3730662" y="478170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×              =</a:t>
            </a:r>
            <a:endParaRPr lang="ko-KR" altLang="en-US" sz="2000" dirty="0"/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210" y="523327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285692A-AF3B-4F3A-A2BC-10C0F8D6F3AF}"/>
              </a:ext>
            </a:extLst>
          </p:cNvPr>
          <p:cNvSpPr/>
          <p:nvPr/>
        </p:nvSpPr>
        <p:spPr>
          <a:xfrm>
            <a:off x="207825" y="3093399"/>
            <a:ext cx="6667165" cy="199184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29">
            <a:extLst>
              <a:ext uri="{FF2B5EF4-FFF2-40B4-BE49-F238E27FC236}">
                <a16:creationId xmlns:a16="http://schemas.microsoft.com/office/drawing/2014/main" xmlns="" id="{75CCC683-9057-4235-B82D-565F613C4EE9}"/>
              </a:ext>
            </a:extLst>
          </p:cNvPr>
          <p:cNvSpPr/>
          <p:nvPr/>
        </p:nvSpPr>
        <p:spPr>
          <a:xfrm>
            <a:off x="338478" y="296094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9" name="직각 삼각형 58">
            <a:extLst>
              <a:ext uri="{FF2B5EF4-FFF2-40B4-BE49-F238E27FC236}">
                <a16:creationId xmlns:a16="http://schemas.microsoft.com/office/drawing/2014/main" xmlns="" id="{BC06A89B-3C4B-4BC1-90F9-0E4F256EE32A}"/>
              </a:ext>
            </a:extLst>
          </p:cNvPr>
          <p:cNvSpPr/>
          <p:nvPr/>
        </p:nvSpPr>
        <p:spPr>
          <a:xfrm flipH="1" flipV="1">
            <a:off x="4860032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>
            <a:off x="2538964" y="3248980"/>
            <a:ext cx="1781008" cy="1692188"/>
            <a:chOff x="2538964" y="3248980"/>
            <a:chExt cx="1781008" cy="1692188"/>
          </a:xfrm>
        </p:grpSpPr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939135" y="3248980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2  4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="" xmlns:a16="http://schemas.microsoft.com/office/drawing/2014/main" id="{79668E76-DB4E-490A-871A-5216DBA4CB91}"/>
                </a:ext>
              </a:extLst>
            </p:cNvPr>
            <p:cNvCxnSpPr/>
            <p:nvPr/>
          </p:nvCxnSpPr>
          <p:spPr bwMode="auto">
            <a:xfrm>
              <a:off x="2771800" y="3938793"/>
              <a:ext cx="153709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179D9933-F38F-472E-959C-8FBC4997EFF9}"/>
                </a:ext>
              </a:extLst>
            </p:cNvPr>
            <p:cNvSpPr txBox="1"/>
            <p:nvPr/>
          </p:nvSpPr>
          <p:spPr>
            <a:xfrm>
              <a:off x="2939135" y="3544293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6984615C-B54A-4CE2-97C7-6685166E0AB8}"/>
                </a:ext>
              </a:extLst>
            </p:cNvPr>
            <p:cNvSpPr txBox="1"/>
            <p:nvPr/>
          </p:nvSpPr>
          <p:spPr>
            <a:xfrm>
              <a:off x="2538964" y="4556447"/>
              <a:ext cx="1764233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0  6  6  4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939132" y="3933056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7  4  4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631874" y="4232411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9  9  2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="" xmlns:a16="http://schemas.microsoft.com/office/drawing/2014/main" id="{79668E76-DB4E-490A-871A-5216DBA4CB91}"/>
                </a:ext>
              </a:extLst>
            </p:cNvPr>
            <p:cNvCxnSpPr/>
            <p:nvPr/>
          </p:nvCxnSpPr>
          <p:spPr bwMode="auto">
            <a:xfrm>
              <a:off x="2782873" y="4589517"/>
              <a:ext cx="153709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2911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행복 가게에서는 사탕을 하루에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판다고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가게에서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동안 판 사탕은 모두 몇 개인지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756" y="524482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직사각형 91"/>
          <p:cNvSpPr/>
          <p:nvPr/>
        </p:nvSpPr>
        <p:spPr bwMode="auto">
          <a:xfrm>
            <a:off x="3675305" y="3429000"/>
            <a:ext cx="838181" cy="4219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4114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https://cdata2.tsherpa.co.kr/tsherpa/MultiMedia/Flash/2020/curri/index.html?flashxmlnum=yein820&amp;classa=A8-C1-41-MM-MM-04-04-03-0-0-0-0&amp;classno=MM_41_04/suh_0401_03_0003/suh_0401_03_0003_401_1.html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B2A6A27-913D-4D88-803F-CA7D965A19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200" y="2637679"/>
            <a:ext cx="1116371" cy="239149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B1FF797A-DD0B-485B-AD67-66BAEF83DD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3486" y="3161437"/>
            <a:ext cx="360000" cy="355000"/>
          </a:xfrm>
          <a:prstGeom prst="rect">
            <a:avLst/>
          </a:prstGeom>
        </p:spPr>
      </p:pic>
      <p:pic>
        <p:nvPicPr>
          <p:cNvPr id="32" name="Picture 12">
            <a:extLst>
              <a:ext uri="{FF2B5EF4-FFF2-40B4-BE49-F238E27FC236}">
                <a16:creationId xmlns:a16="http://schemas.microsoft.com/office/drawing/2014/main" xmlns="" id="{1DF1ECA9-357D-4D8E-AE3D-A2176819F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88" y="5253881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466365" y="3451971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 bwMode="auto">
          <a:xfrm>
            <a:off x="3675305" y="3429000"/>
            <a:ext cx="838181" cy="4219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4114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B1FF797A-DD0B-485B-AD67-66BAEF83D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486" y="3161437"/>
            <a:ext cx="360000" cy="355000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4466365" y="3451971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900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행복 가게에서는 사탕을 하루에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판다고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가게에서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동안 판 사탕은 모두 몇 개인지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756" y="524482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https://cdata2.tsherpa.co.kr/tsherpa/MultiMedia/Flash/2020/curri/index.html?flashxmlnum=yein820&amp;classa=A8-C1-41-MM-MM-04-04-03-0-0-0-0&amp;classno=MM_41_04/suh_0401_03_0003/suh_0401_03_0003_401_1.html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B2A6A27-913D-4D88-803F-CA7D965A19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7200" y="2637679"/>
            <a:ext cx="1116371" cy="2391492"/>
          </a:xfrm>
          <a:prstGeom prst="rect">
            <a:avLst/>
          </a:prstGeom>
        </p:spPr>
      </p:pic>
      <p:pic>
        <p:nvPicPr>
          <p:cNvPr id="32" name="Picture 12">
            <a:extLst>
              <a:ext uri="{FF2B5EF4-FFF2-40B4-BE49-F238E27FC236}">
                <a16:creationId xmlns:a16="http://schemas.microsoft.com/office/drawing/2014/main" xmlns="" id="{1DF1ECA9-357D-4D8E-AE3D-A2176819F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88" y="5253881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E036D990-9BAE-4644-967A-DA8798061D6A}"/>
              </a:ext>
            </a:extLst>
          </p:cNvPr>
          <p:cNvSpPr/>
          <p:nvPr/>
        </p:nvSpPr>
        <p:spPr>
          <a:xfrm>
            <a:off x="192745" y="3786812"/>
            <a:ext cx="6667165" cy="129837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5" name="모서리가 둥근 직사각형 45">
            <a:extLst>
              <a:ext uri="{FF2B5EF4-FFF2-40B4-BE49-F238E27FC236}">
                <a16:creationId xmlns:a16="http://schemas.microsoft.com/office/drawing/2014/main" xmlns="" id="{DFE06281-A3FD-4C1C-9436-8F6727EBE45E}"/>
              </a:ext>
            </a:extLst>
          </p:cNvPr>
          <p:cNvSpPr/>
          <p:nvPr/>
        </p:nvSpPr>
        <p:spPr>
          <a:xfrm>
            <a:off x="338478" y="368768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6" name="직각 삼각형 35">
            <a:extLst>
              <a:ext uri="{FF2B5EF4-FFF2-40B4-BE49-F238E27FC236}">
                <a16:creationId xmlns:a16="http://schemas.microsoft.com/office/drawing/2014/main" xmlns="" id="{CA5696A4-8707-47D2-A014-F78CD53F5BE8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TextBox 43">
            <a:extLst>
              <a:ext uri="{FF2B5EF4-FFF2-40B4-BE49-F238E27FC236}">
                <a16:creationId xmlns:a16="http://schemas.microsoft.com/office/drawing/2014/main" xmlns="" id="{FF0A74ED-0BA0-4DB8-B43F-5B517C041DF4}"/>
              </a:ext>
            </a:extLst>
          </p:cNvPr>
          <p:cNvSpPr txBox="1"/>
          <p:nvPr/>
        </p:nvSpPr>
        <p:spPr>
          <a:xfrm>
            <a:off x="338478" y="4011724"/>
            <a:ext cx="6957142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121×</a:t>
            </a:r>
            <a:r>
              <a:rPr lang="en-US" altLang="ko-KR" sz="19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 </a:t>
            </a:r>
            <a:r>
              <a:rPr lang="en-US" altLang="ko-KR" sz="19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484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121×</a:t>
            </a:r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3630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121×</a:t>
            </a:r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9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484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3630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=4114(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2173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36A768F-5FC3-4E38-9C03-BA531977D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5" y="882477"/>
            <a:ext cx="6924993" cy="4712925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5387" y="87271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2438890"/>
            <a:ext cx="583264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err="1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네이피어</a:t>
            </a:r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곱셈법 알아보기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19979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mm_41_3_02_07_04_ani.mp4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\app\resource\contents\lesson03\ops\lesson03\video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9">
            <a:extLst>
              <a:ext uri="{FF2B5EF4-FFF2-40B4-BE49-F238E27FC236}">
                <a16:creationId xmlns:a16="http://schemas.microsoft.com/office/drawing/2014/main" xmlns="" id="{612552F6-2D52-4964-A18C-FDF6520E1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21">
            <a:extLst>
              <a:ext uri="{FF2B5EF4-FFF2-40B4-BE49-F238E27FC236}">
                <a16:creationId xmlns:a16="http://schemas.microsoft.com/office/drawing/2014/main" xmlns="" id="{3A2F5E3E-36BA-4F03-9A95-DBC7D931A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02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구하려는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860766" y="125260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828789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xmlns="" id="{9982C6C7-0207-4508-BFE0-27439C344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A4923A25-7A85-49B8-893F-DE362E1D9EB3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DFE0FD6A-4259-4D48-837D-B54474850C4D}"/>
              </a:ext>
            </a:extLst>
          </p:cNvPr>
          <p:cNvSpPr/>
          <p:nvPr/>
        </p:nvSpPr>
        <p:spPr bwMode="auto">
          <a:xfrm>
            <a:off x="3894212" y="2040042"/>
            <a:ext cx="2974460" cy="10373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컴퓨터 사용 시간을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26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시간 줄였을 때 줄일 수 있는 탄소 발자국입니다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252E091F-9FFF-4AAB-B0D7-6C5887A20B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974" y="1893178"/>
            <a:ext cx="360000" cy="355000"/>
          </a:xfrm>
          <a:prstGeom prst="rect">
            <a:avLst/>
          </a:prstGeom>
        </p:spPr>
      </p:pic>
      <p:sp>
        <p:nvSpPr>
          <p:cNvPr id="30" name="직사각형 21">
            <a:extLst>
              <a:ext uri="{FF2B5EF4-FFF2-40B4-BE49-F238E27FC236}">
                <a16:creationId xmlns:a16="http://schemas.microsoft.com/office/drawing/2014/main" xmlns="" id="{00557B82-1B7F-45A7-B798-11D15C47D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957" y="189317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2ED62817-AEC7-4B4B-B1CD-8EB5EF5FB322}"/>
              </a:ext>
            </a:extLst>
          </p:cNvPr>
          <p:cNvSpPr/>
          <p:nvPr/>
        </p:nvSpPr>
        <p:spPr>
          <a:xfrm>
            <a:off x="6391013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60876BE-EEB0-4387-A4CC-9EDC3E107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9036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>
              <a:solidFill>
                <a:srgbClr val="984807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40" r="6014"/>
          <a:stretch/>
        </p:blipFill>
        <p:spPr bwMode="auto">
          <a:xfrm>
            <a:off x="180848" y="1584972"/>
            <a:ext cx="3355597" cy="393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059715" y="1089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784747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SA41302.psd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\058079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4-1-3\Links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93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40" r="6014"/>
          <a:stretch/>
        </p:blipFill>
        <p:spPr bwMode="auto">
          <a:xfrm>
            <a:off x="180848" y="1584972"/>
            <a:ext cx="3355597" cy="393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알고 있는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860766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828789" y="119310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100" b="1" dirty="0">
              <a:solidFill>
                <a:srgbClr val="984807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xmlns="" id="{9982C6C7-0207-4508-BFE0-27439C344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A4923A25-7A85-49B8-893F-DE362E1D9EB3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DFE0FD6A-4259-4D48-837D-B54474850C4D}"/>
              </a:ext>
            </a:extLst>
          </p:cNvPr>
          <p:cNvSpPr/>
          <p:nvPr/>
        </p:nvSpPr>
        <p:spPr bwMode="auto">
          <a:xfrm>
            <a:off x="3894212" y="1977517"/>
            <a:ext cx="2974460" cy="10373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컴퓨터 사용 시간을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시간 줄일 경우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110 g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의 탄소 발자국을 줄일 수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252E091F-9FFF-4AAB-B0D7-6C5887A20B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974" y="1830653"/>
            <a:ext cx="360000" cy="355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521C6923-3FF8-4728-BDBD-C2802042E825}"/>
              </a:ext>
            </a:extLst>
          </p:cNvPr>
          <p:cNvSpPr/>
          <p:nvPr/>
        </p:nvSpPr>
        <p:spPr bwMode="auto">
          <a:xfrm>
            <a:off x="3894212" y="3161705"/>
            <a:ext cx="2974460" cy="7111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한 달 동안 컴퓨터 사용 시간을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26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시간 줄이려고 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519E36D-0B36-431E-BEE5-13ADDE6F3A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974" y="3014841"/>
            <a:ext cx="360000" cy="355000"/>
          </a:xfrm>
          <a:prstGeom prst="rect">
            <a:avLst/>
          </a:prstGeom>
        </p:spPr>
      </p:pic>
      <p:sp>
        <p:nvSpPr>
          <p:cNvPr id="30" name="직사각형 21">
            <a:extLst>
              <a:ext uri="{FF2B5EF4-FFF2-40B4-BE49-F238E27FC236}">
                <a16:creationId xmlns:a16="http://schemas.microsoft.com/office/drawing/2014/main" xmlns="" id="{00557B82-1B7F-45A7-B798-11D15C47D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2ED62817-AEC7-4B4B-B1CD-8EB5EF5FB322}"/>
              </a:ext>
            </a:extLst>
          </p:cNvPr>
          <p:cNvSpPr/>
          <p:nvPr/>
        </p:nvSpPr>
        <p:spPr>
          <a:xfrm>
            <a:off x="6391013" y="1252605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60876BE-EEB0-4387-A4CC-9EDC3E107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9036" y="119310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29669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140968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원리와 형식을 이해하고 계산할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29958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13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컴퓨터 사용 시간을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26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시간 줄였을 때 줄일 수 있는 탄소 발자국은 몇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g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679FD0F4-CA4B-4F25-BE04-3BB5BDDC6300}"/>
              </a:ext>
            </a:extLst>
          </p:cNvPr>
          <p:cNvSpPr/>
          <p:nvPr/>
        </p:nvSpPr>
        <p:spPr bwMode="auto">
          <a:xfrm>
            <a:off x="260719" y="2438533"/>
            <a:ext cx="6519790" cy="9544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을 약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으로 생각하고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26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을 약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으로 생각하면 줄일 수 있는 탄소 발자국은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을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배 한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3000 g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정도 될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D03C9CDA-A153-4C2A-A97E-ED1293A03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114" y="3104964"/>
            <a:ext cx="360000" cy="3550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741511CA-D36B-45CF-AA1C-10552F5B2E2C}"/>
              </a:ext>
            </a:extLst>
          </p:cNvPr>
          <p:cNvSpPr/>
          <p:nvPr/>
        </p:nvSpPr>
        <p:spPr>
          <a:xfrm>
            <a:off x="5238858" y="142503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5C83BA7-60DE-4EF3-9C36-71C78F57C218}"/>
              </a:ext>
            </a:extLst>
          </p:cNvPr>
          <p:cNvSpPr/>
          <p:nvPr/>
        </p:nvSpPr>
        <p:spPr>
          <a:xfrm>
            <a:off x="4669619" y="142503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B6ECEB92-28B8-49FE-BC7A-DC327E5D646A}"/>
              </a:ext>
            </a:extLst>
          </p:cNvPr>
          <p:cNvSpPr/>
          <p:nvPr/>
        </p:nvSpPr>
        <p:spPr>
          <a:xfrm>
            <a:off x="5796136" y="142503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3975A5EA-6B70-45F4-BBDD-401417D534D2}"/>
              </a:ext>
            </a:extLst>
          </p:cNvPr>
          <p:cNvSpPr/>
          <p:nvPr/>
        </p:nvSpPr>
        <p:spPr>
          <a:xfrm>
            <a:off x="6354982" y="142397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xmlns="" id="{2B81935F-0F0E-4F78-97DF-E2BD0EAB8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4" y="211416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>
            <a:extLst>
              <a:ext uri="{FF2B5EF4-FFF2-40B4-BE49-F238E27FC236}">
                <a16:creationId xmlns:a16="http://schemas.microsoft.com/office/drawing/2014/main" xmlns="" id="{5BC3F1F1-6587-4315-AE41-E0C8956660FC}"/>
              </a:ext>
            </a:extLst>
          </p:cNvPr>
          <p:cNvSpPr txBox="1"/>
          <p:nvPr/>
        </p:nvSpPr>
        <p:spPr>
          <a:xfrm>
            <a:off x="346498" y="193721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줄일 수 있는 탄소 발자국은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일지 어림해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12D01DC3-D871-4771-AF8C-1E7635A4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415" y="136019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AFCBD7EF-5A9F-4604-81DD-70D3418B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4227" y="136245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C0A5E4BA-E357-4ECA-86B0-A0B0CC395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780" y="136169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959C2F5E-45D9-4676-BA52-6C17D82C7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1592" y="136395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2FA4C91C-5A51-4DE6-9810-EBB5D9A9420E}"/>
              </a:ext>
            </a:extLst>
          </p:cNvPr>
          <p:cNvSpPr/>
          <p:nvPr/>
        </p:nvSpPr>
        <p:spPr>
          <a:xfrm>
            <a:off x="4431952" y="13406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5FAC24E7-B020-468A-9120-1BFEA43C9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0" y="2556423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50F74AE0-B6D6-45DD-B5B6-013F9025E0FB}"/>
              </a:ext>
            </a:extLst>
          </p:cNvPr>
          <p:cNvSpPr/>
          <p:nvPr/>
        </p:nvSpPr>
        <p:spPr>
          <a:xfrm>
            <a:off x="65312" y="894492"/>
            <a:ext cx="6918956" cy="813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6C79BC2C-BBEB-4F28-B7D7-83A33BF96842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컴퓨터 사용 시간을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26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시간 줄였을 때 줄일 수 있는 탄소 발자국은 몇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g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741511CA-D36B-45CF-AA1C-10552F5B2E2C}"/>
              </a:ext>
            </a:extLst>
          </p:cNvPr>
          <p:cNvSpPr/>
          <p:nvPr/>
        </p:nvSpPr>
        <p:spPr>
          <a:xfrm>
            <a:off x="4674139" y="144521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5C83BA7-60DE-4EF3-9C36-71C78F57C218}"/>
              </a:ext>
            </a:extLst>
          </p:cNvPr>
          <p:cNvSpPr/>
          <p:nvPr/>
        </p:nvSpPr>
        <p:spPr>
          <a:xfrm>
            <a:off x="5229636" y="144179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B6ECEB92-28B8-49FE-BC7A-DC327E5D646A}"/>
              </a:ext>
            </a:extLst>
          </p:cNvPr>
          <p:cNvSpPr/>
          <p:nvPr/>
        </p:nvSpPr>
        <p:spPr>
          <a:xfrm>
            <a:off x="5796136" y="144521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3975A5EA-6B70-45F4-BBDD-401417D534D2}"/>
              </a:ext>
            </a:extLst>
          </p:cNvPr>
          <p:cNvSpPr/>
          <p:nvPr/>
        </p:nvSpPr>
        <p:spPr>
          <a:xfrm>
            <a:off x="6354982" y="144415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xmlns="" id="{2B81935F-0F0E-4F78-97DF-E2BD0EAB8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58" y="195443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>
            <a:extLst>
              <a:ext uri="{FF2B5EF4-FFF2-40B4-BE49-F238E27FC236}">
                <a16:creationId xmlns:a16="http://schemas.microsoft.com/office/drawing/2014/main" xmlns="" id="{5BC3F1F1-6587-4315-AE41-E0C8956660FC}"/>
              </a:ext>
            </a:extLst>
          </p:cNvPr>
          <p:cNvSpPr txBox="1"/>
          <p:nvPr/>
        </p:nvSpPr>
        <p:spPr>
          <a:xfrm>
            <a:off x="413214" y="183074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구할 수 있을지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2CF0995-7581-4BC3-8EB5-35C8C7CEA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415" y="138037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982C10E-E9FE-40A1-905D-6B61599D0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4227" y="138263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3B2769DF-09FB-4FA6-9937-FA5DD5AC0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780" y="138187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02907A37-CD3A-4A4D-826A-FD9179B6D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1592" y="138413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8" name="직사각형 21">
            <a:extLst>
              <a:ext uri="{FF2B5EF4-FFF2-40B4-BE49-F238E27FC236}">
                <a16:creationId xmlns:a16="http://schemas.microsoft.com/office/drawing/2014/main" xmlns="" id="{09EED186-FC30-45D0-A714-38A2B6379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92F3A933-A4BB-4000-B1C3-63565842BCA0}"/>
              </a:ext>
            </a:extLst>
          </p:cNvPr>
          <p:cNvSpPr/>
          <p:nvPr/>
        </p:nvSpPr>
        <p:spPr bwMode="auto">
          <a:xfrm>
            <a:off x="542235" y="2393106"/>
            <a:ext cx="6114939" cy="39463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110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26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번 더합니다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399D2F96-6637-45E4-94C2-29BDC5E49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0110" y="2245091"/>
            <a:ext cx="360000" cy="355000"/>
          </a:xfrm>
          <a:prstGeom prst="rect">
            <a:avLst/>
          </a:prstGeom>
        </p:spPr>
      </p:pic>
      <p:pic>
        <p:nvPicPr>
          <p:cNvPr id="34" name="Picture 2">
            <a:extLst>
              <a:ext uri="{FF2B5EF4-FFF2-40B4-BE49-F238E27FC236}">
                <a16:creationId xmlns="" xmlns:a16="http://schemas.microsoft.com/office/drawing/2014/main" id="{FA3BEE8F-CC1C-47CA-B578-714DD40BB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59" y="2443230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2F3A933-A4BB-4000-B1C3-63565842BCA0}"/>
              </a:ext>
            </a:extLst>
          </p:cNvPr>
          <p:cNvSpPr/>
          <p:nvPr/>
        </p:nvSpPr>
        <p:spPr bwMode="auto">
          <a:xfrm>
            <a:off x="551872" y="2924944"/>
            <a:ext cx="6107310" cy="8459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지난 시간에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8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을 계산하는 방법을 배웠으므로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110×20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을 계산하고 그 결과에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110×6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을 더합니다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="" xmlns:a16="http://schemas.microsoft.com/office/drawing/2014/main" id="{FA3BEE8F-CC1C-47CA-B578-714DD40BB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53524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399D2F96-6637-45E4-94C2-29BDC5E49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8664" y="279614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254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00831473-CAD5-445B-95D3-6FC529D216D0}"/>
              </a:ext>
            </a:extLst>
          </p:cNvPr>
          <p:cNvSpPr/>
          <p:nvPr/>
        </p:nvSpPr>
        <p:spPr>
          <a:xfrm>
            <a:off x="65312" y="894492"/>
            <a:ext cx="6918956" cy="813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75DB35E-BABA-42E8-A613-584BBB9A8165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컴퓨터 사용 시간을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26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시간 줄였을 때 줄일 수 있는 탄소 발자국은 몇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g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741511CA-D36B-45CF-AA1C-10552F5B2E2C}"/>
              </a:ext>
            </a:extLst>
          </p:cNvPr>
          <p:cNvSpPr/>
          <p:nvPr/>
        </p:nvSpPr>
        <p:spPr>
          <a:xfrm>
            <a:off x="4702275" y="143935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5C83BA7-60DE-4EF3-9C36-71C78F57C218}"/>
              </a:ext>
            </a:extLst>
          </p:cNvPr>
          <p:cNvSpPr/>
          <p:nvPr/>
        </p:nvSpPr>
        <p:spPr>
          <a:xfrm>
            <a:off x="5823300" y="144521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B6ECEB92-28B8-49FE-BC7A-DC327E5D646A}"/>
              </a:ext>
            </a:extLst>
          </p:cNvPr>
          <p:cNvSpPr/>
          <p:nvPr/>
        </p:nvSpPr>
        <p:spPr>
          <a:xfrm>
            <a:off x="5266994" y="143935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3975A5EA-6B70-45F4-BBDD-401417D534D2}"/>
              </a:ext>
            </a:extLst>
          </p:cNvPr>
          <p:cNvSpPr/>
          <p:nvPr/>
        </p:nvSpPr>
        <p:spPr>
          <a:xfrm>
            <a:off x="6383118" y="143828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xmlns="" id="{2B81935F-0F0E-4F78-97DF-E2BD0EAB8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72" y="204983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>
            <a:extLst>
              <a:ext uri="{FF2B5EF4-FFF2-40B4-BE49-F238E27FC236}">
                <a16:creationId xmlns:a16="http://schemas.microsoft.com/office/drawing/2014/main" xmlns="" id="{5BC3F1F1-6587-4315-AE41-E0C8956660FC}"/>
              </a:ext>
            </a:extLst>
          </p:cNvPr>
          <p:cNvSpPr txBox="1"/>
          <p:nvPr/>
        </p:nvSpPr>
        <p:spPr>
          <a:xfrm>
            <a:off x="440395" y="192614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곱셈으로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6" name="Picture 6">
            <a:extLst>
              <a:ext uri="{FF2B5EF4-FFF2-40B4-BE49-F238E27FC236}">
                <a16:creationId xmlns:a16="http://schemas.microsoft.com/office/drawing/2014/main" xmlns="" id="{A37DE78D-9376-4973-A50F-496573999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C072A1A4-F355-4AD0-B55F-816DB151AE6E}"/>
              </a:ext>
            </a:extLst>
          </p:cNvPr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AA5BFAE-4DF6-4178-A683-E4481EA35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551" y="137450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999196DD-DAD9-4277-996C-119E9E306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363" y="137677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3F7722F-80DF-47D5-908C-4AA20499E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0916" y="137601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4E2CABA4-D1F2-4077-A327-E5F8C882B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9728" y="137827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xmlns="" id="{B1857E96-B21C-494D-9AB8-7C5D82632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C563835B-AABA-4EBE-99AE-6EFB6258D3BB}"/>
              </a:ext>
            </a:extLst>
          </p:cNvPr>
          <p:cNvSpPr/>
          <p:nvPr/>
        </p:nvSpPr>
        <p:spPr bwMode="auto">
          <a:xfrm>
            <a:off x="2974642" y="2438533"/>
            <a:ext cx="1091945" cy="5224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110×26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9CF21FA9-270B-4670-817E-37ED9A251D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587" y="229541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381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42157</TotalTime>
  <Words>3281</Words>
  <Application>Microsoft Office PowerPoint</Application>
  <PresentationFormat>화면 슬라이드 쇼(4:3)</PresentationFormat>
  <Paragraphs>994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7441</cp:revision>
  <cp:lastPrinted>2021-12-20T01:30:02Z</cp:lastPrinted>
  <dcterms:created xsi:type="dcterms:W3CDTF">2008-07-15T12:19:11Z</dcterms:created>
  <dcterms:modified xsi:type="dcterms:W3CDTF">2022-02-16T00:12:35Z</dcterms:modified>
</cp:coreProperties>
</file>