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82" r:id="rId2"/>
    <p:sldId id="783" r:id="rId3"/>
    <p:sldId id="1338" r:id="rId4"/>
    <p:sldId id="1375" r:id="rId5"/>
    <p:sldId id="1372" r:id="rId6"/>
    <p:sldId id="1376" r:id="rId7"/>
    <p:sldId id="1345" r:id="rId8"/>
    <p:sldId id="1379" r:id="rId9"/>
    <p:sldId id="1348" r:id="rId10"/>
    <p:sldId id="1378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A4732C"/>
    <a:srgbClr val="339933"/>
    <a:srgbClr val="FFFFCC"/>
    <a:srgbClr val="C99447"/>
    <a:srgbClr val="2AD09D"/>
    <a:srgbClr val="FF9999"/>
    <a:srgbClr val="FF0000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77640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35087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3810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DE97C1D9-B0C8-4F33-9A97-2739194FE330}"/>
              </a:ext>
            </a:extLst>
          </p:cNvPr>
          <p:cNvSpPr/>
          <p:nvPr/>
        </p:nvSpPr>
        <p:spPr>
          <a:xfrm>
            <a:off x="2152135" y="2909337"/>
            <a:ext cx="439645" cy="400110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F73DC167-7F5B-41ED-91C5-FFF517F0698B}"/>
              </a:ext>
            </a:extLst>
          </p:cNvPr>
          <p:cNvSpPr/>
          <p:nvPr/>
        </p:nvSpPr>
        <p:spPr>
          <a:xfrm>
            <a:off x="2152135" y="3438309"/>
            <a:ext cx="439645" cy="40011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/>
          <p:cNvSpPr/>
          <p:nvPr/>
        </p:nvSpPr>
        <p:spPr>
          <a:xfrm>
            <a:off x="6574612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564319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6282869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6272576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3" name="순서도: 대체 처리 112"/>
          <p:cNvSpPr/>
          <p:nvPr/>
        </p:nvSpPr>
        <p:spPr>
          <a:xfrm>
            <a:off x="6008080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5997787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716337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706044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68982" y="1660738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과자를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상자를 만들려고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과자를 모두 몇 개 준비해야 하는지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2A57741-3930-46D2-80F7-4E1C44CDD3A0}"/>
              </a:ext>
            </a:extLst>
          </p:cNvPr>
          <p:cNvSpPr txBox="1"/>
          <p:nvPr/>
        </p:nvSpPr>
        <p:spPr>
          <a:xfrm>
            <a:off x="2672270" y="2917032"/>
            <a:ext cx="224911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8×55=440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="" xmlns:a16="http://schemas.microsoft.com/office/drawing/2014/main" id="{8248F348-1566-47E4-A19A-2FFB6C199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225" y="27727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17A6F18-C962-42C0-923E-A185A16FD26C}"/>
              </a:ext>
            </a:extLst>
          </p:cNvPr>
          <p:cNvSpPr txBox="1"/>
          <p:nvPr/>
        </p:nvSpPr>
        <p:spPr>
          <a:xfrm>
            <a:off x="2672270" y="3446004"/>
            <a:ext cx="116856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>
            <a:extLst>
              <a:ext uri="{FF2B5EF4-FFF2-40B4-BE49-F238E27FC236}">
                <a16:creationId xmlns="" xmlns:a16="http://schemas.microsoft.com/office/drawing/2014/main" id="{74BB5299-3686-452F-8AA3-31089D685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030" y="33017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32FEB13-3D12-4F1F-808D-2BFA74508583}"/>
              </a:ext>
            </a:extLst>
          </p:cNvPr>
          <p:cNvSpPr txBox="1"/>
          <p:nvPr/>
        </p:nvSpPr>
        <p:spPr>
          <a:xfrm>
            <a:off x="3868089" y="3436210"/>
            <a:ext cx="460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A2568A9-034D-4966-83BC-665F5ABC9CB4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D97FB6B-D576-4D40-9764-DBAE78D286E2}"/>
              </a:ext>
            </a:extLst>
          </p:cNvPr>
          <p:cNvSpPr/>
          <p:nvPr/>
        </p:nvSpPr>
        <p:spPr>
          <a:xfrm>
            <a:off x="207825" y="3484467"/>
            <a:ext cx="6667165" cy="160077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29">
            <a:extLst>
              <a:ext uri="{FF2B5EF4-FFF2-40B4-BE49-F238E27FC236}">
                <a16:creationId xmlns="" xmlns:a16="http://schemas.microsoft.com/office/drawing/2014/main" id="{D0FEEC97-DB7B-413D-81B3-13F82A3CEE7A}"/>
              </a:ext>
            </a:extLst>
          </p:cNvPr>
          <p:cNvSpPr/>
          <p:nvPr/>
        </p:nvSpPr>
        <p:spPr>
          <a:xfrm>
            <a:off x="362480" y="335603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8" name="직각 삼각형 37">
            <a:extLst>
              <a:ext uri="{FF2B5EF4-FFF2-40B4-BE49-F238E27FC236}">
                <a16:creationId xmlns="" xmlns:a16="http://schemas.microsoft.com/office/drawing/2014/main" id="{FE49A13D-31E8-4A61-9960-542606C86714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788B6E6F-9360-498E-A9A9-DA440704A568}"/>
              </a:ext>
            </a:extLst>
          </p:cNvPr>
          <p:cNvSpPr txBox="1"/>
          <p:nvPr/>
        </p:nvSpPr>
        <p:spPr>
          <a:xfrm>
            <a:off x="598019" y="3837610"/>
            <a:ext cx="600198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준비해야 할 과자의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담는 과자의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상자의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8×55=440(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52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461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순서도: 대체 처리 88"/>
          <p:cNvSpPr/>
          <p:nvPr/>
        </p:nvSpPr>
        <p:spPr>
          <a:xfrm>
            <a:off x="665097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64068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635923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34893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608444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07414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9269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8240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곱셈을 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40B7512-37B3-47FD-9D1A-2E150CE3A5B8}"/>
              </a:ext>
            </a:extLst>
          </p:cNvPr>
          <p:cNvSpPr txBox="1"/>
          <p:nvPr/>
        </p:nvSpPr>
        <p:spPr>
          <a:xfrm>
            <a:off x="113174" y="3120466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60×50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574FFA5-5F87-4F6E-B91B-574225DF6727}"/>
              </a:ext>
            </a:extLst>
          </p:cNvPr>
          <p:cNvSpPr txBox="1"/>
          <p:nvPr/>
        </p:nvSpPr>
        <p:spPr>
          <a:xfrm>
            <a:off x="1461466" y="3095228"/>
            <a:ext cx="102230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="" xmlns:a16="http://schemas.microsoft.com/office/drawing/2014/main" id="{17A8091E-7805-49DF-8E66-6DB2EF9D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23" y="29663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BFE1D8C-2437-4E81-A3AE-EAEDBB3F9822}"/>
              </a:ext>
            </a:extLst>
          </p:cNvPr>
          <p:cNvSpPr txBox="1"/>
          <p:nvPr/>
        </p:nvSpPr>
        <p:spPr>
          <a:xfrm>
            <a:off x="2850627" y="2902868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2  3  6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8628D084-9847-4F8E-8829-741FC879DF7A}"/>
              </a:ext>
            </a:extLst>
          </p:cNvPr>
          <p:cNvCxnSpPr/>
          <p:nvPr/>
        </p:nvCxnSpPr>
        <p:spPr bwMode="auto">
          <a:xfrm>
            <a:off x="3023828" y="3592681"/>
            <a:ext cx="115484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660C4C7-472F-422D-9A2D-771B2A9BDF16}"/>
              </a:ext>
            </a:extLst>
          </p:cNvPr>
          <p:cNvSpPr txBox="1"/>
          <p:nvPr/>
        </p:nvSpPr>
        <p:spPr>
          <a:xfrm>
            <a:off x="2850627" y="319818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 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AFA52F5-8691-4A86-88DF-2C8F8AB70421}"/>
              </a:ext>
            </a:extLst>
          </p:cNvPr>
          <p:cNvSpPr txBox="1"/>
          <p:nvPr/>
        </p:nvSpPr>
        <p:spPr>
          <a:xfrm>
            <a:off x="3203847" y="3618196"/>
            <a:ext cx="101084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9  4  4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2AF22228-A33F-4C6A-97A6-71A754E04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377" y="35128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11AC221-8862-4B8C-9F34-1DFC500F3491}"/>
              </a:ext>
            </a:extLst>
          </p:cNvPr>
          <p:cNvSpPr txBox="1"/>
          <p:nvPr/>
        </p:nvSpPr>
        <p:spPr>
          <a:xfrm>
            <a:off x="4867062" y="2902868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5  6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C30F9515-36BF-482B-A9B2-78368C424C68}"/>
              </a:ext>
            </a:extLst>
          </p:cNvPr>
          <p:cNvCxnSpPr/>
          <p:nvPr/>
        </p:nvCxnSpPr>
        <p:spPr bwMode="auto">
          <a:xfrm>
            <a:off x="4896036" y="3592681"/>
            <a:ext cx="139736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6C778E8-749C-4D45-8649-0E9BEF9449E3}"/>
              </a:ext>
            </a:extLst>
          </p:cNvPr>
          <p:cNvSpPr txBox="1"/>
          <p:nvPr/>
        </p:nvSpPr>
        <p:spPr>
          <a:xfrm>
            <a:off x="4867062" y="319818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3  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44DE45F-3042-4DC0-9087-F4EBF7DC7E8E}"/>
              </a:ext>
            </a:extLst>
          </p:cNvPr>
          <p:cNvSpPr txBox="1"/>
          <p:nvPr/>
        </p:nvSpPr>
        <p:spPr>
          <a:xfrm>
            <a:off x="4867062" y="3618196"/>
            <a:ext cx="136406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2  0  7  2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AF1CECA8-D191-4515-B282-B1646E994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812" y="35128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순서도: 대체 처리 88"/>
          <p:cNvSpPr/>
          <p:nvPr/>
        </p:nvSpPr>
        <p:spPr>
          <a:xfrm>
            <a:off x="665097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64068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635923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34893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608444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07414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9269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8240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곱셈을 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40B7512-37B3-47FD-9D1A-2E150CE3A5B8}"/>
              </a:ext>
            </a:extLst>
          </p:cNvPr>
          <p:cNvSpPr txBox="1"/>
          <p:nvPr/>
        </p:nvSpPr>
        <p:spPr>
          <a:xfrm>
            <a:off x="113174" y="3120466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60×50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574FFA5-5F87-4F6E-B91B-574225DF6727}"/>
              </a:ext>
            </a:extLst>
          </p:cNvPr>
          <p:cNvSpPr txBox="1"/>
          <p:nvPr/>
        </p:nvSpPr>
        <p:spPr>
          <a:xfrm>
            <a:off x="1461466" y="3095228"/>
            <a:ext cx="102230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="" xmlns:a16="http://schemas.microsoft.com/office/drawing/2014/main" id="{17A8091E-7805-49DF-8E66-6DB2EF9D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23" y="29663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BFE1D8C-2437-4E81-A3AE-EAEDBB3F9822}"/>
              </a:ext>
            </a:extLst>
          </p:cNvPr>
          <p:cNvSpPr txBox="1"/>
          <p:nvPr/>
        </p:nvSpPr>
        <p:spPr>
          <a:xfrm>
            <a:off x="2850627" y="2902868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2  3  6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8628D084-9847-4F8E-8829-741FC879DF7A}"/>
              </a:ext>
            </a:extLst>
          </p:cNvPr>
          <p:cNvCxnSpPr/>
          <p:nvPr/>
        </p:nvCxnSpPr>
        <p:spPr bwMode="auto">
          <a:xfrm>
            <a:off x="2956909" y="3592681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660C4C7-472F-422D-9A2D-771B2A9BDF16}"/>
              </a:ext>
            </a:extLst>
          </p:cNvPr>
          <p:cNvSpPr txBox="1"/>
          <p:nvPr/>
        </p:nvSpPr>
        <p:spPr>
          <a:xfrm>
            <a:off x="2850627" y="319818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 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AFA52F5-8691-4A86-88DF-2C8F8AB70421}"/>
              </a:ext>
            </a:extLst>
          </p:cNvPr>
          <p:cNvSpPr txBox="1"/>
          <p:nvPr/>
        </p:nvSpPr>
        <p:spPr>
          <a:xfrm>
            <a:off x="3203847" y="3618196"/>
            <a:ext cx="101084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9  4  4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2AF22228-A33F-4C6A-97A6-71A754E04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377" y="35128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11AC221-8862-4B8C-9F34-1DFC500F3491}"/>
              </a:ext>
            </a:extLst>
          </p:cNvPr>
          <p:cNvSpPr txBox="1"/>
          <p:nvPr/>
        </p:nvSpPr>
        <p:spPr>
          <a:xfrm>
            <a:off x="4867062" y="2902868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5  6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C30F9515-36BF-482B-A9B2-78368C424C68}"/>
              </a:ext>
            </a:extLst>
          </p:cNvPr>
          <p:cNvCxnSpPr/>
          <p:nvPr/>
        </p:nvCxnSpPr>
        <p:spPr bwMode="auto">
          <a:xfrm>
            <a:off x="4973344" y="3592681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6C778E8-749C-4D45-8649-0E9BEF9449E3}"/>
              </a:ext>
            </a:extLst>
          </p:cNvPr>
          <p:cNvSpPr txBox="1"/>
          <p:nvPr/>
        </p:nvSpPr>
        <p:spPr>
          <a:xfrm>
            <a:off x="4867062" y="319818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3  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44DE45F-3042-4DC0-9087-F4EBF7DC7E8E}"/>
              </a:ext>
            </a:extLst>
          </p:cNvPr>
          <p:cNvSpPr txBox="1"/>
          <p:nvPr/>
        </p:nvSpPr>
        <p:spPr>
          <a:xfrm>
            <a:off x="4867062" y="3618196"/>
            <a:ext cx="136406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2  0  7  2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AF1CECA8-D191-4515-B282-B1646E994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812" y="35128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D451B0B-6CB9-4FB4-A4B9-17144EA0E74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8660D80C-77C8-41D7-87DF-D33A99320538}"/>
              </a:ext>
            </a:extLst>
          </p:cNvPr>
          <p:cNvSpPr/>
          <p:nvPr/>
        </p:nvSpPr>
        <p:spPr>
          <a:xfrm>
            <a:off x="225066" y="2998206"/>
            <a:ext cx="6667165" cy="2079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모서리가 둥근 직사각형 29">
            <a:extLst>
              <a:ext uri="{FF2B5EF4-FFF2-40B4-BE49-F238E27FC236}">
                <a16:creationId xmlns="" xmlns:a16="http://schemas.microsoft.com/office/drawing/2014/main" id="{F750F9D6-994C-4292-A1EB-6D25005B5E6E}"/>
              </a:ext>
            </a:extLst>
          </p:cNvPr>
          <p:cNvSpPr/>
          <p:nvPr/>
        </p:nvSpPr>
        <p:spPr>
          <a:xfrm>
            <a:off x="338478" y="284532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0" name="직각 삼각형 49">
            <a:extLst>
              <a:ext uri="{FF2B5EF4-FFF2-40B4-BE49-F238E27FC236}">
                <a16:creationId xmlns="" xmlns:a16="http://schemas.microsoft.com/office/drawing/2014/main" id="{5E260D7B-7DA9-4CEA-BAC6-7DD5F31DFA9B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2021F6F-C9E8-475A-B868-668E71317C28}"/>
              </a:ext>
            </a:extLst>
          </p:cNvPr>
          <p:cNvSpPr txBox="1"/>
          <p:nvPr/>
        </p:nvSpPr>
        <p:spPr>
          <a:xfrm>
            <a:off x="2765434" y="3457075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2  3  6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E4305859-E4E6-43BD-BF49-B453AC24AE25}"/>
              </a:ext>
            </a:extLst>
          </p:cNvPr>
          <p:cNvCxnSpPr/>
          <p:nvPr/>
        </p:nvCxnSpPr>
        <p:spPr bwMode="auto">
          <a:xfrm>
            <a:off x="2871716" y="4146888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C4B727C-63DD-436B-B04C-38D20DB4EBA8}"/>
              </a:ext>
            </a:extLst>
          </p:cNvPr>
          <p:cNvSpPr txBox="1"/>
          <p:nvPr/>
        </p:nvSpPr>
        <p:spPr>
          <a:xfrm>
            <a:off x="2765434" y="3752388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 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762D29D-5B08-441A-9B69-709843B02C4F}"/>
              </a:ext>
            </a:extLst>
          </p:cNvPr>
          <p:cNvSpPr txBox="1"/>
          <p:nvPr/>
        </p:nvSpPr>
        <p:spPr>
          <a:xfrm>
            <a:off x="3118654" y="4172403"/>
            <a:ext cx="101084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9  4  4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A0CE13E-1861-4B20-A16C-36D5D47EC72D}"/>
              </a:ext>
            </a:extLst>
          </p:cNvPr>
          <p:cNvSpPr txBox="1"/>
          <p:nvPr/>
        </p:nvSpPr>
        <p:spPr>
          <a:xfrm>
            <a:off x="757507" y="346223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48A2736D-D7D6-49F0-92BB-3CA74BC1EAD7}"/>
              </a:ext>
            </a:extLst>
          </p:cNvPr>
          <p:cNvCxnSpPr/>
          <p:nvPr/>
        </p:nvCxnSpPr>
        <p:spPr bwMode="auto">
          <a:xfrm>
            <a:off x="863789" y="4152052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AC66705-AFA3-4093-A698-6BDE5D088532}"/>
              </a:ext>
            </a:extLst>
          </p:cNvPr>
          <p:cNvSpPr txBox="1"/>
          <p:nvPr/>
        </p:nvSpPr>
        <p:spPr>
          <a:xfrm>
            <a:off x="672315" y="3757552"/>
            <a:ext cx="14492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 5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A49AB200-B8D3-4ED9-A05D-1DE323213DC1}"/>
              </a:ext>
            </a:extLst>
          </p:cNvPr>
          <p:cNvSpPr txBox="1"/>
          <p:nvPr/>
        </p:nvSpPr>
        <p:spPr>
          <a:xfrm>
            <a:off x="851239" y="4177567"/>
            <a:ext cx="12703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3  0  0  0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9160CA2C-7D0C-4FB1-8C50-96B4CDD8ED8C}"/>
              </a:ext>
            </a:extLst>
          </p:cNvPr>
          <p:cNvSpPr txBox="1"/>
          <p:nvPr/>
        </p:nvSpPr>
        <p:spPr>
          <a:xfrm>
            <a:off x="4831932" y="309918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C87E4127-AFB8-4919-80A3-640C66422557}"/>
              </a:ext>
            </a:extLst>
          </p:cNvPr>
          <p:cNvCxnSpPr/>
          <p:nvPr/>
        </p:nvCxnSpPr>
        <p:spPr bwMode="auto">
          <a:xfrm>
            <a:off x="4938214" y="3788997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4E3355F4-56B1-4D44-A381-C5AF28A8A65F}"/>
              </a:ext>
            </a:extLst>
          </p:cNvPr>
          <p:cNvSpPr txBox="1"/>
          <p:nvPr/>
        </p:nvSpPr>
        <p:spPr>
          <a:xfrm>
            <a:off x="4831932" y="339449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3  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CFC7C998-B042-4F47-BC4A-9D43B7FC3170}"/>
              </a:ext>
            </a:extLst>
          </p:cNvPr>
          <p:cNvSpPr txBox="1"/>
          <p:nvPr/>
        </p:nvSpPr>
        <p:spPr>
          <a:xfrm>
            <a:off x="4831932" y="382429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3  9  2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0AD43311-DDE7-4A3B-8610-C484CFC9F76E}"/>
              </a:ext>
            </a:extLst>
          </p:cNvPr>
          <p:cNvCxnSpPr/>
          <p:nvPr/>
        </p:nvCxnSpPr>
        <p:spPr bwMode="auto">
          <a:xfrm>
            <a:off x="4938214" y="4475033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534B02C2-EEB7-4AA4-A575-3D53F7EA153E}"/>
              </a:ext>
            </a:extLst>
          </p:cNvPr>
          <p:cNvSpPr txBox="1"/>
          <p:nvPr/>
        </p:nvSpPr>
        <p:spPr>
          <a:xfrm>
            <a:off x="4831932" y="4080533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1  6  8  0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716F79D4-9B0D-4307-8C6D-A981A8A09446}"/>
              </a:ext>
            </a:extLst>
          </p:cNvPr>
          <p:cNvSpPr txBox="1"/>
          <p:nvPr/>
        </p:nvSpPr>
        <p:spPr>
          <a:xfrm>
            <a:off x="4831932" y="453486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2  0  7  2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17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6608245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597952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316502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306209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6041713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031420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5749970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39677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나눗셈을 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0D21F27A-9F92-4CE7-8F3F-F758EDFF267B}"/>
              </a:ext>
            </a:extLst>
          </p:cNvPr>
          <p:cNvSpPr txBox="1"/>
          <p:nvPr/>
        </p:nvSpPr>
        <p:spPr>
          <a:xfrm>
            <a:off x="113174" y="3120466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80÷4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E3C70FF8-AD06-4CD8-B918-28DE3E6B46D1}"/>
              </a:ext>
            </a:extLst>
          </p:cNvPr>
          <p:cNvSpPr txBox="1"/>
          <p:nvPr/>
        </p:nvSpPr>
        <p:spPr>
          <a:xfrm>
            <a:off x="1461466" y="3095228"/>
            <a:ext cx="62047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="" xmlns:a16="http://schemas.microsoft.com/office/drawing/2014/main" id="{BFAFF187-B038-4152-853A-0CBAA7443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59" y="29916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F6942E6C-D8A5-402B-8DB3-27A90A24596C}"/>
              </a:ext>
            </a:extLst>
          </p:cNvPr>
          <p:cNvSpPr txBox="1"/>
          <p:nvPr/>
        </p:nvSpPr>
        <p:spPr>
          <a:xfrm>
            <a:off x="5268750" y="2815737"/>
            <a:ext cx="97893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1  0  2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7C57E14E-A2DB-4073-A27E-41BA01BD82E1}"/>
              </a:ext>
            </a:extLst>
          </p:cNvPr>
          <p:cNvCxnSpPr>
            <a:cxnSpLocks/>
          </p:cNvCxnSpPr>
          <p:nvPr/>
        </p:nvCxnSpPr>
        <p:spPr bwMode="auto">
          <a:xfrm>
            <a:off x="5252257" y="3257394"/>
            <a:ext cx="103438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39914442-7F84-4BCE-ADE6-1CFD04A9058D}"/>
              </a:ext>
            </a:extLst>
          </p:cNvPr>
          <p:cNvSpPr txBox="1"/>
          <p:nvPr/>
        </p:nvSpPr>
        <p:spPr>
          <a:xfrm>
            <a:off x="4778509" y="3200458"/>
            <a:ext cx="4804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9FE82C3D-DA70-4B70-AC50-265A470EFB5F}"/>
              </a:ext>
            </a:extLst>
          </p:cNvPr>
          <p:cNvSpPr txBox="1"/>
          <p:nvPr/>
        </p:nvSpPr>
        <p:spPr>
          <a:xfrm>
            <a:off x="2360989" y="3094222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95÷5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82685B01-9250-47B7-AA09-334571A4C256}"/>
              </a:ext>
            </a:extLst>
          </p:cNvPr>
          <p:cNvSpPr txBox="1"/>
          <p:nvPr/>
        </p:nvSpPr>
        <p:spPr>
          <a:xfrm>
            <a:off x="3709281" y="3068984"/>
            <a:ext cx="62047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4">
            <a:extLst>
              <a:ext uri="{FF2B5EF4-FFF2-40B4-BE49-F238E27FC236}">
                <a16:creationId xmlns="" xmlns:a16="http://schemas.microsoft.com/office/drawing/2014/main" id="{9BA34680-8952-4352-A630-08864BF9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174" y="29653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자유형: 도형 3">
            <a:extLst>
              <a:ext uri="{FF2B5EF4-FFF2-40B4-BE49-F238E27FC236}">
                <a16:creationId xmlns="" xmlns:a16="http://schemas.microsoft.com/office/drawing/2014/main" id="{3AAC6F58-1638-49CA-89DF-38F22720D0C0}"/>
              </a:ext>
            </a:extLst>
          </p:cNvPr>
          <p:cNvSpPr/>
          <p:nvPr/>
        </p:nvSpPr>
        <p:spPr>
          <a:xfrm rot="548725">
            <a:off x="5223740" y="3269756"/>
            <a:ext cx="96281" cy="332509"/>
          </a:xfrm>
          <a:custGeom>
            <a:avLst/>
            <a:gdLst>
              <a:gd name="connsiteX0" fmla="*/ 0 w 96281"/>
              <a:gd name="connsiteY0" fmla="*/ 0 h 332509"/>
              <a:gd name="connsiteX1" fmla="*/ 93518 w 96281"/>
              <a:gd name="connsiteY1" fmla="*/ 135082 h 332509"/>
              <a:gd name="connsiteX2" fmla="*/ 62345 w 96281"/>
              <a:gd name="connsiteY2" fmla="*/ 332509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81" h="332509">
                <a:moveTo>
                  <a:pt x="0" y="0"/>
                </a:moveTo>
                <a:cubicBezTo>
                  <a:pt x="41563" y="39832"/>
                  <a:pt x="83127" y="79664"/>
                  <a:pt x="93518" y="135082"/>
                </a:cubicBezTo>
                <a:cubicBezTo>
                  <a:pt x="103909" y="190500"/>
                  <a:pt x="83127" y="261504"/>
                  <a:pt x="62345" y="332509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34E1FF12-2705-4079-A8A9-91B1D5000460}"/>
              </a:ext>
            </a:extLst>
          </p:cNvPr>
          <p:cNvSpPr txBox="1"/>
          <p:nvPr/>
        </p:nvSpPr>
        <p:spPr>
          <a:xfrm>
            <a:off x="5252258" y="3223083"/>
            <a:ext cx="9954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7  1  4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Picture 4">
            <a:extLst>
              <a:ext uri="{FF2B5EF4-FFF2-40B4-BE49-F238E27FC236}">
                <a16:creationId xmlns="" xmlns:a16="http://schemas.microsoft.com/office/drawing/2014/main" id="{E7F593A7-97B4-43C7-A751-4418DC1A4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234" y="26763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7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6608245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597952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316502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306209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6041713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031420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5749970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39677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나눗셈을 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0D21F27A-9F92-4CE7-8F3F-F758EDFF267B}"/>
              </a:ext>
            </a:extLst>
          </p:cNvPr>
          <p:cNvSpPr txBox="1"/>
          <p:nvPr/>
        </p:nvSpPr>
        <p:spPr>
          <a:xfrm>
            <a:off x="113174" y="2636912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80÷4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E3C70FF8-AD06-4CD8-B918-28DE3E6B46D1}"/>
              </a:ext>
            </a:extLst>
          </p:cNvPr>
          <p:cNvSpPr txBox="1"/>
          <p:nvPr/>
        </p:nvSpPr>
        <p:spPr>
          <a:xfrm>
            <a:off x="1266079" y="2952337"/>
            <a:ext cx="62047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="" xmlns:a16="http://schemas.microsoft.com/office/drawing/2014/main" id="{BFAFF187-B038-4152-853A-0CBAA7443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72" y="28487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F6942E6C-D8A5-402B-8DB3-27A90A24596C}"/>
              </a:ext>
            </a:extLst>
          </p:cNvPr>
          <p:cNvSpPr txBox="1"/>
          <p:nvPr/>
        </p:nvSpPr>
        <p:spPr>
          <a:xfrm>
            <a:off x="5268750" y="2815737"/>
            <a:ext cx="97893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1  0  2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7C57E14E-A2DB-4073-A27E-41BA01BD82E1}"/>
              </a:ext>
            </a:extLst>
          </p:cNvPr>
          <p:cNvCxnSpPr>
            <a:cxnSpLocks/>
          </p:cNvCxnSpPr>
          <p:nvPr/>
        </p:nvCxnSpPr>
        <p:spPr bwMode="auto">
          <a:xfrm>
            <a:off x="5252257" y="3257394"/>
            <a:ext cx="103438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39914442-7F84-4BCE-ADE6-1CFD04A9058D}"/>
              </a:ext>
            </a:extLst>
          </p:cNvPr>
          <p:cNvSpPr txBox="1"/>
          <p:nvPr/>
        </p:nvSpPr>
        <p:spPr>
          <a:xfrm>
            <a:off x="4778509" y="3200458"/>
            <a:ext cx="4804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9FE82C3D-DA70-4B70-AC50-265A470EFB5F}"/>
              </a:ext>
            </a:extLst>
          </p:cNvPr>
          <p:cNvSpPr txBox="1"/>
          <p:nvPr/>
        </p:nvSpPr>
        <p:spPr>
          <a:xfrm>
            <a:off x="2360989" y="3094222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95÷5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82685B01-9250-47B7-AA09-334571A4C256}"/>
              </a:ext>
            </a:extLst>
          </p:cNvPr>
          <p:cNvSpPr txBox="1"/>
          <p:nvPr/>
        </p:nvSpPr>
        <p:spPr>
          <a:xfrm>
            <a:off x="3709281" y="3068984"/>
            <a:ext cx="62047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4">
            <a:extLst>
              <a:ext uri="{FF2B5EF4-FFF2-40B4-BE49-F238E27FC236}">
                <a16:creationId xmlns="" xmlns:a16="http://schemas.microsoft.com/office/drawing/2014/main" id="{9BA34680-8952-4352-A630-08864BF9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174" y="29653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자유형: 도형 3">
            <a:extLst>
              <a:ext uri="{FF2B5EF4-FFF2-40B4-BE49-F238E27FC236}">
                <a16:creationId xmlns="" xmlns:a16="http://schemas.microsoft.com/office/drawing/2014/main" id="{3AAC6F58-1638-49CA-89DF-38F22720D0C0}"/>
              </a:ext>
            </a:extLst>
          </p:cNvPr>
          <p:cNvSpPr/>
          <p:nvPr/>
        </p:nvSpPr>
        <p:spPr>
          <a:xfrm rot="548725">
            <a:off x="5223740" y="3269756"/>
            <a:ext cx="96281" cy="332509"/>
          </a:xfrm>
          <a:custGeom>
            <a:avLst/>
            <a:gdLst>
              <a:gd name="connsiteX0" fmla="*/ 0 w 96281"/>
              <a:gd name="connsiteY0" fmla="*/ 0 h 332509"/>
              <a:gd name="connsiteX1" fmla="*/ 93518 w 96281"/>
              <a:gd name="connsiteY1" fmla="*/ 135082 h 332509"/>
              <a:gd name="connsiteX2" fmla="*/ 62345 w 96281"/>
              <a:gd name="connsiteY2" fmla="*/ 332509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81" h="332509">
                <a:moveTo>
                  <a:pt x="0" y="0"/>
                </a:moveTo>
                <a:cubicBezTo>
                  <a:pt x="41563" y="39832"/>
                  <a:pt x="83127" y="79664"/>
                  <a:pt x="93518" y="135082"/>
                </a:cubicBezTo>
                <a:cubicBezTo>
                  <a:pt x="103909" y="190500"/>
                  <a:pt x="83127" y="261504"/>
                  <a:pt x="62345" y="332509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34E1FF12-2705-4079-A8A9-91B1D5000460}"/>
              </a:ext>
            </a:extLst>
          </p:cNvPr>
          <p:cNvSpPr txBox="1"/>
          <p:nvPr/>
        </p:nvSpPr>
        <p:spPr>
          <a:xfrm>
            <a:off x="5252258" y="3223083"/>
            <a:ext cx="9954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7  1  4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Picture 4">
            <a:extLst>
              <a:ext uri="{FF2B5EF4-FFF2-40B4-BE49-F238E27FC236}">
                <a16:creationId xmlns="" xmlns:a16="http://schemas.microsoft.com/office/drawing/2014/main" id="{E7F593A7-97B4-43C7-A751-4418DC1A4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234" y="26763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E985C36-9973-4C46-A9F1-8D09661307B6}"/>
              </a:ext>
            </a:extLst>
          </p:cNvPr>
          <p:cNvSpPr/>
          <p:nvPr/>
        </p:nvSpPr>
        <p:spPr>
          <a:xfrm>
            <a:off x="207825" y="2611363"/>
            <a:ext cx="6667165" cy="247387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29">
            <a:extLst>
              <a:ext uri="{FF2B5EF4-FFF2-40B4-BE49-F238E27FC236}">
                <a16:creationId xmlns="" xmlns:a16="http://schemas.microsoft.com/office/drawing/2014/main" id="{217473C3-33CF-4240-BD6A-89D75865A2BB}"/>
              </a:ext>
            </a:extLst>
          </p:cNvPr>
          <p:cNvSpPr/>
          <p:nvPr/>
        </p:nvSpPr>
        <p:spPr>
          <a:xfrm>
            <a:off x="338478" y="250552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7" name="직각 삼각형 36">
            <a:extLst>
              <a:ext uri="{FF2B5EF4-FFF2-40B4-BE49-F238E27FC236}">
                <a16:creationId xmlns="" xmlns:a16="http://schemas.microsoft.com/office/drawing/2014/main" id="{428235A0-0E0A-415E-83BA-D8058DB15376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3FDF2FF-303E-4C3B-AFE2-B50794A490D9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C9881275-35F9-4B74-90FB-566B7D70167E}"/>
              </a:ext>
            </a:extLst>
          </p:cNvPr>
          <p:cNvCxnSpPr>
            <a:cxnSpLocks/>
          </p:cNvCxnSpPr>
          <p:nvPr/>
        </p:nvCxnSpPr>
        <p:spPr bwMode="auto">
          <a:xfrm>
            <a:off x="1039012" y="3872981"/>
            <a:ext cx="96333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3F4F673-E1D9-422D-B1F1-03DBCB91D7F0}"/>
              </a:ext>
            </a:extLst>
          </p:cNvPr>
          <p:cNvSpPr txBox="1"/>
          <p:nvPr/>
        </p:nvSpPr>
        <p:spPr>
          <a:xfrm>
            <a:off x="766159" y="2683115"/>
            <a:ext cx="977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DF00234-29E5-4C8B-84C5-84A2D2487DB9}"/>
              </a:ext>
            </a:extLst>
          </p:cNvPr>
          <p:cNvSpPr txBox="1"/>
          <p:nvPr/>
        </p:nvSpPr>
        <p:spPr>
          <a:xfrm>
            <a:off x="377077" y="3879857"/>
            <a:ext cx="13661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86F8519-5607-436D-87C6-3255CFC377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6" y="3048512"/>
            <a:ext cx="1033799" cy="39259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CBB0E31-5949-4EDC-88E3-6EBF61921D9A}"/>
              </a:ext>
            </a:extLst>
          </p:cNvPr>
          <p:cNvSpPr txBox="1"/>
          <p:nvPr/>
        </p:nvSpPr>
        <p:spPr>
          <a:xfrm>
            <a:off x="766159" y="3108132"/>
            <a:ext cx="977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41662F2-8A29-4B75-A4C2-BFE922AB6438}"/>
              </a:ext>
            </a:extLst>
          </p:cNvPr>
          <p:cNvSpPr txBox="1"/>
          <p:nvPr/>
        </p:nvSpPr>
        <p:spPr>
          <a:xfrm>
            <a:off x="766160" y="3488260"/>
            <a:ext cx="6941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D2C8E3E-5A18-4E2D-8A93-6248FA6E5868}"/>
              </a:ext>
            </a:extLst>
          </p:cNvPr>
          <p:cNvSpPr txBox="1"/>
          <p:nvPr/>
        </p:nvSpPr>
        <p:spPr>
          <a:xfrm>
            <a:off x="269499" y="3092375"/>
            <a:ext cx="6941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F57AB824-A521-4A97-8FDE-E3D3531AF758}"/>
              </a:ext>
            </a:extLst>
          </p:cNvPr>
          <p:cNvCxnSpPr>
            <a:cxnSpLocks/>
          </p:cNvCxnSpPr>
          <p:nvPr/>
        </p:nvCxnSpPr>
        <p:spPr bwMode="auto">
          <a:xfrm>
            <a:off x="3144436" y="3867769"/>
            <a:ext cx="96333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D1178A09-FA5E-4483-89D0-1CCE713739D8}"/>
              </a:ext>
            </a:extLst>
          </p:cNvPr>
          <p:cNvSpPr txBox="1"/>
          <p:nvPr/>
        </p:nvSpPr>
        <p:spPr>
          <a:xfrm>
            <a:off x="2871583" y="2677903"/>
            <a:ext cx="977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C2D6FEA6-864A-4E21-AA2C-1C9DDD995B85}"/>
              </a:ext>
            </a:extLst>
          </p:cNvPr>
          <p:cNvSpPr txBox="1"/>
          <p:nvPr/>
        </p:nvSpPr>
        <p:spPr>
          <a:xfrm>
            <a:off x="2482501" y="3874645"/>
            <a:ext cx="13661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4  5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ED5E71AD-0EC8-47A6-BF36-D1127CA8AD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70" y="3043300"/>
            <a:ext cx="1033799" cy="39259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63A7095-3CCB-4789-AE86-C2C849136042}"/>
              </a:ext>
            </a:extLst>
          </p:cNvPr>
          <p:cNvSpPr txBox="1"/>
          <p:nvPr/>
        </p:nvSpPr>
        <p:spPr>
          <a:xfrm>
            <a:off x="2871583" y="3102920"/>
            <a:ext cx="977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9  5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60C00749-66CA-4B6E-8EB1-597FE34A9410}"/>
              </a:ext>
            </a:extLst>
          </p:cNvPr>
          <p:cNvSpPr txBox="1"/>
          <p:nvPr/>
        </p:nvSpPr>
        <p:spPr>
          <a:xfrm>
            <a:off x="2871584" y="3483048"/>
            <a:ext cx="6941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6B9DA15-E11B-4DDA-89D5-C93F8355B019}"/>
              </a:ext>
            </a:extLst>
          </p:cNvPr>
          <p:cNvSpPr txBox="1"/>
          <p:nvPr/>
        </p:nvSpPr>
        <p:spPr>
          <a:xfrm>
            <a:off x="2374923" y="3087163"/>
            <a:ext cx="6941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5FA872C3-B769-44D0-9714-A3F24C477E9B}"/>
              </a:ext>
            </a:extLst>
          </p:cNvPr>
          <p:cNvSpPr txBox="1"/>
          <p:nvPr/>
        </p:nvSpPr>
        <p:spPr>
          <a:xfrm>
            <a:off x="5252257" y="2670176"/>
            <a:ext cx="977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1  0  2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605269B3-36E8-4405-ACF8-E395C29A03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703" y="3043300"/>
            <a:ext cx="1033799" cy="392591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8BC49A1A-55AA-4CBC-9488-3DB24665DE96}"/>
              </a:ext>
            </a:extLst>
          </p:cNvPr>
          <p:cNvSpPr txBox="1"/>
          <p:nvPr/>
        </p:nvSpPr>
        <p:spPr>
          <a:xfrm>
            <a:off x="5315174" y="3102920"/>
            <a:ext cx="977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7  1  4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93A20A8B-B657-4824-B617-20ADF1C285E3}"/>
              </a:ext>
            </a:extLst>
          </p:cNvPr>
          <p:cNvSpPr txBox="1"/>
          <p:nvPr/>
        </p:nvSpPr>
        <p:spPr>
          <a:xfrm>
            <a:off x="4985721" y="3498507"/>
            <a:ext cx="6941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869684C4-DC4C-417D-A4A3-05B9271C32EC}"/>
              </a:ext>
            </a:extLst>
          </p:cNvPr>
          <p:cNvSpPr txBox="1"/>
          <p:nvPr/>
        </p:nvSpPr>
        <p:spPr>
          <a:xfrm>
            <a:off x="4583656" y="3087163"/>
            <a:ext cx="6941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309B08C1-CCE2-4096-9C17-FBCB53A19153}"/>
              </a:ext>
            </a:extLst>
          </p:cNvPr>
          <p:cNvSpPr txBox="1"/>
          <p:nvPr/>
        </p:nvSpPr>
        <p:spPr>
          <a:xfrm>
            <a:off x="2482501" y="4196407"/>
            <a:ext cx="13661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4  5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="" xmlns:a16="http://schemas.microsoft.com/office/drawing/2014/main" id="{7854ABD0-DB0C-4E6E-8C13-FCCF22A48B47}"/>
              </a:ext>
            </a:extLst>
          </p:cNvPr>
          <p:cNvCxnSpPr>
            <a:cxnSpLocks/>
          </p:cNvCxnSpPr>
          <p:nvPr/>
        </p:nvCxnSpPr>
        <p:spPr bwMode="auto">
          <a:xfrm>
            <a:off x="3156354" y="4630970"/>
            <a:ext cx="96333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72F888AE-5301-4673-90E1-710420166C71}"/>
              </a:ext>
            </a:extLst>
          </p:cNvPr>
          <p:cNvSpPr txBox="1"/>
          <p:nvPr/>
        </p:nvSpPr>
        <p:spPr>
          <a:xfrm>
            <a:off x="2494419" y="4637846"/>
            <a:ext cx="13661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="" xmlns:a16="http://schemas.microsoft.com/office/drawing/2014/main" id="{0F8F7FF0-3D29-43CB-8CE8-E9991BF0908B}"/>
              </a:ext>
            </a:extLst>
          </p:cNvPr>
          <p:cNvCxnSpPr>
            <a:cxnSpLocks/>
          </p:cNvCxnSpPr>
          <p:nvPr/>
        </p:nvCxnSpPr>
        <p:spPr bwMode="auto">
          <a:xfrm>
            <a:off x="5303256" y="3867769"/>
            <a:ext cx="96333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4E77D094-2959-4203-9D54-214933381763}"/>
              </a:ext>
            </a:extLst>
          </p:cNvPr>
          <p:cNvSpPr txBox="1"/>
          <p:nvPr/>
        </p:nvSpPr>
        <p:spPr>
          <a:xfrm>
            <a:off x="4923534" y="3874645"/>
            <a:ext cx="13661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A5B2CEDC-48E8-411A-B0FE-CDB14413D4A3}"/>
              </a:ext>
            </a:extLst>
          </p:cNvPr>
          <p:cNvSpPr txBox="1"/>
          <p:nvPr/>
        </p:nvSpPr>
        <p:spPr>
          <a:xfrm>
            <a:off x="4923534" y="4196407"/>
            <a:ext cx="13661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="" xmlns:a16="http://schemas.microsoft.com/office/drawing/2014/main" id="{943C72C8-D640-4965-8AD5-324A960870D4}"/>
              </a:ext>
            </a:extLst>
          </p:cNvPr>
          <p:cNvCxnSpPr>
            <a:cxnSpLocks/>
          </p:cNvCxnSpPr>
          <p:nvPr/>
        </p:nvCxnSpPr>
        <p:spPr bwMode="auto">
          <a:xfrm>
            <a:off x="5315174" y="4630970"/>
            <a:ext cx="96333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6B02A1CD-CFED-4E71-B719-FB7420E180F5}"/>
              </a:ext>
            </a:extLst>
          </p:cNvPr>
          <p:cNvSpPr txBox="1"/>
          <p:nvPr/>
        </p:nvSpPr>
        <p:spPr>
          <a:xfrm>
            <a:off x="4911111" y="4637846"/>
            <a:ext cx="13661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7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순서도: 대체 처리 111"/>
          <p:cNvSpPr/>
          <p:nvPr/>
        </p:nvSpPr>
        <p:spPr>
          <a:xfrm>
            <a:off x="6634571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624278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6342828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332535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6" name="순서도: 대체 처리 115"/>
          <p:cNvSpPr/>
          <p:nvPr/>
        </p:nvSpPr>
        <p:spPr>
          <a:xfrm>
            <a:off x="6068039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6057746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6296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66003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5556" y="164099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보고 계산이 맞는지 확인해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0396F505-F3BA-4E4E-806E-5C9EF135CBC7}"/>
              </a:ext>
            </a:extLst>
          </p:cNvPr>
          <p:cNvSpPr/>
          <p:nvPr/>
        </p:nvSpPr>
        <p:spPr>
          <a:xfrm>
            <a:off x="2042069" y="2572187"/>
            <a:ext cx="1376235" cy="676793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170÷6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FCDEF95E-3580-49F0-989D-AEA8E972BCAA}"/>
              </a:ext>
            </a:extLst>
          </p:cNvPr>
          <p:cNvSpPr/>
          <p:nvPr/>
        </p:nvSpPr>
        <p:spPr>
          <a:xfrm>
            <a:off x="1523339" y="3678950"/>
            <a:ext cx="708053" cy="400110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E725473-8954-41B3-9432-FC19431DCFF8}"/>
              </a:ext>
            </a:extLst>
          </p:cNvPr>
          <p:cNvSpPr txBox="1"/>
          <p:nvPr/>
        </p:nvSpPr>
        <p:spPr>
          <a:xfrm>
            <a:off x="3440559" y="2737366"/>
            <a:ext cx="113738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28···2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="" xmlns:a16="http://schemas.microsoft.com/office/drawing/2014/main" id="{A7A8D052-164E-44E3-B468-80576E989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13" y="25931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2982080-D098-401A-A27F-CD3FCC98DC26}"/>
              </a:ext>
            </a:extLst>
          </p:cNvPr>
          <p:cNvSpPr txBox="1"/>
          <p:nvPr/>
        </p:nvSpPr>
        <p:spPr>
          <a:xfrm>
            <a:off x="2312953" y="3686645"/>
            <a:ext cx="286375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6×28=168, 168+2=170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>
            <a:extLst>
              <a:ext uri="{FF2B5EF4-FFF2-40B4-BE49-F238E27FC236}">
                <a16:creationId xmlns="" xmlns:a16="http://schemas.microsoft.com/office/drawing/2014/main" id="{46B0E1F8-E13B-4E20-B729-89D10F06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847" y="39501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순서도: 대체 처리 111"/>
          <p:cNvSpPr/>
          <p:nvPr/>
        </p:nvSpPr>
        <p:spPr>
          <a:xfrm>
            <a:off x="6634571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624278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6342828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332535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6" name="순서도: 대체 처리 115"/>
          <p:cNvSpPr/>
          <p:nvPr/>
        </p:nvSpPr>
        <p:spPr>
          <a:xfrm>
            <a:off x="6068039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6057746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6296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66003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5556" y="164099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보고 계산이 맞는지 확인해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0396F505-F3BA-4E4E-806E-5C9EF135CBC7}"/>
              </a:ext>
            </a:extLst>
          </p:cNvPr>
          <p:cNvSpPr/>
          <p:nvPr/>
        </p:nvSpPr>
        <p:spPr>
          <a:xfrm>
            <a:off x="2042069" y="2572187"/>
            <a:ext cx="1376235" cy="676793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170÷6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FCDEF95E-3580-49F0-989D-AEA8E972BCAA}"/>
              </a:ext>
            </a:extLst>
          </p:cNvPr>
          <p:cNvSpPr/>
          <p:nvPr/>
        </p:nvSpPr>
        <p:spPr>
          <a:xfrm>
            <a:off x="1523339" y="3678950"/>
            <a:ext cx="708053" cy="400110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E725473-8954-41B3-9432-FC19431DCFF8}"/>
              </a:ext>
            </a:extLst>
          </p:cNvPr>
          <p:cNvSpPr txBox="1"/>
          <p:nvPr/>
        </p:nvSpPr>
        <p:spPr>
          <a:xfrm>
            <a:off x="3440559" y="2737366"/>
            <a:ext cx="113738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28···2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="" xmlns:a16="http://schemas.microsoft.com/office/drawing/2014/main" id="{A7A8D052-164E-44E3-B468-80576E989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13" y="25931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2982080-D098-401A-A27F-CD3FCC98DC26}"/>
              </a:ext>
            </a:extLst>
          </p:cNvPr>
          <p:cNvSpPr txBox="1"/>
          <p:nvPr/>
        </p:nvSpPr>
        <p:spPr>
          <a:xfrm>
            <a:off x="2312953" y="3686645"/>
            <a:ext cx="286375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6×28=168, 168+2=170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>
            <a:extLst>
              <a:ext uri="{FF2B5EF4-FFF2-40B4-BE49-F238E27FC236}">
                <a16:creationId xmlns="" xmlns:a16="http://schemas.microsoft.com/office/drawing/2014/main" id="{46B0E1F8-E13B-4E20-B729-89D10F06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847" y="39501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E2C7494-CC7F-446A-BF08-6E5604BAD040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2A1FD21-0290-4769-89BD-2F3CABC39913}"/>
              </a:ext>
            </a:extLst>
          </p:cNvPr>
          <p:cNvSpPr/>
          <p:nvPr/>
        </p:nvSpPr>
        <p:spPr>
          <a:xfrm>
            <a:off x="207825" y="3381568"/>
            <a:ext cx="6667165" cy="1703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직각 삼각형 35">
            <a:extLst>
              <a:ext uri="{FF2B5EF4-FFF2-40B4-BE49-F238E27FC236}">
                <a16:creationId xmlns="" xmlns:a16="http://schemas.microsoft.com/office/drawing/2014/main" id="{53705A36-515F-4591-8513-115266A458E4}"/>
              </a:ext>
            </a:extLst>
          </p:cNvPr>
          <p:cNvSpPr/>
          <p:nvPr/>
        </p:nvSpPr>
        <p:spPr>
          <a:xfrm flipH="1" flipV="1">
            <a:off x="5261885" y="507709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모서리가 둥근 직사각형 29">
            <a:extLst>
              <a:ext uri="{FF2B5EF4-FFF2-40B4-BE49-F238E27FC236}">
                <a16:creationId xmlns="" xmlns:a16="http://schemas.microsoft.com/office/drawing/2014/main" id="{674DFA43-F874-4BD3-8C91-8872906AB16D}"/>
              </a:ext>
            </a:extLst>
          </p:cNvPr>
          <p:cNvSpPr/>
          <p:nvPr/>
        </p:nvSpPr>
        <p:spPr>
          <a:xfrm>
            <a:off x="338478" y="325270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1F76E46-C914-4F49-827B-B32FC2314ABF}"/>
              </a:ext>
            </a:extLst>
          </p:cNvPr>
          <p:cNvSpPr txBox="1"/>
          <p:nvPr/>
        </p:nvSpPr>
        <p:spPr>
          <a:xfrm>
            <a:off x="1257158" y="4255196"/>
            <a:ext cx="28637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6×28=168, 168+2=170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9455728-91FA-4FE6-81F6-F15CEB68DD7B}"/>
              </a:ext>
            </a:extLst>
          </p:cNvPr>
          <p:cNvSpPr txBox="1"/>
          <p:nvPr/>
        </p:nvSpPr>
        <p:spPr>
          <a:xfrm>
            <a:off x="389845" y="3805668"/>
            <a:ext cx="28637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170÷6=28···2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FCDEF95E-3580-49F0-989D-AEA8E972BCAA}"/>
              </a:ext>
            </a:extLst>
          </p:cNvPr>
          <p:cNvSpPr/>
          <p:nvPr/>
        </p:nvSpPr>
        <p:spPr>
          <a:xfrm>
            <a:off x="509573" y="4247501"/>
            <a:ext cx="708053" cy="400110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17110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/>
          <p:cNvSpPr/>
          <p:nvPr/>
        </p:nvSpPr>
        <p:spPr>
          <a:xfrm>
            <a:off x="6574612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564319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6282869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6272576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3" name="순서도: 대체 처리 112"/>
          <p:cNvSpPr/>
          <p:nvPr/>
        </p:nvSpPr>
        <p:spPr>
          <a:xfrm>
            <a:off x="6008080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5997787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716337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706044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68982" y="1660738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과자를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상자를 만들려고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과자를 모두 몇 개 준비해야 하는지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DE97C1D9-B0C8-4F33-9A97-2739194FE330}"/>
              </a:ext>
            </a:extLst>
          </p:cNvPr>
          <p:cNvSpPr/>
          <p:nvPr/>
        </p:nvSpPr>
        <p:spPr>
          <a:xfrm>
            <a:off x="2152135" y="2909337"/>
            <a:ext cx="439645" cy="400110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2A57741-3930-46D2-80F7-4E1C44CDD3A0}"/>
              </a:ext>
            </a:extLst>
          </p:cNvPr>
          <p:cNvSpPr txBox="1"/>
          <p:nvPr/>
        </p:nvSpPr>
        <p:spPr>
          <a:xfrm>
            <a:off x="2672270" y="2917032"/>
            <a:ext cx="224911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8×55=440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="" xmlns:a16="http://schemas.microsoft.com/office/drawing/2014/main" id="{8248F348-1566-47E4-A19A-2FFB6C199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225" y="27727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F73DC167-7F5B-41ED-91C5-FFF517F0698B}"/>
              </a:ext>
            </a:extLst>
          </p:cNvPr>
          <p:cNvSpPr/>
          <p:nvPr/>
        </p:nvSpPr>
        <p:spPr>
          <a:xfrm>
            <a:off x="2152135" y="3438309"/>
            <a:ext cx="439645" cy="40011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17A6F18-C962-42C0-923E-A185A16FD26C}"/>
              </a:ext>
            </a:extLst>
          </p:cNvPr>
          <p:cNvSpPr txBox="1"/>
          <p:nvPr/>
        </p:nvSpPr>
        <p:spPr>
          <a:xfrm>
            <a:off x="2672270" y="3446004"/>
            <a:ext cx="116856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>
            <a:extLst>
              <a:ext uri="{FF2B5EF4-FFF2-40B4-BE49-F238E27FC236}">
                <a16:creationId xmlns="" xmlns:a16="http://schemas.microsoft.com/office/drawing/2014/main" id="{74BB5299-3686-452F-8AA3-31089D685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030" y="33017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32FEB13-3D12-4F1F-808D-2BFA74508583}"/>
              </a:ext>
            </a:extLst>
          </p:cNvPr>
          <p:cNvSpPr txBox="1"/>
          <p:nvPr/>
        </p:nvSpPr>
        <p:spPr>
          <a:xfrm>
            <a:off x="3779912" y="3455712"/>
            <a:ext cx="460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41279</TotalTime>
  <Words>697</Words>
  <Application>Microsoft Office PowerPoint</Application>
  <PresentationFormat>화면 슬라이드 쇼(4:3)</PresentationFormat>
  <Paragraphs>264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7191</cp:revision>
  <dcterms:created xsi:type="dcterms:W3CDTF">2008-07-15T12:19:11Z</dcterms:created>
  <dcterms:modified xsi:type="dcterms:W3CDTF">2022-02-16T00:17:11Z</dcterms:modified>
</cp:coreProperties>
</file>