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7" r:id="rId4"/>
    <p:sldId id="1358" r:id="rId5"/>
    <p:sldId id="1339" r:id="rId6"/>
    <p:sldId id="1386" r:id="rId7"/>
    <p:sldId id="1380" r:id="rId8"/>
    <p:sldId id="1342" r:id="rId9"/>
    <p:sldId id="1387" r:id="rId10"/>
    <p:sldId id="1345" r:id="rId11"/>
    <p:sldId id="1346" r:id="rId12"/>
    <p:sldId id="1348" r:id="rId13"/>
    <p:sldId id="1349" r:id="rId14"/>
    <p:sldId id="1389" r:id="rId15"/>
    <p:sldId id="1390" r:id="rId16"/>
    <p:sldId id="1351" r:id="rId17"/>
    <p:sldId id="1352" r:id="rId18"/>
    <p:sldId id="1391" r:id="rId19"/>
    <p:sldId id="1355" r:id="rId20"/>
    <p:sldId id="1356" r:id="rId21"/>
    <p:sldId id="1392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F81BD"/>
    <a:srgbClr val="FFFFCC"/>
    <a:srgbClr val="E6B9B8"/>
    <a:srgbClr val="45A991"/>
    <a:srgbClr val="57BBA3"/>
    <a:srgbClr val="A4732C"/>
    <a:srgbClr val="336600"/>
    <a:srgbClr val="339933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0185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21380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5611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수에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몇십을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곱해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DB8C3F2-F735-4014-B60F-393B380F3E6E}"/>
              </a:ext>
            </a:extLst>
          </p:cNvPr>
          <p:cNvSpPr txBox="1"/>
          <p:nvPr/>
        </p:nvSpPr>
        <p:spPr>
          <a:xfrm>
            <a:off x="657222" y="2544256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2  1  0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706BC96B-56E7-4C51-A80A-9E7DF34F7CDD}"/>
              </a:ext>
            </a:extLst>
          </p:cNvPr>
          <p:cNvCxnSpPr/>
          <p:nvPr/>
        </p:nvCxnSpPr>
        <p:spPr bwMode="auto">
          <a:xfrm>
            <a:off x="763504" y="3234069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525CE39-8100-4330-AFB4-171D61EF6AB3}"/>
              </a:ext>
            </a:extLst>
          </p:cNvPr>
          <p:cNvSpPr txBox="1"/>
          <p:nvPr/>
        </p:nvSpPr>
        <p:spPr>
          <a:xfrm>
            <a:off x="657222" y="283956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E4FE670-C256-4F37-8438-F9F26D2C7E49}"/>
              </a:ext>
            </a:extLst>
          </p:cNvPr>
          <p:cNvSpPr txBox="1"/>
          <p:nvPr/>
        </p:nvSpPr>
        <p:spPr>
          <a:xfrm>
            <a:off x="657222" y="3259584"/>
            <a:ext cx="136406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4  2  0  0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0DF88FAA-1C66-4278-BD61-AD0F35D3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72" y="3154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2F48946-679C-4A3A-8C98-C94DDC95DF23}"/>
              </a:ext>
            </a:extLst>
          </p:cNvPr>
          <p:cNvSpPr txBox="1"/>
          <p:nvPr/>
        </p:nvSpPr>
        <p:spPr>
          <a:xfrm>
            <a:off x="2764609" y="2544256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3  7  9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B3D69DD2-F9A1-4C77-ADA7-BCCC2FA3CFD2}"/>
              </a:ext>
            </a:extLst>
          </p:cNvPr>
          <p:cNvCxnSpPr/>
          <p:nvPr/>
        </p:nvCxnSpPr>
        <p:spPr bwMode="auto">
          <a:xfrm>
            <a:off x="2591780" y="3234069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AC3435C-9046-4F7C-A224-5D02389BF68A}"/>
              </a:ext>
            </a:extLst>
          </p:cNvPr>
          <p:cNvSpPr txBox="1"/>
          <p:nvPr/>
        </p:nvSpPr>
        <p:spPr>
          <a:xfrm>
            <a:off x="2447764" y="2839569"/>
            <a:ext cx="16505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A716B8D-0EA5-47D8-BAA1-59B9E47FF4B6}"/>
              </a:ext>
            </a:extLst>
          </p:cNvPr>
          <p:cNvSpPr txBox="1"/>
          <p:nvPr/>
        </p:nvSpPr>
        <p:spPr>
          <a:xfrm>
            <a:off x="2563632" y="3259584"/>
            <a:ext cx="156503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2  6  5  3  0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74CD6825-36E8-47A5-A9A6-18C451EBB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446" y="35154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CACA100-DA36-49FC-9A37-788291C11DF1}"/>
              </a:ext>
            </a:extLst>
          </p:cNvPr>
          <p:cNvSpPr txBox="1"/>
          <p:nvPr/>
        </p:nvSpPr>
        <p:spPr>
          <a:xfrm>
            <a:off x="4901910" y="2544256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6  5  2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9E7F2F8-4EAA-4183-A701-4C3EEFCB037F}"/>
              </a:ext>
            </a:extLst>
          </p:cNvPr>
          <p:cNvCxnSpPr/>
          <p:nvPr/>
        </p:nvCxnSpPr>
        <p:spPr bwMode="auto">
          <a:xfrm>
            <a:off x="4716016" y="3234069"/>
            <a:ext cx="155930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E479927-D22F-4167-A961-6233DF3028F1}"/>
              </a:ext>
            </a:extLst>
          </p:cNvPr>
          <p:cNvSpPr txBox="1"/>
          <p:nvPr/>
        </p:nvSpPr>
        <p:spPr>
          <a:xfrm>
            <a:off x="4644008" y="2839569"/>
            <a:ext cx="16505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×   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FB5BFC0-A5C8-4850-9A22-468D215A55BD}"/>
              </a:ext>
            </a:extLst>
          </p:cNvPr>
          <p:cNvSpPr txBox="1"/>
          <p:nvPr/>
        </p:nvSpPr>
        <p:spPr>
          <a:xfrm>
            <a:off x="4700933" y="3259584"/>
            <a:ext cx="156503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xmlns="" id="{0A761A11-5DAE-4C2E-A44F-9E9193D01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65" y="35915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31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C39402BE-0BBC-4678-9807-25BE9E9E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2590D059-57CA-4874-88C0-5D8A754F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C5D9F795-8437-473D-A81A-9C058197656A}"/>
              </a:ext>
            </a:extLst>
          </p:cNvPr>
          <p:cNvSpPr txBox="1"/>
          <p:nvPr/>
        </p:nvSpPr>
        <p:spPr>
          <a:xfrm>
            <a:off x="458627" y="1354846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491E5C1-6F54-45E2-869D-E98628F2FEC8}"/>
              </a:ext>
            </a:extLst>
          </p:cNvPr>
          <p:cNvSpPr txBox="1"/>
          <p:nvPr/>
        </p:nvSpPr>
        <p:spPr>
          <a:xfrm>
            <a:off x="657222" y="2544256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1  2  4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7CD8BBB3-71E5-405D-BCDD-2DCB90E6361D}"/>
              </a:ext>
            </a:extLst>
          </p:cNvPr>
          <p:cNvCxnSpPr/>
          <p:nvPr/>
        </p:nvCxnSpPr>
        <p:spPr bwMode="auto">
          <a:xfrm>
            <a:off x="763504" y="3234069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0221BA9-4E76-4618-B5D8-6C0A1D68C96F}"/>
              </a:ext>
            </a:extLst>
          </p:cNvPr>
          <p:cNvSpPr txBox="1"/>
          <p:nvPr/>
        </p:nvSpPr>
        <p:spPr>
          <a:xfrm>
            <a:off x="657222" y="283956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7AF80246-EC67-4272-9836-0C2928DEDBDE}"/>
              </a:ext>
            </a:extLst>
          </p:cNvPr>
          <p:cNvSpPr txBox="1"/>
          <p:nvPr/>
        </p:nvSpPr>
        <p:spPr>
          <a:xfrm>
            <a:off x="657222" y="3259584"/>
            <a:ext cx="136406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2  4  8  0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3262E439-5489-4FAE-AAA1-8121DA435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72" y="3154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F9CE26E-EA5E-4188-B23A-27462FAD13F3}"/>
              </a:ext>
            </a:extLst>
          </p:cNvPr>
          <p:cNvSpPr txBox="1"/>
          <p:nvPr/>
        </p:nvSpPr>
        <p:spPr>
          <a:xfrm>
            <a:off x="2764609" y="2544256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2  9  3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A4DCF05B-F723-416E-8C53-E0320B8BB81C}"/>
              </a:ext>
            </a:extLst>
          </p:cNvPr>
          <p:cNvCxnSpPr/>
          <p:nvPr/>
        </p:nvCxnSpPr>
        <p:spPr bwMode="auto">
          <a:xfrm>
            <a:off x="2591780" y="3234069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C95B591-FEA8-40A8-A5E0-F88DABFFF8F9}"/>
              </a:ext>
            </a:extLst>
          </p:cNvPr>
          <p:cNvSpPr txBox="1"/>
          <p:nvPr/>
        </p:nvSpPr>
        <p:spPr>
          <a:xfrm>
            <a:off x="2303748" y="2839569"/>
            <a:ext cx="18155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× 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5497684E-4DEC-47D5-A329-B19C0DEEC470}"/>
              </a:ext>
            </a:extLst>
          </p:cNvPr>
          <p:cNvSpPr txBox="1"/>
          <p:nvPr/>
        </p:nvSpPr>
        <p:spPr>
          <a:xfrm>
            <a:off x="2563632" y="3259584"/>
            <a:ext cx="156503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2  3  4  4  0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133556C5-A38A-4B76-A805-DDF91F830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359" y="3154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7F4179A5-DE60-4C03-ACAE-DE410811B167}"/>
              </a:ext>
            </a:extLst>
          </p:cNvPr>
          <p:cNvSpPr txBox="1"/>
          <p:nvPr/>
        </p:nvSpPr>
        <p:spPr>
          <a:xfrm>
            <a:off x="4901910" y="2544256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3  2  6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3A35D281-CFBF-4684-88ED-237766AA20ED}"/>
              </a:ext>
            </a:extLst>
          </p:cNvPr>
          <p:cNvCxnSpPr/>
          <p:nvPr/>
        </p:nvCxnSpPr>
        <p:spPr bwMode="auto">
          <a:xfrm>
            <a:off x="4716016" y="3234069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76AE5E8-2191-4D4D-8B58-F5EADBCCE19B}"/>
              </a:ext>
            </a:extLst>
          </p:cNvPr>
          <p:cNvSpPr txBox="1"/>
          <p:nvPr/>
        </p:nvSpPr>
        <p:spPr>
          <a:xfrm>
            <a:off x="4649677" y="2839569"/>
            <a:ext cx="16505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2F5723F-B358-4EC1-B941-DB75FAF3492C}"/>
              </a:ext>
            </a:extLst>
          </p:cNvPr>
          <p:cNvSpPr txBox="1"/>
          <p:nvPr/>
        </p:nvSpPr>
        <p:spPr>
          <a:xfrm>
            <a:off x="4700933" y="3259584"/>
            <a:ext cx="156503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1  9  5  6  0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086D546C-D1BF-4948-ACF4-F88BBAA50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660" y="3154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큰 것부터 순서대로        안에 번호를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xmlns="" id="{E75B9AB6-9FE1-4C1C-9D70-1127EC30A518}"/>
              </a:ext>
            </a:extLst>
          </p:cNvPr>
          <p:cNvSpPr/>
          <p:nvPr/>
        </p:nvSpPr>
        <p:spPr bwMode="auto">
          <a:xfrm>
            <a:off x="92609" y="2473302"/>
            <a:ext cx="2200851" cy="1702485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042DD5C6-A673-4DCB-A2EF-36F890A6F419}"/>
              </a:ext>
            </a:extLst>
          </p:cNvPr>
          <p:cNvSpPr/>
          <p:nvPr/>
        </p:nvSpPr>
        <p:spPr>
          <a:xfrm>
            <a:off x="1429365" y="2223628"/>
            <a:ext cx="540060" cy="54006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47853EB-7060-4501-83FC-7A646FE05633}"/>
              </a:ext>
            </a:extLst>
          </p:cNvPr>
          <p:cNvSpPr txBox="1"/>
          <p:nvPr/>
        </p:nvSpPr>
        <p:spPr>
          <a:xfrm>
            <a:off x="612564" y="273562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7  0  0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61D462A5-2179-402B-B350-273DCE8A22D7}"/>
              </a:ext>
            </a:extLst>
          </p:cNvPr>
          <p:cNvCxnSpPr/>
          <p:nvPr/>
        </p:nvCxnSpPr>
        <p:spPr bwMode="auto">
          <a:xfrm>
            <a:off x="431540" y="3420797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B1A43BC-FCA8-49F2-9AB7-BE9F21D3B035}"/>
              </a:ext>
            </a:extLst>
          </p:cNvPr>
          <p:cNvSpPr txBox="1"/>
          <p:nvPr/>
        </p:nvSpPr>
        <p:spPr>
          <a:xfrm>
            <a:off x="323528" y="3026297"/>
            <a:ext cx="16505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0F2882F-8B0E-4040-93AC-6579447F53CB}"/>
              </a:ext>
            </a:extLst>
          </p:cNvPr>
          <p:cNvSpPr txBox="1"/>
          <p:nvPr/>
        </p:nvSpPr>
        <p:spPr>
          <a:xfrm>
            <a:off x="411587" y="3446312"/>
            <a:ext cx="156503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2  1  0  0  0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00E7FAD2-E9E1-4FD3-BD21-092E5F269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14" y="33409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모서리가 둥근 직사각형 47">
            <a:extLst>
              <a:ext uri="{FF2B5EF4-FFF2-40B4-BE49-F238E27FC236}">
                <a16:creationId xmlns:a16="http://schemas.microsoft.com/office/drawing/2014/main" xmlns="" id="{C781C703-F906-40C5-8E82-5619243CCBED}"/>
              </a:ext>
            </a:extLst>
          </p:cNvPr>
          <p:cNvSpPr/>
          <p:nvPr/>
        </p:nvSpPr>
        <p:spPr bwMode="auto">
          <a:xfrm>
            <a:off x="2440784" y="2473302"/>
            <a:ext cx="2200851" cy="1702485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170C43A4-6243-4084-93F3-D8AED84CBF98}"/>
              </a:ext>
            </a:extLst>
          </p:cNvPr>
          <p:cNvSpPr/>
          <p:nvPr/>
        </p:nvSpPr>
        <p:spPr>
          <a:xfrm>
            <a:off x="3777540" y="2223628"/>
            <a:ext cx="540060" cy="54006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BE117811-CC37-4FCD-9F88-512B8799144C}"/>
              </a:ext>
            </a:extLst>
          </p:cNvPr>
          <p:cNvSpPr txBox="1"/>
          <p:nvPr/>
        </p:nvSpPr>
        <p:spPr>
          <a:xfrm>
            <a:off x="2960739" y="273562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3  6  0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xmlns="" id="{4B4A5C29-4098-4A0A-B9A2-8D16E05C47BC}"/>
              </a:ext>
            </a:extLst>
          </p:cNvPr>
          <p:cNvCxnSpPr/>
          <p:nvPr/>
        </p:nvCxnSpPr>
        <p:spPr bwMode="auto">
          <a:xfrm>
            <a:off x="2782873" y="3420797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06A9F2FF-49FF-4951-B325-FD0092150FC6}"/>
              </a:ext>
            </a:extLst>
          </p:cNvPr>
          <p:cNvSpPr txBox="1"/>
          <p:nvPr/>
        </p:nvSpPr>
        <p:spPr>
          <a:xfrm>
            <a:off x="2699792" y="3026297"/>
            <a:ext cx="16505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2600B3D0-2858-4E0D-88A3-63ABD3994D95}"/>
              </a:ext>
            </a:extLst>
          </p:cNvPr>
          <p:cNvSpPr txBox="1"/>
          <p:nvPr/>
        </p:nvSpPr>
        <p:spPr>
          <a:xfrm>
            <a:off x="2759762" y="3446312"/>
            <a:ext cx="156503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2  8  8  0  0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16CD7DA9-2A85-4D49-8C1F-32D600A6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89" y="33409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모서리가 둥근 직사각형 47">
            <a:extLst>
              <a:ext uri="{FF2B5EF4-FFF2-40B4-BE49-F238E27FC236}">
                <a16:creationId xmlns:a16="http://schemas.microsoft.com/office/drawing/2014/main" xmlns="" id="{8F45AFD5-7924-4F19-AB33-5FAC93CBED44}"/>
              </a:ext>
            </a:extLst>
          </p:cNvPr>
          <p:cNvSpPr/>
          <p:nvPr/>
        </p:nvSpPr>
        <p:spPr bwMode="auto">
          <a:xfrm>
            <a:off x="4739749" y="2473302"/>
            <a:ext cx="2200851" cy="1702485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1950C89B-9A05-4759-9C18-63C13B2BC9A7}"/>
              </a:ext>
            </a:extLst>
          </p:cNvPr>
          <p:cNvSpPr/>
          <p:nvPr/>
        </p:nvSpPr>
        <p:spPr>
          <a:xfrm>
            <a:off x="6076505" y="2223628"/>
            <a:ext cx="540060" cy="54006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4DEBAE7E-30BA-494C-9B0C-24D997DEB203}"/>
              </a:ext>
            </a:extLst>
          </p:cNvPr>
          <p:cNvSpPr txBox="1"/>
          <p:nvPr/>
        </p:nvSpPr>
        <p:spPr>
          <a:xfrm>
            <a:off x="5259704" y="273562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5  0  3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BB44D2E-2AB9-45F2-958B-8E451165F995}"/>
              </a:ext>
            </a:extLst>
          </p:cNvPr>
          <p:cNvCxnSpPr/>
          <p:nvPr/>
        </p:nvCxnSpPr>
        <p:spPr bwMode="auto">
          <a:xfrm>
            <a:off x="5087129" y="3420797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B74BEA3-7F13-4BF1-BC2F-E0F77D10DEAE}"/>
              </a:ext>
            </a:extLst>
          </p:cNvPr>
          <p:cNvSpPr txBox="1"/>
          <p:nvPr/>
        </p:nvSpPr>
        <p:spPr>
          <a:xfrm>
            <a:off x="4968044" y="3026297"/>
            <a:ext cx="16505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×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BAA2FBA-5C96-42BE-95CB-487D76678A0E}"/>
              </a:ext>
            </a:extLst>
          </p:cNvPr>
          <p:cNvSpPr txBox="1"/>
          <p:nvPr/>
        </p:nvSpPr>
        <p:spPr>
          <a:xfrm>
            <a:off x="5058727" y="3446312"/>
            <a:ext cx="156503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2  0  1  2  0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>
            <a:extLst>
              <a:ext uri="{FF2B5EF4-FFF2-40B4-BE49-F238E27FC236}">
                <a16:creationId xmlns:a16="http://schemas.microsoft.com/office/drawing/2014/main" xmlns="" id="{7F490509-F954-4B8B-8BFB-87494E89E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54" y="33409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xmlns="" id="{98728791-ECBC-4D8E-8BFF-1265B6A5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41" y="21746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4">
            <a:extLst>
              <a:ext uri="{FF2B5EF4-FFF2-40B4-BE49-F238E27FC236}">
                <a16:creationId xmlns:a16="http://schemas.microsoft.com/office/drawing/2014/main" xmlns="" id="{6878DF80-AC00-4A24-8A6C-6A3234AEE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18" y="21746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>
            <a:extLst>
              <a:ext uri="{FF2B5EF4-FFF2-40B4-BE49-F238E27FC236}">
                <a16:creationId xmlns:a16="http://schemas.microsoft.com/office/drawing/2014/main" xmlns="" id="{1AB19E79-3283-4B5C-B09E-8A8DA414E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912" y="21846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>
            <a:extLst>
              <a:ext uri="{FF2B5EF4-FFF2-40B4-BE49-F238E27FC236}">
                <a16:creationId xmlns:a16="http://schemas.microsoft.com/office/drawing/2014/main" xmlns="" id="{F4325FF3-028F-4397-A018-CF10D5158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029" y="5189663"/>
            <a:ext cx="1182187" cy="4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6ACDBB30-133B-492D-B732-8699BDC8CACD}"/>
              </a:ext>
            </a:extLst>
          </p:cNvPr>
          <p:cNvSpPr/>
          <p:nvPr/>
        </p:nvSpPr>
        <p:spPr>
          <a:xfrm>
            <a:off x="1712045" y="5058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B404265E-7A89-4AA8-B74F-438A5BB51C40}"/>
              </a:ext>
            </a:extLst>
          </p:cNvPr>
          <p:cNvSpPr/>
          <p:nvPr/>
        </p:nvSpPr>
        <p:spPr>
          <a:xfrm>
            <a:off x="4031940" y="1647317"/>
            <a:ext cx="290332" cy="290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496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71922F58-F127-48CB-B96F-B7C9DE716351}"/>
              </a:ext>
            </a:extLst>
          </p:cNvPr>
          <p:cNvSpPr txBox="1"/>
          <p:nvPr/>
        </p:nvSpPr>
        <p:spPr>
          <a:xfrm>
            <a:off x="461721" y="1332260"/>
            <a:ext cx="623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큰 것부터 순서대로        안에 번호를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모서리가 둥근 직사각형 47">
            <a:extLst>
              <a:ext uri="{FF2B5EF4-FFF2-40B4-BE49-F238E27FC236}">
                <a16:creationId xmlns:a16="http://schemas.microsoft.com/office/drawing/2014/main" xmlns="" id="{6C39783E-ABDC-4D6D-B4C3-FD0A36B5076D}"/>
              </a:ext>
            </a:extLst>
          </p:cNvPr>
          <p:cNvSpPr/>
          <p:nvPr/>
        </p:nvSpPr>
        <p:spPr bwMode="auto">
          <a:xfrm>
            <a:off x="92609" y="2473302"/>
            <a:ext cx="2200851" cy="1702485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8D74EA90-E51E-4809-A055-52179582129C}"/>
              </a:ext>
            </a:extLst>
          </p:cNvPr>
          <p:cNvSpPr/>
          <p:nvPr/>
        </p:nvSpPr>
        <p:spPr>
          <a:xfrm>
            <a:off x="1429365" y="2223628"/>
            <a:ext cx="540060" cy="54006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644231D-573C-4CD9-93A3-BE96B1CC9425}"/>
              </a:ext>
            </a:extLst>
          </p:cNvPr>
          <p:cNvSpPr txBox="1"/>
          <p:nvPr/>
        </p:nvSpPr>
        <p:spPr>
          <a:xfrm>
            <a:off x="612564" y="273562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6  0  0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6E5CDC49-EED8-4ACA-9C36-A955D3AF62E4}"/>
              </a:ext>
            </a:extLst>
          </p:cNvPr>
          <p:cNvCxnSpPr/>
          <p:nvPr/>
        </p:nvCxnSpPr>
        <p:spPr bwMode="auto">
          <a:xfrm>
            <a:off x="467544" y="3420797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F08B8EA-45A0-4266-B5C8-A30357D71B42}"/>
              </a:ext>
            </a:extLst>
          </p:cNvPr>
          <p:cNvSpPr txBox="1"/>
          <p:nvPr/>
        </p:nvSpPr>
        <p:spPr>
          <a:xfrm>
            <a:off x="365201" y="3026297"/>
            <a:ext cx="16505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×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57F258D-76BD-4BDF-A8B0-5E5E8C7D1C4F}"/>
              </a:ext>
            </a:extLst>
          </p:cNvPr>
          <p:cNvSpPr txBox="1"/>
          <p:nvPr/>
        </p:nvSpPr>
        <p:spPr>
          <a:xfrm>
            <a:off x="411587" y="3446312"/>
            <a:ext cx="156503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4  2  0  0  0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90DD7E6E-3915-452B-8766-E6280A809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14" y="33409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47">
            <a:extLst>
              <a:ext uri="{FF2B5EF4-FFF2-40B4-BE49-F238E27FC236}">
                <a16:creationId xmlns:a16="http://schemas.microsoft.com/office/drawing/2014/main" xmlns="" id="{19A7E2A8-A3CC-4001-BDA2-406FE46EBFF9}"/>
              </a:ext>
            </a:extLst>
          </p:cNvPr>
          <p:cNvSpPr/>
          <p:nvPr/>
        </p:nvSpPr>
        <p:spPr bwMode="auto">
          <a:xfrm>
            <a:off x="2440784" y="2473302"/>
            <a:ext cx="2200851" cy="1702485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C1AD6B2E-7C3D-452D-A4B2-D6AC363457C0}"/>
              </a:ext>
            </a:extLst>
          </p:cNvPr>
          <p:cNvSpPr/>
          <p:nvPr/>
        </p:nvSpPr>
        <p:spPr>
          <a:xfrm>
            <a:off x="3777540" y="2223628"/>
            <a:ext cx="540060" cy="54006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6E5A498-7CE2-4FED-89FA-44E2DE92C691}"/>
              </a:ext>
            </a:extLst>
          </p:cNvPr>
          <p:cNvSpPr txBox="1"/>
          <p:nvPr/>
        </p:nvSpPr>
        <p:spPr>
          <a:xfrm>
            <a:off x="2960739" y="273562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5  3  0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146C3F8D-5C51-433D-81A7-D23701FA1AF9}"/>
              </a:ext>
            </a:extLst>
          </p:cNvPr>
          <p:cNvCxnSpPr/>
          <p:nvPr/>
        </p:nvCxnSpPr>
        <p:spPr bwMode="auto">
          <a:xfrm>
            <a:off x="2771800" y="3420797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94CF7FE-4EAB-48AC-841D-CE5DB5288A4C}"/>
              </a:ext>
            </a:extLst>
          </p:cNvPr>
          <p:cNvSpPr txBox="1"/>
          <p:nvPr/>
        </p:nvSpPr>
        <p:spPr>
          <a:xfrm>
            <a:off x="2699792" y="3026297"/>
            <a:ext cx="16505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88EDBC9-4B92-42E1-A579-FB0D461F9D92}"/>
              </a:ext>
            </a:extLst>
          </p:cNvPr>
          <p:cNvSpPr txBox="1"/>
          <p:nvPr/>
        </p:nvSpPr>
        <p:spPr>
          <a:xfrm>
            <a:off x="2759762" y="3446312"/>
            <a:ext cx="156503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4  2  4  0  0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3D387A31-949B-4943-B484-2880F94F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89" y="33409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xmlns="" id="{AFAC2E5C-D0F9-4642-8CA2-94A7CF663AB4}"/>
              </a:ext>
            </a:extLst>
          </p:cNvPr>
          <p:cNvSpPr/>
          <p:nvPr/>
        </p:nvSpPr>
        <p:spPr bwMode="auto">
          <a:xfrm>
            <a:off x="4739749" y="2473302"/>
            <a:ext cx="2200851" cy="1702485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F4C1456F-31B4-4D2B-9641-7949BFC63BEF}"/>
              </a:ext>
            </a:extLst>
          </p:cNvPr>
          <p:cNvSpPr/>
          <p:nvPr/>
        </p:nvSpPr>
        <p:spPr>
          <a:xfrm>
            <a:off x="6076505" y="2223628"/>
            <a:ext cx="540060" cy="54006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47FC4EA-2630-49E0-ABFF-EAC2788D237B}"/>
              </a:ext>
            </a:extLst>
          </p:cNvPr>
          <p:cNvSpPr txBox="1"/>
          <p:nvPr/>
        </p:nvSpPr>
        <p:spPr>
          <a:xfrm>
            <a:off x="5259704" y="273562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4  9  6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EEE77023-9657-47FA-B452-3E18FC868927}"/>
              </a:ext>
            </a:extLst>
          </p:cNvPr>
          <p:cNvCxnSpPr/>
          <p:nvPr/>
        </p:nvCxnSpPr>
        <p:spPr bwMode="auto">
          <a:xfrm>
            <a:off x="5112060" y="3429527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E3E8251-02AB-45B3-9A9D-B1E5155E473E}"/>
              </a:ext>
            </a:extLst>
          </p:cNvPr>
          <p:cNvSpPr txBox="1"/>
          <p:nvPr/>
        </p:nvSpPr>
        <p:spPr>
          <a:xfrm>
            <a:off x="5004048" y="3056619"/>
            <a:ext cx="16505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× 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5A96391-07DE-453C-98B4-2EB86C52552F}"/>
              </a:ext>
            </a:extLst>
          </p:cNvPr>
          <p:cNvSpPr txBox="1"/>
          <p:nvPr/>
        </p:nvSpPr>
        <p:spPr>
          <a:xfrm>
            <a:off x="5058727" y="3446312"/>
            <a:ext cx="156503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4  4  6  4  0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xmlns="" id="{90030661-1D5B-42E2-9604-D03FF6F98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54" y="33409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7BEF2298-E433-4EB0-97EF-DA76EA904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41" y="21746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xmlns="" id="{A7570738-649A-4161-A6C5-B3A8E2500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18" y="21746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BAE272B9-4108-4F79-BDBC-E912E1D6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912" y="21846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B404265E-7A89-4AA8-B74F-438A5BB51C40}"/>
              </a:ext>
            </a:extLst>
          </p:cNvPr>
          <p:cNvSpPr/>
          <p:nvPr/>
        </p:nvSpPr>
        <p:spPr>
          <a:xfrm>
            <a:off x="3851920" y="1376772"/>
            <a:ext cx="290332" cy="290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327" y="63813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9583A601-89E2-4B14-A230-23C172D675DA}"/>
              </a:ext>
            </a:extLst>
          </p:cNvPr>
          <p:cNvSpPr txBox="1"/>
          <p:nvPr/>
        </p:nvSpPr>
        <p:spPr>
          <a:xfrm>
            <a:off x="519546" y="13381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큰 것부터 순서대로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모서리가 둥근 직사각형 47">
            <a:extLst>
              <a:ext uri="{FF2B5EF4-FFF2-40B4-BE49-F238E27FC236}">
                <a16:creationId xmlns:a16="http://schemas.microsoft.com/office/drawing/2014/main" xmlns="" id="{F7686A9C-8EED-4C49-803B-BDDA36E6FBC1}"/>
              </a:ext>
            </a:extLst>
          </p:cNvPr>
          <p:cNvSpPr/>
          <p:nvPr/>
        </p:nvSpPr>
        <p:spPr bwMode="auto">
          <a:xfrm>
            <a:off x="620354" y="2054642"/>
            <a:ext cx="5909263" cy="690282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400 × 60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270 × 90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614 × 40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192B733-771D-4616-A8B3-ABDB7C6747A7}"/>
              </a:ext>
            </a:extLst>
          </p:cNvPr>
          <p:cNvSpPr/>
          <p:nvPr/>
        </p:nvSpPr>
        <p:spPr bwMode="auto">
          <a:xfrm>
            <a:off x="2267744" y="3558578"/>
            <a:ext cx="722381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㉢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29F9229E-46F9-4F38-834F-EBEC30341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842" y="3442057"/>
            <a:ext cx="340254" cy="355000"/>
          </a:xfrm>
          <a:prstGeom prst="rect">
            <a:avLst/>
          </a:prstGeom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CBA6BE4-6949-45F9-87A3-C5162E4E1541}"/>
              </a:ext>
            </a:extLst>
          </p:cNvPr>
          <p:cNvSpPr/>
          <p:nvPr/>
        </p:nvSpPr>
        <p:spPr bwMode="auto">
          <a:xfrm>
            <a:off x="3239463" y="3558578"/>
            <a:ext cx="722381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624233EC-EFB2-46E7-BD92-ED09748EB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7561" y="3442057"/>
            <a:ext cx="340254" cy="355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207D685-AB24-4917-B7CB-B9C07C19ADEA}"/>
              </a:ext>
            </a:extLst>
          </p:cNvPr>
          <p:cNvSpPr/>
          <p:nvPr/>
        </p:nvSpPr>
        <p:spPr bwMode="auto">
          <a:xfrm>
            <a:off x="4240894" y="3558578"/>
            <a:ext cx="722381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7C345050-F9A4-4455-B141-C27255944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992" y="3442057"/>
            <a:ext cx="340254" cy="355000"/>
          </a:xfrm>
          <a:prstGeom prst="rect">
            <a:avLst/>
          </a:prstGeom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xmlns="" id="{F0FED6EC-927E-4CEE-88EA-F85D77988E8A}"/>
              </a:ext>
            </a:extLst>
          </p:cNvPr>
          <p:cNvSpPr txBox="1"/>
          <p:nvPr/>
        </p:nvSpPr>
        <p:spPr>
          <a:xfrm>
            <a:off x="2979779" y="3604696"/>
            <a:ext cx="26003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    ,              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1587241" cy="52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1417726" y="2262187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33167" y="2262187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09918" y="2262187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491559" y="3640060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459559" y="3637439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464709" y="3627475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18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큰 것부터 순서대로        안에 번호를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xmlns="" id="{E75B9AB6-9FE1-4C1C-9D70-1127EC30A518}"/>
              </a:ext>
            </a:extLst>
          </p:cNvPr>
          <p:cNvSpPr/>
          <p:nvPr/>
        </p:nvSpPr>
        <p:spPr bwMode="auto">
          <a:xfrm>
            <a:off x="92609" y="2473302"/>
            <a:ext cx="2200851" cy="1702485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042DD5C6-A673-4DCB-A2EF-36F890A6F419}"/>
              </a:ext>
            </a:extLst>
          </p:cNvPr>
          <p:cNvSpPr/>
          <p:nvPr/>
        </p:nvSpPr>
        <p:spPr>
          <a:xfrm>
            <a:off x="1429365" y="2223628"/>
            <a:ext cx="540060" cy="54006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47853EB-7060-4501-83FC-7A646FE05633}"/>
              </a:ext>
            </a:extLst>
          </p:cNvPr>
          <p:cNvSpPr txBox="1"/>
          <p:nvPr/>
        </p:nvSpPr>
        <p:spPr>
          <a:xfrm>
            <a:off x="612564" y="273562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7  0  0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61D462A5-2179-402B-B350-273DCE8A22D7}"/>
              </a:ext>
            </a:extLst>
          </p:cNvPr>
          <p:cNvCxnSpPr/>
          <p:nvPr/>
        </p:nvCxnSpPr>
        <p:spPr bwMode="auto">
          <a:xfrm>
            <a:off x="630787" y="3349702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B1A43BC-FCA8-49F2-9AB7-BE9F21D3B035}"/>
              </a:ext>
            </a:extLst>
          </p:cNvPr>
          <p:cNvSpPr txBox="1"/>
          <p:nvPr/>
        </p:nvSpPr>
        <p:spPr>
          <a:xfrm>
            <a:off x="524505" y="295520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0F2882F-8B0E-4040-93AC-6579447F53CB}"/>
              </a:ext>
            </a:extLst>
          </p:cNvPr>
          <p:cNvSpPr txBox="1"/>
          <p:nvPr/>
        </p:nvSpPr>
        <p:spPr>
          <a:xfrm>
            <a:off x="323528" y="3375217"/>
            <a:ext cx="156503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2  1  0  0  0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00E7FAD2-E9E1-4FD3-BD21-092E5F269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55" y="32698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모서리가 둥근 직사각형 47">
            <a:extLst>
              <a:ext uri="{FF2B5EF4-FFF2-40B4-BE49-F238E27FC236}">
                <a16:creationId xmlns:a16="http://schemas.microsoft.com/office/drawing/2014/main" xmlns="" id="{C781C703-F906-40C5-8E82-5619243CCBED}"/>
              </a:ext>
            </a:extLst>
          </p:cNvPr>
          <p:cNvSpPr/>
          <p:nvPr/>
        </p:nvSpPr>
        <p:spPr bwMode="auto">
          <a:xfrm>
            <a:off x="2440784" y="2473302"/>
            <a:ext cx="2200851" cy="1702485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170C43A4-6243-4084-93F3-D8AED84CBF98}"/>
              </a:ext>
            </a:extLst>
          </p:cNvPr>
          <p:cNvSpPr/>
          <p:nvPr/>
        </p:nvSpPr>
        <p:spPr>
          <a:xfrm>
            <a:off x="3777540" y="2223628"/>
            <a:ext cx="540060" cy="54006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BE117811-CC37-4FCD-9F88-512B8799144C}"/>
              </a:ext>
            </a:extLst>
          </p:cNvPr>
          <p:cNvSpPr txBox="1"/>
          <p:nvPr/>
        </p:nvSpPr>
        <p:spPr>
          <a:xfrm>
            <a:off x="2960739" y="273562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3  6  0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xmlns="" id="{4B4A5C29-4098-4A0A-B9A2-8D16E05C47BC}"/>
              </a:ext>
            </a:extLst>
          </p:cNvPr>
          <p:cNvCxnSpPr/>
          <p:nvPr/>
        </p:nvCxnSpPr>
        <p:spPr bwMode="auto">
          <a:xfrm>
            <a:off x="2978962" y="3349702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06A9F2FF-49FF-4951-B325-FD0092150FC6}"/>
              </a:ext>
            </a:extLst>
          </p:cNvPr>
          <p:cNvSpPr txBox="1"/>
          <p:nvPr/>
        </p:nvSpPr>
        <p:spPr>
          <a:xfrm>
            <a:off x="2872680" y="295520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8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2600B3D0-2858-4E0D-88A3-63ABD3994D95}"/>
              </a:ext>
            </a:extLst>
          </p:cNvPr>
          <p:cNvSpPr txBox="1"/>
          <p:nvPr/>
        </p:nvSpPr>
        <p:spPr>
          <a:xfrm>
            <a:off x="2671703" y="3375217"/>
            <a:ext cx="156503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2  8  8  0  0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16CD7DA9-2A85-4D49-8C1F-32D600A6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430" y="32698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모서리가 둥근 직사각형 47">
            <a:extLst>
              <a:ext uri="{FF2B5EF4-FFF2-40B4-BE49-F238E27FC236}">
                <a16:creationId xmlns:a16="http://schemas.microsoft.com/office/drawing/2014/main" xmlns="" id="{8F45AFD5-7924-4F19-AB33-5FAC93CBED44}"/>
              </a:ext>
            </a:extLst>
          </p:cNvPr>
          <p:cNvSpPr/>
          <p:nvPr/>
        </p:nvSpPr>
        <p:spPr bwMode="auto">
          <a:xfrm>
            <a:off x="4739749" y="2473302"/>
            <a:ext cx="2200851" cy="1702485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1950C89B-9A05-4759-9C18-63C13B2BC9A7}"/>
              </a:ext>
            </a:extLst>
          </p:cNvPr>
          <p:cNvSpPr/>
          <p:nvPr/>
        </p:nvSpPr>
        <p:spPr>
          <a:xfrm>
            <a:off x="6076505" y="2223628"/>
            <a:ext cx="540060" cy="54006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4DEBAE7E-30BA-494C-9B0C-24D997DEB203}"/>
              </a:ext>
            </a:extLst>
          </p:cNvPr>
          <p:cNvSpPr txBox="1"/>
          <p:nvPr/>
        </p:nvSpPr>
        <p:spPr>
          <a:xfrm>
            <a:off x="5259704" y="273562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5  0  3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BB44D2E-2AB9-45F2-958B-8E451165F995}"/>
              </a:ext>
            </a:extLst>
          </p:cNvPr>
          <p:cNvCxnSpPr/>
          <p:nvPr/>
        </p:nvCxnSpPr>
        <p:spPr bwMode="auto">
          <a:xfrm>
            <a:off x="5277927" y="3349702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B74BEA3-7F13-4BF1-BC2F-E0F77D10DEAE}"/>
              </a:ext>
            </a:extLst>
          </p:cNvPr>
          <p:cNvSpPr txBox="1"/>
          <p:nvPr/>
        </p:nvSpPr>
        <p:spPr>
          <a:xfrm>
            <a:off x="5171645" y="295520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4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BAA2FBA-5C96-42BE-95CB-487D76678A0E}"/>
              </a:ext>
            </a:extLst>
          </p:cNvPr>
          <p:cNvSpPr txBox="1"/>
          <p:nvPr/>
        </p:nvSpPr>
        <p:spPr>
          <a:xfrm>
            <a:off x="4970668" y="3375217"/>
            <a:ext cx="156503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2  0  1  2  0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>
            <a:extLst>
              <a:ext uri="{FF2B5EF4-FFF2-40B4-BE49-F238E27FC236}">
                <a16:creationId xmlns:a16="http://schemas.microsoft.com/office/drawing/2014/main" xmlns="" id="{7F490509-F954-4B8B-8BFB-87494E89E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395" y="32698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xmlns="" id="{98728791-ECBC-4D8E-8BFF-1265B6A5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41" y="21746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4">
            <a:extLst>
              <a:ext uri="{FF2B5EF4-FFF2-40B4-BE49-F238E27FC236}">
                <a16:creationId xmlns:a16="http://schemas.microsoft.com/office/drawing/2014/main" xmlns="" id="{6878DF80-AC00-4A24-8A6C-6A3234AEE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18" y="21746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>
            <a:extLst>
              <a:ext uri="{FF2B5EF4-FFF2-40B4-BE49-F238E27FC236}">
                <a16:creationId xmlns:a16="http://schemas.microsoft.com/office/drawing/2014/main" xmlns="" id="{1AB19E79-3283-4B5C-B09E-8A8DA414E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912" y="21846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>
            <a:extLst>
              <a:ext uri="{FF2B5EF4-FFF2-40B4-BE49-F238E27FC236}">
                <a16:creationId xmlns:a16="http://schemas.microsoft.com/office/drawing/2014/main" xmlns="" id="{F4325FF3-028F-4397-A018-CF10D5158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029" y="5189663"/>
            <a:ext cx="1182187" cy="4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DBF90AA-2061-4864-8307-9DD109B48F2D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EFBCCCA-8A57-4E78-B4BE-8B299FAA7BCB}"/>
              </a:ext>
            </a:extLst>
          </p:cNvPr>
          <p:cNvSpPr/>
          <p:nvPr/>
        </p:nvSpPr>
        <p:spPr>
          <a:xfrm>
            <a:off x="192745" y="2353072"/>
            <a:ext cx="6667165" cy="27321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57">
            <a:extLst>
              <a:ext uri="{FF2B5EF4-FFF2-40B4-BE49-F238E27FC236}">
                <a16:creationId xmlns:a16="http://schemas.microsoft.com/office/drawing/2014/main" xmlns="" id="{F3EC1A4D-039A-48BC-B7B3-2A34EE91778E}"/>
              </a:ext>
            </a:extLst>
          </p:cNvPr>
          <p:cNvSpPr/>
          <p:nvPr/>
        </p:nvSpPr>
        <p:spPr>
          <a:xfrm>
            <a:off x="430858" y="21533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6" name="직각 삼각형 65">
            <a:extLst>
              <a:ext uri="{FF2B5EF4-FFF2-40B4-BE49-F238E27FC236}">
                <a16:creationId xmlns:a16="http://schemas.microsoft.com/office/drawing/2014/main" xmlns="" id="{792A5E83-9E62-4077-9349-1A7B19BDDB27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C16E7E6-FFC1-4A38-BE80-3F129B688E9E}"/>
              </a:ext>
            </a:extLst>
          </p:cNvPr>
          <p:cNvSpPr txBox="1"/>
          <p:nvPr/>
        </p:nvSpPr>
        <p:spPr>
          <a:xfrm>
            <a:off x="676905" y="281693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7  0  0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B68AEDBA-F6EC-4115-8566-50F4A3A605DE}"/>
              </a:ext>
            </a:extLst>
          </p:cNvPr>
          <p:cNvCxnSpPr/>
          <p:nvPr/>
        </p:nvCxnSpPr>
        <p:spPr bwMode="auto">
          <a:xfrm>
            <a:off x="575556" y="3502102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D773854-03EE-49F9-B56F-B7E8CAB63EC9}"/>
              </a:ext>
            </a:extLst>
          </p:cNvPr>
          <p:cNvSpPr txBox="1"/>
          <p:nvPr/>
        </p:nvSpPr>
        <p:spPr>
          <a:xfrm>
            <a:off x="676905" y="310760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3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72B350E-1A65-4798-B585-A4C09AE09E2E}"/>
              </a:ext>
            </a:extLst>
          </p:cNvPr>
          <p:cNvSpPr txBox="1"/>
          <p:nvPr/>
        </p:nvSpPr>
        <p:spPr>
          <a:xfrm>
            <a:off x="475928" y="3527617"/>
            <a:ext cx="15650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2  1  0  0  0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C5AE624C-A366-4619-A93C-265C50F2F38C}"/>
              </a:ext>
            </a:extLst>
          </p:cNvPr>
          <p:cNvSpPr txBox="1"/>
          <p:nvPr/>
        </p:nvSpPr>
        <p:spPr>
          <a:xfrm>
            <a:off x="3025080" y="281693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3  6  0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845582C0-E4CB-4386-99E6-FDDBF6F561EC}"/>
              </a:ext>
            </a:extLst>
          </p:cNvPr>
          <p:cNvCxnSpPr/>
          <p:nvPr/>
        </p:nvCxnSpPr>
        <p:spPr bwMode="auto">
          <a:xfrm>
            <a:off x="2879812" y="3502102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35C5FDB8-213D-4048-8576-63ABFFD3A18F}"/>
              </a:ext>
            </a:extLst>
          </p:cNvPr>
          <p:cNvSpPr txBox="1"/>
          <p:nvPr/>
        </p:nvSpPr>
        <p:spPr>
          <a:xfrm>
            <a:off x="3025080" y="310760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8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A7053153-7C41-45C8-A701-B9A09C23B432}"/>
              </a:ext>
            </a:extLst>
          </p:cNvPr>
          <p:cNvSpPr txBox="1"/>
          <p:nvPr/>
        </p:nvSpPr>
        <p:spPr>
          <a:xfrm>
            <a:off x="2824103" y="3527617"/>
            <a:ext cx="15650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2  8  8  0  0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E1E3606D-8843-4C4E-8049-803338B54C71}"/>
              </a:ext>
            </a:extLst>
          </p:cNvPr>
          <p:cNvSpPr txBox="1"/>
          <p:nvPr/>
        </p:nvSpPr>
        <p:spPr>
          <a:xfrm>
            <a:off x="5324045" y="281693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5  0  3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57ED7A91-0BF6-43C2-AFED-FD7B95FDE950}"/>
              </a:ext>
            </a:extLst>
          </p:cNvPr>
          <p:cNvCxnSpPr/>
          <p:nvPr/>
        </p:nvCxnSpPr>
        <p:spPr bwMode="auto">
          <a:xfrm>
            <a:off x="5184068" y="3502102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CAE62D3A-803B-4A3F-914D-FC40308CB428}"/>
              </a:ext>
            </a:extLst>
          </p:cNvPr>
          <p:cNvSpPr txBox="1"/>
          <p:nvPr/>
        </p:nvSpPr>
        <p:spPr>
          <a:xfrm>
            <a:off x="5324045" y="310760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4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FC3E4B52-1AD8-4785-A5A4-D243CE6EC62E}"/>
              </a:ext>
            </a:extLst>
          </p:cNvPr>
          <p:cNvSpPr txBox="1"/>
          <p:nvPr/>
        </p:nvSpPr>
        <p:spPr>
          <a:xfrm>
            <a:off x="5123068" y="3527617"/>
            <a:ext cx="15650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2  0  1  2  0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43">
            <a:extLst>
              <a:ext uri="{FF2B5EF4-FFF2-40B4-BE49-F238E27FC236}">
                <a16:creationId xmlns:a16="http://schemas.microsoft.com/office/drawing/2014/main" xmlns="" id="{05546D8D-9C67-4D2B-B56F-BE3FFB2DFD8D}"/>
              </a:ext>
            </a:extLst>
          </p:cNvPr>
          <p:cNvSpPr txBox="1"/>
          <p:nvPr/>
        </p:nvSpPr>
        <p:spPr>
          <a:xfrm>
            <a:off x="254967" y="4167954"/>
            <a:ext cx="666716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28800&gt;21000&gt;20120</a:t>
            </a: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계산 결과가 큰 것부터 순서대로 번호를 쓰면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2, 1, 3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6" name="Picture 31">
            <a:extLst>
              <a:ext uri="{FF2B5EF4-FFF2-40B4-BE49-F238E27FC236}">
                <a16:creationId xmlns:a16="http://schemas.microsoft.com/office/drawing/2014/main" xmlns="" id="{E3C94C73-7A42-439C-9D9B-C8CAEBE21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715" y="4204227"/>
            <a:ext cx="287917" cy="27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B404265E-7A89-4AA8-B74F-438A5BB51C40}"/>
              </a:ext>
            </a:extLst>
          </p:cNvPr>
          <p:cNvSpPr/>
          <p:nvPr/>
        </p:nvSpPr>
        <p:spPr>
          <a:xfrm>
            <a:off x="4031940" y="1647317"/>
            <a:ext cx="290332" cy="290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544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574238" y="5064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2627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원짜리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동전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지폐로 바꾸려고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지폐의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수가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가장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적도록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바꾸면 지폐는 각각 몇 장이 될지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43433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2559689" y="3154652"/>
            <a:ext cx="54993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1841" y="2958892"/>
            <a:ext cx="360000" cy="355000"/>
          </a:xfrm>
          <a:prstGeom prst="rect">
            <a:avLst/>
          </a:prstGeom>
        </p:spPr>
      </p:pic>
      <p:sp>
        <p:nvSpPr>
          <p:cNvPr id="91" name="TextBox 43">
            <a:extLst>
              <a:ext uri="{FF2B5EF4-FFF2-40B4-BE49-F238E27FC236}">
                <a16:creationId xmlns:a16="http://schemas.microsoft.com/office/drawing/2014/main" xmlns="" id="{7C3B6AC9-CC5B-41C3-88DE-E6E32209CA63}"/>
              </a:ext>
            </a:extLst>
          </p:cNvPr>
          <p:cNvSpPr txBox="1"/>
          <p:nvPr/>
        </p:nvSpPr>
        <p:spPr>
          <a:xfrm>
            <a:off x="2353160" y="3171361"/>
            <a:ext cx="12475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:   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01E8093-DF16-4AFE-BB7A-CED5932B88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043" y="2933256"/>
            <a:ext cx="1646251" cy="761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A1BE200-18CA-47E7-898E-69CAD24C69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8681" y="2957872"/>
            <a:ext cx="1497229" cy="736656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7178A47F-2711-4A2C-AC0B-E06142A964A7}"/>
              </a:ext>
            </a:extLst>
          </p:cNvPr>
          <p:cNvSpPr/>
          <p:nvPr/>
        </p:nvSpPr>
        <p:spPr bwMode="auto">
          <a:xfrm>
            <a:off x="5583207" y="3154652"/>
            <a:ext cx="54993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57317E74-8257-4930-9C23-DA74CEE7A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5359" y="2958892"/>
            <a:ext cx="360000" cy="355000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55470427-672B-404C-9A0E-D7C3FF2AD3A5}"/>
              </a:ext>
            </a:extLst>
          </p:cNvPr>
          <p:cNvSpPr txBox="1"/>
          <p:nvPr/>
        </p:nvSpPr>
        <p:spPr>
          <a:xfrm>
            <a:off x="5376678" y="3140968"/>
            <a:ext cx="12475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:   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2614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\app\resource\contents_sub\lesson03\ops\ms_lesson03\images\ms_41_3_01_06_01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E1A59859-F144-4782-9533-E6C1BCEB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2A8D6D57-766F-44DE-B768-949A37CB5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3D9F7B75-0D26-48A8-AC57-7821118906CD}"/>
              </a:ext>
            </a:extLst>
          </p:cNvPr>
          <p:cNvSpPr txBox="1"/>
          <p:nvPr/>
        </p:nvSpPr>
        <p:spPr>
          <a:xfrm>
            <a:off x="466953" y="1302336"/>
            <a:ext cx="632817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원짜리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동전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지폐로 바꾸려고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지폐의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수가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가장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적도록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바꾸면 지폐는 각각 몇 장이 될지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80BC6BCA-CA70-4CBC-84FB-A330C333D029}"/>
              </a:ext>
            </a:extLst>
          </p:cNvPr>
          <p:cNvSpPr/>
          <p:nvPr/>
        </p:nvSpPr>
        <p:spPr bwMode="auto">
          <a:xfrm>
            <a:off x="2487681" y="3154652"/>
            <a:ext cx="54993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7D7B253C-8FCA-4477-9EC1-A4718C03B3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9833" y="2958892"/>
            <a:ext cx="360000" cy="355000"/>
          </a:xfrm>
          <a:prstGeom prst="rect">
            <a:avLst/>
          </a:prstGeom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9664A1D9-033B-4416-9993-3BDF3885349B}"/>
              </a:ext>
            </a:extLst>
          </p:cNvPr>
          <p:cNvSpPr txBox="1"/>
          <p:nvPr/>
        </p:nvSpPr>
        <p:spPr>
          <a:xfrm>
            <a:off x="2281152" y="3145452"/>
            <a:ext cx="12475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:   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4C8FCAB6-F98B-4B91-A0F4-BE79725303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035" y="2933256"/>
            <a:ext cx="1646251" cy="76127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31C5B7C2-05E8-4966-BC59-A72EC6E716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6673" y="2957872"/>
            <a:ext cx="1497229" cy="73665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8AF731A-C19D-4693-87DF-F0E65C407F0C}"/>
              </a:ext>
            </a:extLst>
          </p:cNvPr>
          <p:cNvSpPr/>
          <p:nvPr/>
        </p:nvSpPr>
        <p:spPr bwMode="auto">
          <a:xfrm>
            <a:off x="5511199" y="3154652"/>
            <a:ext cx="54993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2AEF5872-0446-4E2E-B581-54A779D31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3351" y="2958892"/>
            <a:ext cx="360000" cy="355000"/>
          </a:xfrm>
          <a:prstGeom prst="rect">
            <a:avLst/>
          </a:prstGeom>
        </p:spPr>
      </p:pic>
      <p:sp>
        <p:nvSpPr>
          <p:cNvPr id="74" name="TextBox 43">
            <a:extLst>
              <a:ext uri="{FF2B5EF4-FFF2-40B4-BE49-F238E27FC236}">
                <a16:creationId xmlns:a16="http://schemas.microsoft.com/office/drawing/2014/main" xmlns="" id="{1C570CF3-D0CD-47C9-90EF-8A641F94503B}"/>
              </a:ext>
            </a:extLst>
          </p:cNvPr>
          <p:cNvSpPr txBox="1"/>
          <p:nvPr/>
        </p:nvSpPr>
        <p:spPr>
          <a:xfrm>
            <a:off x="5304670" y="3145452"/>
            <a:ext cx="12475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:   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650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\app\resource\contents_sub\lesson03\ops\ms_lesson03\images\ms_41_3_01_06_01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원짜리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동전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지폐로 바꾸려고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지폐의 수를 가장 적게 바꾸면 지폐는 각각 몇 장이 될지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2320199" y="3154652"/>
            <a:ext cx="54993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2351" y="2958892"/>
            <a:ext cx="360000" cy="355000"/>
          </a:xfrm>
          <a:prstGeom prst="rect">
            <a:avLst/>
          </a:prstGeom>
        </p:spPr>
      </p:pic>
      <p:sp>
        <p:nvSpPr>
          <p:cNvPr id="91" name="TextBox 43">
            <a:extLst>
              <a:ext uri="{FF2B5EF4-FFF2-40B4-BE49-F238E27FC236}">
                <a16:creationId xmlns:a16="http://schemas.microsoft.com/office/drawing/2014/main" xmlns="" id="{7C3B6AC9-CC5B-41C3-88DE-E6E32209CA63}"/>
              </a:ext>
            </a:extLst>
          </p:cNvPr>
          <p:cNvSpPr txBox="1"/>
          <p:nvPr/>
        </p:nvSpPr>
        <p:spPr>
          <a:xfrm>
            <a:off x="2113670" y="3145452"/>
            <a:ext cx="12475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01E8093-DF16-4AFE-BB7A-CED5932B88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553" y="2933256"/>
            <a:ext cx="1646251" cy="761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A1BE200-18CA-47E7-898E-69CAD24C69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9191" y="2957872"/>
            <a:ext cx="1497229" cy="736656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7178A47F-2711-4A2C-AC0B-E06142A964A7}"/>
              </a:ext>
            </a:extLst>
          </p:cNvPr>
          <p:cNvSpPr/>
          <p:nvPr/>
        </p:nvSpPr>
        <p:spPr bwMode="auto">
          <a:xfrm>
            <a:off x="5343717" y="3154652"/>
            <a:ext cx="54993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57317E74-8257-4930-9C23-DA74CEE7A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5869" y="2958892"/>
            <a:ext cx="360000" cy="355000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55470427-672B-404C-9A0E-D7C3FF2AD3A5}"/>
              </a:ext>
            </a:extLst>
          </p:cNvPr>
          <p:cNvSpPr txBox="1"/>
          <p:nvPr/>
        </p:nvSpPr>
        <p:spPr>
          <a:xfrm>
            <a:off x="5137188" y="3145452"/>
            <a:ext cx="12475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FD3EDBD-74B2-4EB2-9E49-AD6738A95A0E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733683E-3038-4CB8-9520-327126C8BCEF}"/>
              </a:ext>
            </a:extLst>
          </p:cNvPr>
          <p:cNvSpPr/>
          <p:nvPr/>
        </p:nvSpPr>
        <p:spPr>
          <a:xfrm>
            <a:off x="192745" y="3356992"/>
            <a:ext cx="6667165" cy="1728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79">
            <a:extLst>
              <a:ext uri="{FF2B5EF4-FFF2-40B4-BE49-F238E27FC236}">
                <a16:creationId xmlns:a16="http://schemas.microsoft.com/office/drawing/2014/main" xmlns="" id="{506AA2B6-10A3-4342-A9BF-35E22C4560CD}"/>
              </a:ext>
            </a:extLst>
          </p:cNvPr>
          <p:cNvSpPr/>
          <p:nvPr/>
        </p:nvSpPr>
        <p:spPr>
          <a:xfrm>
            <a:off x="338478" y="317697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45242F9F-92C7-4212-B79A-DF15CEEC75A5}"/>
              </a:ext>
            </a:extLst>
          </p:cNvPr>
          <p:cNvSpPr txBox="1"/>
          <p:nvPr/>
        </p:nvSpPr>
        <p:spPr>
          <a:xfrm>
            <a:off x="311521" y="3763498"/>
            <a:ext cx="639596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원짜리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동전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500×50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25000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원짜리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지폐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장과 오천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원짜리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지폐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장으로 바꿀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각 삼각형 62">
            <a:extLst>
              <a:ext uri="{FF2B5EF4-FFF2-40B4-BE49-F238E27FC236}">
                <a16:creationId xmlns:a16="http://schemas.microsoft.com/office/drawing/2014/main" xmlns="" id="{9C9D689D-33BB-4604-AA9C-74FD777A9BC7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53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카드                  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사용하여 계산 결과가 가장 큰 곱셈식을 만들고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44527" y="511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47972" y="53427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96522" y="5262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09ECD390-E7DD-442C-B0A2-4CD5334E9166}"/>
              </a:ext>
            </a:extLst>
          </p:cNvPr>
          <p:cNvSpPr/>
          <p:nvPr/>
        </p:nvSpPr>
        <p:spPr bwMode="auto">
          <a:xfrm>
            <a:off x="1089674" y="3073158"/>
            <a:ext cx="47423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A6540AF-91C4-4D62-B6BF-96136224BB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3912" y="2855519"/>
            <a:ext cx="360000" cy="35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5C85A09-84AA-41A9-A460-BD3662425A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664" y="1572350"/>
            <a:ext cx="1608763" cy="344482"/>
          </a:xfrm>
          <a:prstGeom prst="rect">
            <a:avLst/>
          </a:prstGeom>
        </p:spPr>
      </p:pic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FA5F603C-4B94-40BB-BF0F-4EFBC995EA23}"/>
              </a:ext>
            </a:extLst>
          </p:cNvPr>
          <p:cNvSpPr/>
          <p:nvPr/>
        </p:nvSpPr>
        <p:spPr>
          <a:xfrm>
            <a:off x="644499" y="2789882"/>
            <a:ext cx="5947593" cy="958501"/>
          </a:xfrm>
          <a:prstGeom prst="flowChartAlternateProcess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4B91C3E-811C-4609-A419-5E822FE3CEF7}"/>
              </a:ext>
            </a:extLst>
          </p:cNvPr>
          <p:cNvSpPr/>
          <p:nvPr/>
        </p:nvSpPr>
        <p:spPr bwMode="auto">
          <a:xfrm>
            <a:off x="1743912" y="3073158"/>
            <a:ext cx="47423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61E1E82E-A208-4BF9-9C39-EA1381E9E4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8150" y="2855519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511D426D-852A-4DC7-A637-2A5A5E93AEB8}"/>
              </a:ext>
            </a:extLst>
          </p:cNvPr>
          <p:cNvSpPr/>
          <p:nvPr/>
        </p:nvSpPr>
        <p:spPr bwMode="auto">
          <a:xfrm>
            <a:off x="3041463" y="3073158"/>
            <a:ext cx="47423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E5E92E02-E8C0-4CED-8BEE-B29E12321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5701" y="2855519"/>
            <a:ext cx="360000" cy="355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71B454F-87F4-4012-B4CE-EDE3E6FC6F66}"/>
              </a:ext>
            </a:extLst>
          </p:cNvPr>
          <p:cNvSpPr/>
          <p:nvPr/>
        </p:nvSpPr>
        <p:spPr bwMode="auto">
          <a:xfrm>
            <a:off x="4244526" y="3073158"/>
            <a:ext cx="178017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67500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F89F82B-8F81-4B25-9BC6-4CFB4F568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9351" y="2834339"/>
            <a:ext cx="360000" cy="355000"/>
          </a:xfrm>
          <a:prstGeom prst="rect">
            <a:avLst/>
          </a:prstGeom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E682F559-D1F5-4537-BD57-4BA30A16DB87}"/>
              </a:ext>
            </a:extLst>
          </p:cNvPr>
          <p:cNvSpPr txBox="1"/>
          <p:nvPr/>
        </p:nvSpPr>
        <p:spPr>
          <a:xfrm>
            <a:off x="2389908" y="310389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  ×            0   =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세 자리 수에 몇십을 곱해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234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04776125-8005-4C81-95A0-04418D536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xmlns="" id="{F2E21BD7-4640-4E06-9A94-782A0E33F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D8B9F850-D3D7-42C1-82E5-C37D154D3F6E}"/>
              </a:ext>
            </a:extLst>
          </p:cNvPr>
          <p:cNvSpPr txBox="1"/>
          <p:nvPr/>
        </p:nvSpPr>
        <p:spPr>
          <a:xfrm>
            <a:off x="460260" y="129305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카드                     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사용하여 계산 결과가 가장 작은 곱셈식을 만들고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160752B-21D1-4539-9478-D1675423C0C3}"/>
              </a:ext>
            </a:extLst>
          </p:cNvPr>
          <p:cNvSpPr/>
          <p:nvPr/>
        </p:nvSpPr>
        <p:spPr bwMode="auto">
          <a:xfrm>
            <a:off x="1089674" y="3073158"/>
            <a:ext cx="47423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33427D64-CBBC-40AC-9AF7-B7C887721B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3912" y="2855519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8DC3E02A-4478-4D25-B518-1C5A4DD060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4209" y="1249870"/>
            <a:ext cx="1769639" cy="378930"/>
          </a:xfrm>
          <a:prstGeom prst="rect">
            <a:avLst/>
          </a:prstGeom>
        </p:spPr>
      </p:pic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882E0F0B-FC3C-47A0-882C-32740F2351CF}"/>
              </a:ext>
            </a:extLst>
          </p:cNvPr>
          <p:cNvSpPr/>
          <p:nvPr/>
        </p:nvSpPr>
        <p:spPr>
          <a:xfrm>
            <a:off x="644499" y="2789882"/>
            <a:ext cx="5947593" cy="958501"/>
          </a:xfrm>
          <a:prstGeom prst="flowChartAlternateProcess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5BBFC05-666D-44DB-8B90-2A8F968DCB06}"/>
              </a:ext>
            </a:extLst>
          </p:cNvPr>
          <p:cNvSpPr/>
          <p:nvPr/>
        </p:nvSpPr>
        <p:spPr bwMode="auto">
          <a:xfrm>
            <a:off x="1743912" y="3073158"/>
            <a:ext cx="47423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BDFE2419-01B8-4539-BCFD-3CCF497DA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8150" y="2855519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1F6C19D-C6E0-410F-B9FD-11C7D4976339}"/>
              </a:ext>
            </a:extLst>
          </p:cNvPr>
          <p:cNvSpPr/>
          <p:nvPr/>
        </p:nvSpPr>
        <p:spPr bwMode="auto">
          <a:xfrm>
            <a:off x="3041463" y="3073158"/>
            <a:ext cx="47423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36ABDFA-E4DD-4BCB-BCAE-2BE52D53DB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5701" y="2855519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64215FAA-91B9-422A-9A61-12DBE6A0B716}"/>
              </a:ext>
            </a:extLst>
          </p:cNvPr>
          <p:cNvSpPr/>
          <p:nvPr/>
        </p:nvSpPr>
        <p:spPr bwMode="auto">
          <a:xfrm>
            <a:off x="4244526" y="3073158"/>
            <a:ext cx="178017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A386431-908F-42A9-9406-585A0E7954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9351" y="2834339"/>
            <a:ext cx="360000" cy="355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FD7D663-7C42-4AEC-9109-8F2D1A70055D}"/>
              </a:ext>
            </a:extLst>
          </p:cNvPr>
          <p:cNvSpPr txBox="1"/>
          <p:nvPr/>
        </p:nvSpPr>
        <p:spPr>
          <a:xfrm>
            <a:off x="2388620" y="308412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  ×            0   =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09ECD390-E7DD-442C-B0A2-4CD5334E9166}"/>
              </a:ext>
            </a:extLst>
          </p:cNvPr>
          <p:cNvSpPr/>
          <p:nvPr/>
        </p:nvSpPr>
        <p:spPr bwMode="auto">
          <a:xfrm>
            <a:off x="1089674" y="3073158"/>
            <a:ext cx="47423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A6540AF-91C4-4D62-B6BF-96136224BB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3912" y="2855519"/>
            <a:ext cx="360000" cy="355000"/>
          </a:xfrm>
          <a:prstGeom prst="rect">
            <a:avLst/>
          </a:prstGeom>
        </p:spPr>
      </p:pic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FA5F603C-4B94-40BB-BF0F-4EFBC995EA23}"/>
              </a:ext>
            </a:extLst>
          </p:cNvPr>
          <p:cNvSpPr/>
          <p:nvPr/>
        </p:nvSpPr>
        <p:spPr>
          <a:xfrm>
            <a:off x="644499" y="2789882"/>
            <a:ext cx="5947593" cy="958501"/>
          </a:xfrm>
          <a:prstGeom prst="flowChartAlternateProcess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4B91C3E-811C-4609-A419-5E822FE3CEF7}"/>
              </a:ext>
            </a:extLst>
          </p:cNvPr>
          <p:cNvSpPr/>
          <p:nvPr/>
        </p:nvSpPr>
        <p:spPr bwMode="auto">
          <a:xfrm>
            <a:off x="1743912" y="3073158"/>
            <a:ext cx="47423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61E1E82E-A208-4BF9-9C39-EA1381E9E4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8150" y="2855519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511D426D-852A-4DC7-A637-2A5A5E93AEB8}"/>
              </a:ext>
            </a:extLst>
          </p:cNvPr>
          <p:cNvSpPr/>
          <p:nvPr/>
        </p:nvSpPr>
        <p:spPr bwMode="auto">
          <a:xfrm>
            <a:off x="3041463" y="3073158"/>
            <a:ext cx="47423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E5E92E02-E8C0-4CED-8BEE-B29E12321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5701" y="2855519"/>
            <a:ext cx="360000" cy="355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71B454F-87F4-4012-B4CE-EDE3E6FC6F66}"/>
              </a:ext>
            </a:extLst>
          </p:cNvPr>
          <p:cNvSpPr/>
          <p:nvPr/>
        </p:nvSpPr>
        <p:spPr bwMode="auto">
          <a:xfrm>
            <a:off x="4244526" y="3073158"/>
            <a:ext cx="178017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67500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F89F82B-8F81-4B25-9BC6-4CFB4F568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9351" y="2834339"/>
            <a:ext cx="360000" cy="355000"/>
          </a:xfrm>
          <a:prstGeom prst="rect">
            <a:avLst/>
          </a:prstGeom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E682F559-D1F5-4537-BD57-4BA30A16DB87}"/>
              </a:ext>
            </a:extLst>
          </p:cNvPr>
          <p:cNvSpPr txBox="1"/>
          <p:nvPr/>
        </p:nvSpPr>
        <p:spPr>
          <a:xfrm>
            <a:off x="2389908" y="310389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  ×            0   =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EF616E55-AD59-4406-8F61-ED8473635BB5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A46B3EDB-F3D4-44DE-ACDD-CD81ECB790E7}"/>
              </a:ext>
            </a:extLst>
          </p:cNvPr>
          <p:cNvSpPr/>
          <p:nvPr/>
        </p:nvSpPr>
        <p:spPr>
          <a:xfrm>
            <a:off x="192745" y="2762516"/>
            <a:ext cx="6667165" cy="23226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79">
            <a:extLst>
              <a:ext uri="{FF2B5EF4-FFF2-40B4-BE49-F238E27FC236}">
                <a16:creationId xmlns:a16="http://schemas.microsoft.com/office/drawing/2014/main" xmlns="" id="{03726199-BC37-4176-BBA0-47C36E04750B}"/>
              </a:ext>
            </a:extLst>
          </p:cNvPr>
          <p:cNvSpPr/>
          <p:nvPr/>
        </p:nvSpPr>
        <p:spPr>
          <a:xfrm>
            <a:off x="338478" y="257865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5649776F-24FB-4311-95EA-F51D656A5826}"/>
              </a:ext>
            </a:extLst>
          </p:cNvPr>
          <p:cNvSpPr txBox="1"/>
          <p:nvPr/>
        </p:nvSpPr>
        <p:spPr>
          <a:xfrm>
            <a:off x="393665" y="3073433"/>
            <a:ext cx="6265323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가장 큰 곱셈식을 만들려면 수 카드 중 가장 큰 수인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세 자리 수의 첫 번째 빈칸이나 두 자리 수의 빈칸에 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다음으로 큰 수인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나머지 빈칸에 넣어 계산 결과를 각각 비교합니다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950×70=66500, 970×50=48500, 750×90=67500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빈칸에 들어갈 수는 순서대로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7, 5, 9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계산 결과는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67500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직각 삼각형 68">
            <a:extLst>
              <a:ext uri="{FF2B5EF4-FFF2-40B4-BE49-F238E27FC236}">
                <a16:creationId xmlns:a16="http://schemas.microsoft.com/office/drawing/2014/main" xmlns="" id="{6A7FCF35-B587-4999-844E-A14EC7838015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세 자리 수에 몇십을 곱해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카드                  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사용하여 계산 결과가 가장 큰 곱셈식을 만들고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95C85A09-84AA-41A9-A460-BD3662425A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664" y="1572350"/>
            <a:ext cx="1608763" cy="344482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25" y="314096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2910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78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85A2441E-0A18-4F61-B18B-1A77A948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86" y="2363814"/>
            <a:ext cx="6318211" cy="22700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6155712-318E-4461-8E59-8F48C22767FA}"/>
              </a:ext>
            </a:extLst>
          </p:cNvPr>
          <p:cNvSpPr txBox="1"/>
          <p:nvPr/>
        </p:nvSpPr>
        <p:spPr>
          <a:xfrm>
            <a:off x="-508" y="3247966"/>
            <a:ext cx="2800432" cy="2890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8 9 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2 = </a:t>
            </a:r>
            <a:r>
              <a:rPr lang="en-US" altLang="ko-KR" sz="1900" b="1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en-US" altLang="ko-KR" sz="1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7 8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7A313AD-27FD-4259-A448-43A60CB9C480}"/>
              </a:ext>
            </a:extLst>
          </p:cNvPr>
          <p:cNvSpPr txBox="1"/>
          <p:nvPr/>
        </p:nvSpPr>
        <p:spPr>
          <a:xfrm>
            <a:off x="3823796" y="3247966"/>
            <a:ext cx="2800432" cy="2890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8 9 × 2 </a:t>
            </a:r>
            <a:r>
              <a:rPr lang="en-US" altLang="ko-KR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7 8 </a:t>
            </a:r>
            <a:r>
              <a:rPr lang="en-US" altLang="ko-KR" sz="19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D21AA0D-A0AC-45E5-B629-6929C8BA6D98}"/>
              </a:ext>
            </a:extLst>
          </p:cNvPr>
          <p:cNvSpPr txBox="1"/>
          <p:nvPr/>
        </p:nvSpPr>
        <p:spPr>
          <a:xfrm>
            <a:off x="2843808" y="2452967"/>
            <a:ext cx="100811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19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5945FAB-2EBC-4353-856A-BF34F3E0B8FE}"/>
              </a:ext>
            </a:extLst>
          </p:cNvPr>
          <p:cNvSpPr txBox="1"/>
          <p:nvPr/>
        </p:nvSpPr>
        <p:spPr>
          <a:xfrm>
            <a:off x="3598061" y="3798916"/>
            <a:ext cx="100811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19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pic>
        <p:nvPicPr>
          <p:cNvPr id="29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49" y="321861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세 자리 수에 몇십을 곱해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D906384C-0B16-4E74-AD72-A12ABF89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26" y="16565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BBF663A-491A-46FD-ADC4-54EF3AFAA7E0}"/>
              </a:ext>
            </a:extLst>
          </p:cNvPr>
          <p:cNvSpPr txBox="1"/>
          <p:nvPr/>
        </p:nvSpPr>
        <p:spPr>
          <a:xfrm>
            <a:off x="826463" y="2796229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165 × 3 =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5EB2738-BC68-41D8-86ED-595E15505A94}"/>
              </a:ext>
            </a:extLst>
          </p:cNvPr>
          <p:cNvSpPr txBox="1"/>
          <p:nvPr/>
        </p:nvSpPr>
        <p:spPr>
          <a:xfrm>
            <a:off x="3821606" y="2796229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165 × 30 =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A5175888-9EF5-4183-88F4-7964E655DEF1}"/>
              </a:ext>
            </a:extLst>
          </p:cNvPr>
          <p:cNvSpPr/>
          <p:nvPr/>
        </p:nvSpPr>
        <p:spPr bwMode="auto">
          <a:xfrm>
            <a:off x="1950896" y="2796229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8BFC9B2E-0063-45CF-9198-5F2024C58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7110" y="2603095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C1E0C374-11D8-4349-BCE8-5F94BFFF5137}"/>
              </a:ext>
            </a:extLst>
          </p:cNvPr>
          <p:cNvSpPr/>
          <p:nvPr/>
        </p:nvSpPr>
        <p:spPr bwMode="auto">
          <a:xfrm>
            <a:off x="5048894" y="2796229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4950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5540AE5A-11DD-40CF-BC84-A8FB336CC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5108" y="2603095"/>
            <a:ext cx="360000" cy="355000"/>
          </a:xfrm>
          <a:prstGeom prst="rect">
            <a:avLst/>
          </a:prstGeom>
        </p:spPr>
      </p:pic>
      <p:pic>
        <p:nvPicPr>
          <p:cNvPr id="58" name="Picture 31">
            <a:extLst>
              <a:ext uri="{FF2B5EF4-FFF2-40B4-BE49-F238E27FC236}">
                <a16:creationId xmlns:a16="http://schemas.microsoft.com/office/drawing/2014/main" xmlns="" id="{978F92D5-1FD9-47C8-925B-4AB2B1E0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30" y="281210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자유형: 도형 59">
            <a:extLst>
              <a:ext uri="{FF2B5EF4-FFF2-40B4-BE49-F238E27FC236}">
                <a16:creationId xmlns:a16="http://schemas.microsoft.com/office/drawing/2014/main" xmlns="" id="{1F8B97EE-A595-48AE-AE21-926AF053F9F7}"/>
              </a:ext>
            </a:extLst>
          </p:cNvPr>
          <p:cNvSpPr/>
          <p:nvPr/>
        </p:nvSpPr>
        <p:spPr>
          <a:xfrm>
            <a:off x="2115143" y="3145481"/>
            <a:ext cx="3480955" cy="436418"/>
          </a:xfrm>
          <a:custGeom>
            <a:avLst/>
            <a:gdLst>
              <a:gd name="connsiteX0" fmla="*/ 0 w 3480955"/>
              <a:gd name="connsiteY0" fmla="*/ 0 h 436418"/>
              <a:gd name="connsiteX1" fmla="*/ 0 w 3480955"/>
              <a:gd name="connsiteY1" fmla="*/ 436418 h 436418"/>
              <a:gd name="connsiteX2" fmla="*/ 3480955 w 3480955"/>
              <a:gd name="connsiteY2" fmla="*/ 436418 h 436418"/>
              <a:gd name="connsiteX3" fmla="*/ 3480955 w 3480955"/>
              <a:gd name="connsiteY3" fmla="*/ 41564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955" h="436418">
                <a:moveTo>
                  <a:pt x="0" y="0"/>
                </a:moveTo>
                <a:lnTo>
                  <a:pt x="0" y="436418"/>
                </a:lnTo>
                <a:lnTo>
                  <a:pt x="3480955" y="436418"/>
                </a:lnTo>
                <a:lnTo>
                  <a:pt x="3480955" y="41564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76EEFF5-7EF0-4C38-9065-BA3930902B9E}"/>
              </a:ext>
            </a:extLst>
          </p:cNvPr>
          <p:cNvSpPr/>
          <p:nvPr/>
        </p:nvSpPr>
        <p:spPr>
          <a:xfrm>
            <a:off x="2890724" y="3248966"/>
            <a:ext cx="1093478" cy="5996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03B77EA-B34E-4964-8C3D-9EF08B5839B8}"/>
              </a:ext>
            </a:extLst>
          </p:cNvPr>
          <p:cNvSpPr/>
          <p:nvPr/>
        </p:nvSpPr>
        <p:spPr bwMode="auto">
          <a:xfrm>
            <a:off x="3015240" y="3351869"/>
            <a:ext cx="541345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F2BBC925-6758-4D12-8C57-D0F3A5C32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2687" y="3581899"/>
            <a:ext cx="360000" cy="355000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0FC47F86-771D-4A2D-BC43-52DD4CDD3BF6}"/>
              </a:ext>
            </a:extLst>
          </p:cNvPr>
          <p:cNvSpPr txBox="1"/>
          <p:nvPr/>
        </p:nvSpPr>
        <p:spPr>
          <a:xfrm>
            <a:off x="3482503" y="3368315"/>
            <a:ext cx="441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세 자리 수에 몇십을 곱해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131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550929CC-47AF-49ED-823B-6B3E6D8B820F}"/>
              </a:ext>
            </a:extLst>
          </p:cNvPr>
          <p:cNvSpPr txBox="1"/>
          <p:nvPr/>
        </p:nvSpPr>
        <p:spPr>
          <a:xfrm>
            <a:off x="438513" y="132344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12">
            <a:extLst>
              <a:ext uri="{FF2B5EF4-FFF2-40B4-BE49-F238E27FC236}">
                <a16:creationId xmlns:a16="http://schemas.microsoft.com/office/drawing/2014/main" xmlns="" id="{379528E8-59F7-41B3-8BA7-ADE22F27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40" y="137587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637DB26-8E66-4171-AA09-67C59FAE889E}"/>
              </a:ext>
            </a:extLst>
          </p:cNvPr>
          <p:cNvSpPr txBox="1"/>
          <p:nvPr/>
        </p:nvSpPr>
        <p:spPr>
          <a:xfrm>
            <a:off x="826463" y="2796229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320 × 4 =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71A3294-1D7A-4261-8310-07432D2FFB40}"/>
              </a:ext>
            </a:extLst>
          </p:cNvPr>
          <p:cNvSpPr txBox="1"/>
          <p:nvPr/>
        </p:nvSpPr>
        <p:spPr>
          <a:xfrm>
            <a:off x="3821606" y="2796229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320 × 40 =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9153252D-4BE6-4E8E-B682-8729132F038C}"/>
              </a:ext>
            </a:extLst>
          </p:cNvPr>
          <p:cNvSpPr/>
          <p:nvPr/>
        </p:nvSpPr>
        <p:spPr bwMode="auto">
          <a:xfrm>
            <a:off x="1950896" y="2796229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5A019D88-CBE8-43BD-B587-9AE6D1E9E4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7110" y="2603095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7799263-BFFD-4F5A-8934-B64F8D529005}"/>
              </a:ext>
            </a:extLst>
          </p:cNvPr>
          <p:cNvSpPr/>
          <p:nvPr/>
        </p:nvSpPr>
        <p:spPr bwMode="auto">
          <a:xfrm>
            <a:off x="5048894" y="2796229"/>
            <a:ext cx="98207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12800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AEBAD95C-C053-44DD-922C-74049C4C60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4072" y="2615854"/>
            <a:ext cx="360000" cy="355000"/>
          </a:xfrm>
          <a:prstGeom prst="rect">
            <a:avLst/>
          </a:prstGeom>
        </p:spPr>
      </p:pic>
      <p:pic>
        <p:nvPicPr>
          <p:cNvPr id="74" name="Picture 31">
            <a:extLst>
              <a:ext uri="{FF2B5EF4-FFF2-40B4-BE49-F238E27FC236}">
                <a16:creationId xmlns:a16="http://schemas.microsoft.com/office/drawing/2014/main" xmlns="" id="{DAB0DE0F-70F9-4230-97CE-73795B44E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30" y="281210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자유형: 도형 74">
            <a:extLst>
              <a:ext uri="{FF2B5EF4-FFF2-40B4-BE49-F238E27FC236}">
                <a16:creationId xmlns:a16="http://schemas.microsoft.com/office/drawing/2014/main" xmlns="" id="{398F979D-54A3-4A5B-92A9-B8A130E3BD2E}"/>
              </a:ext>
            </a:extLst>
          </p:cNvPr>
          <p:cNvSpPr/>
          <p:nvPr/>
        </p:nvSpPr>
        <p:spPr>
          <a:xfrm>
            <a:off x="2115143" y="3145481"/>
            <a:ext cx="3480955" cy="436418"/>
          </a:xfrm>
          <a:custGeom>
            <a:avLst/>
            <a:gdLst>
              <a:gd name="connsiteX0" fmla="*/ 0 w 3480955"/>
              <a:gd name="connsiteY0" fmla="*/ 0 h 436418"/>
              <a:gd name="connsiteX1" fmla="*/ 0 w 3480955"/>
              <a:gd name="connsiteY1" fmla="*/ 436418 h 436418"/>
              <a:gd name="connsiteX2" fmla="*/ 3480955 w 3480955"/>
              <a:gd name="connsiteY2" fmla="*/ 436418 h 436418"/>
              <a:gd name="connsiteX3" fmla="*/ 3480955 w 3480955"/>
              <a:gd name="connsiteY3" fmla="*/ 41564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955" h="436418">
                <a:moveTo>
                  <a:pt x="0" y="0"/>
                </a:moveTo>
                <a:lnTo>
                  <a:pt x="0" y="436418"/>
                </a:lnTo>
                <a:lnTo>
                  <a:pt x="3480955" y="436418"/>
                </a:lnTo>
                <a:lnTo>
                  <a:pt x="3480955" y="41564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F5CF0BF8-23E9-4E65-838C-13A846B15D3A}"/>
              </a:ext>
            </a:extLst>
          </p:cNvPr>
          <p:cNvSpPr/>
          <p:nvPr/>
        </p:nvSpPr>
        <p:spPr>
          <a:xfrm>
            <a:off x="2890724" y="3248966"/>
            <a:ext cx="1093478" cy="5996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BDBC5803-7044-418F-A018-A9457C0BDABD}"/>
              </a:ext>
            </a:extLst>
          </p:cNvPr>
          <p:cNvSpPr/>
          <p:nvPr/>
        </p:nvSpPr>
        <p:spPr bwMode="auto">
          <a:xfrm>
            <a:off x="2952609" y="3351869"/>
            <a:ext cx="541345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6A0568FC-1D7E-42FF-A5C9-BB7AFB438D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2687" y="3559090"/>
            <a:ext cx="360000" cy="355000"/>
          </a:xfrm>
          <a:prstGeom prst="rect">
            <a:avLst/>
          </a:prstGeom>
        </p:spPr>
      </p:pic>
      <p:sp>
        <p:nvSpPr>
          <p:cNvPr id="79" name="TextBox 43">
            <a:extLst>
              <a:ext uri="{FF2B5EF4-FFF2-40B4-BE49-F238E27FC236}">
                <a16:creationId xmlns:a16="http://schemas.microsoft.com/office/drawing/2014/main" xmlns="" id="{89B3B6E7-5FC9-4405-9CAB-717FF64A814D}"/>
              </a:ext>
            </a:extLst>
          </p:cNvPr>
          <p:cNvSpPr txBox="1"/>
          <p:nvPr/>
        </p:nvSpPr>
        <p:spPr>
          <a:xfrm>
            <a:off x="3455876" y="3351869"/>
            <a:ext cx="441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세 자리 수에 몇십을 곱해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D906384C-0B16-4E74-AD72-A12ABF89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26" y="16565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BBF663A-491A-46FD-ADC4-54EF3AFAA7E0}"/>
              </a:ext>
            </a:extLst>
          </p:cNvPr>
          <p:cNvSpPr txBox="1"/>
          <p:nvPr/>
        </p:nvSpPr>
        <p:spPr>
          <a:xfrm>
            <a:off x="826463" y="2796229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165 × 3 =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5EB2738-BC68-41D8-86ED-595E15505A94}"/>
              </a:ext>
            </a:extLst>
          </p:cNvPr>
          <p:cNvSpPr txBox="1"/>
          <p:nvPr/>
        </p:nvSpPr>
        <p:spPr>
          <a:xfrm>
            <a:off x="3821606" y="2796229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165 × 30 =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A5175888-9EF5-4183-88F4-7964E655DEF1}"/>
              </a:ext>
            </a:extLst>
          </p:cNvPr>
          <p:cNvSpPr/>
          <p:nvPr/>
        </p:nvSpPr>
        <p:spPr bwMode="auto">
          <a:xfrm>
            <a:off x="1950896" y="2796229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8BFC9B2E-0063-45CF-9198-5F2024C58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7110" y="2603095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C1E0C374-11D8-4349-BCE8-5F94BFFF5137}"/>
              </a:ext>
            </a:extLst>
          </p:cNvPr>
          <p:cNvSpPr/>
          <p:nvPr/>
        </p:nvSpPr>
        <p:spPr bwMode="auto">
          <a:xfrm>
            <a:off x="5048894" y="2796229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4950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5540AE5A-11DD-40CF-BC84-A8FB336CC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5108" y="2603095"/>
            <a:ext cx="360000" cy="355000"/>
          </a:xfrm>
          <a:prstGeom prst="rect">
            <a:avLst/>
          </a:prstGeom>
        </p:spPr>
      </p:pic>
      <p:pic>
        <p:nvPicPr>
          <p:cNvPr id="58" name="Picture 31">
            <a:extLst>
              <a:ext uri="{FF2B5EF4-FFF2-40B4-BE49-F238E27FC236}">
                <a16:creationId xmlns:a16="http://schemas.microsoft.com/office/drawing/2014/main" xmlns="" id="{978F92D5-1FD9-47C8-925B-4AB2B1E0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30" y="281210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자유형: 도형 59">
            <a:extLst>
              <a:ext uri="{FF2B5EF4-FFF2-40B4-BE49-F238E27FC236}">
                <a16:creationId xmlns:a16="http://schemas.microsoft.com/office/drawing/2014/main" xmlns="" id="{1F8B97EE-A595-48AE-AE21-926AF053F9F7}"/>
              </a:ext>
            </a:extLst>
          </p:cNvPr>
          <p:cNvSpPr/>
          <p:nvPr/>
        </p:nvSpPr>
        <p:spPr>
          <a:xfrm>
            <a:off x="2115143" y="3145481"/>
            <a:ext cx="3480955" cy="436418"/>
          </a:xfrm>
          <a:custGeom>
            <a:avLst/>
            <a:gdLst>
              <a:gd name="connsiteX0" fmla="*/ 0 w 3480955"/>
              <a:gd name="connsiteY0" fmla="*/ 0 h 436418"/>
              <a:gd name="connsiteX1" fmla="*/ 0 w 3480955"/>
              <a:gd name="connsiteY1" fmla="*/ 436418 h 436418"/>
              <a:gd name="connsiteX2" fmla="*/ 3480955 w 3480955"/>
              <a:gd name="connsiteY2" fmla="*/ 436418 h 436418"/>
              <a:gd name="connsiteX3" fmla="*/ 3480955 w 3480955"/>
              <a:gd name="connsiteY3" fmla="*/ 41564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955" h="436418">
                <a:moveTo>
                  <a:pt x="0" y="0"/>
                </a:moveTo>
                <a:lnTo>
                  <a:pt x="0" y="436418"/>
                </a:lnTo>
                <a:lnTo>
                  <a:pt x="3480955" y="436418"/>
                </a:lnTo>
                <a:lnTo>
                  <a:pt x="3480955" y="41564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76EEFF5-7EF0-4C38-9065-BA3930902B9E}"/>
              </a:ext>
            </a:extLst>
          </p:cNvPr>
          <p:cNvSpPr/>
          <p:nvPr/>
        </p:nvSpPr>
        <p:spPr>
          <a:xfrm>
            <a:off x="2890724" y="3248966"/>
            <a:ext cx="1093478" cy="5996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03B77EA-B34E-4964-8C3D-9EF08B5839B8}"/>
              </a:ext>
            </a:extLst>
          </p:cNvPr>
          <p:cNvSpPr/>
          <p:nvPr/>
        </p:nvSpPr>
        <p:spPr bwMode="auto">
          <a:xfrm>
            <a:off x="2952609" y="3351869"/>
            <a:ext cx="541345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F2BBC925-6758-4D12-8C57-D0F3A5C32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3955" y="3226899"/>
            <a:ext cx="360000" cy="355000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0FC47F86-771D-4A2D-BC43-52DD4CDD3BF6}"/>
              </a:ext>
            </a:extLst>
          </p:cNvPr>
          <p:cNvSpPr txBox="1"/>
          <p:nvPr/>
        </p:nvSpPr>
        <p:spPr>
          <a:xfrm>
            <a:off x="3589646" y="3351869"/>
            <a:ext cx="441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D77F884-EB71-47DD-B9FA-CA7AE3C0997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6ACF982-FC62-4FF6-9EF1-E7010FDF6E9D}"/>
              </a:ext>
            </a:extLst>
          </p:cNvPr>
          <p:cNvSpPr/>
          <p:nvPr/>
        </p:nvSpPr>
        <p:spPr>
          <a:xfrm>
            <a:off x="207825" y="4198092"/>
            <a:ext cx="6667165" cy="8871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29">
            <a:extLst>
              <a:ext uri="{FF2B5EF4-FFF2-40B4-BE49-F238E27FC236}">
                <a16:creationId xmlns:a16="http://schemas.microsoft.com/office/drawing/2014/main" xmlns="" id="{2B3F169A-F6C9-4672-A5D6-7DD7401FE785}"/>
              </a:ext>
            </a:extLst>
          </p:cNvPr>
          <p:cNvSpPr/>
          <p:nvPr/>
        </p:nvSpPr>
        <p:spPr>
          <a:xfrm>
            <a:off x="338478" y="401920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xmlns="" id="{7758BF69-7F50-4C42-96C3-C3B1B619CAA9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B4A45A2C-20D6-48C1-B017-394CABF2D62D}"/>
              </a:ext>
            </a:extLst>
          </p:cNvPr>
          <p:cNvSpPr txBox="1"/>
          <p:nvPr/>
        </p:nvSpPr>
        <p:spPr>
          <a:xfrm>
            <a:off x="619035" y="4486562"/>
            <a:ext cx="6001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165×3=495, 165×30=4950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4950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495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세 자리 수에 몇십을 곱해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61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F648390F-5DF3-4779-BC2E-1DF60FFC3D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7" y="3442459"/>
            <a:ext cx="178503" cy="210959"/>
          </a:xfrm>
          <a:prstGeom prst="rect">
            <a:avLst/>
          </a:prstGeom>
        </p:spPr>
      </p:pic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9B8DA99A-38B9-4E0E-BE6A-1E677D757E83}"/>
              </a:ext>
            </a:extLst>
          </p:cNvPr>
          <p:cNvSpPr/>
          <p:nvPr/>
        </p:nvSpPr>
        <p:spPr>
          <a:xfrm>
            <a:off x="567442" y="2253023"/>
            <a:ext cx="5959067" cy="788726"/>
          </a:xfrm>
          <a:prstGeom prst="flowChartAlternateProcess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xmlns="" id="{6B0F193B-B1CF-4FBC-92A1-15FF70566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7" y="1652579"/>
            <a:ext cx="489184" cy="31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xmlns="" id="{06D56670-CD11-406C-8A18-F7B621E8C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45" y="2111856"/>
            <a:ext cx="60348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D523FCF-7AE8-42C2-B58A-15FA91F6D80E}"/>
              </a:ext>
            </a:extLst>
          </p:cNvPr>
          <p:cNvSpPr txBox="1"/>
          <p:nvPr/>
        </p:nvSpPr>
        <p:spPr>
          <a:xfrm>
            <a:off x="1074904" y="2463818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216 × 2 = 432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F1ABF0C3-6057-47F1-A207-6D5D3527B830}"/>
              </a:ext>
            </a:extLst>
          </p:cNvPr>
          <p:cNvSpPr txBox="1"/>
          <p:nvPr/>
        </p:nvSpPr>
        <p:spPr>
          <a:xfrm>
            <a:off x="4070047" y="2463818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216 × 20 = 4320</a:t>
            </a:r>
          </a:p>
        </p:txBody>
      </p:sp>
      <p:pic>
        <p:nvPicPr>
          <p:cNvPr id="87" name="Picture 31">
            <a:extLst>
              <a:ext uri="{FF2B5EF4-FFF2-40B4-BE49-F238E27FC236}">
                <a16:creationId xmlns:a16="http://schemas.microsoft.com/office/drawing/2014/main" xmlns="" id="{279E9758-CEA2-4E6F-808D-2C6F929A6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00" y="248229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1FB33C3-AB55-4EC6-B0E0-5B0AB0D52203}"/>
              </a:ext>
            </a:extLst>
          </p:cNvPr>
          <p:cNvSpPr txBox="1"/>
          <p:nvPr/>
        </p:nvSpPr>
        <p:spPr>
          <a:xfrm>
            <a:off x="1074904" y="3355579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900 × 8 =</a:t>
            </a:r>
          </a:p>
        </p:txBody>
      </p:sp>
      <p:pic>
        <p:nvPicPr>
          <p:cNvPr id="91" name="Picture 31">
            <a:extLst>
              <a:ext uri="{FF2B5EF4-FFF2-40B4-BE49-F238E27FC236}">
                <a16:creationId xmlns:a16="http://schemas.microsoft.com/office/drawing/2014/main" xmlns="" id="{85C69BD4-BA2B-4B97-A7E7-B2D466432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16" y="337405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205B8763-CF54-4703-983B-CC28D446C4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7" y="3967770"/>
            <a:ext cx="178503" cy="210959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537DCAD1-0C8A-4E2D-9E67-D86DC60FC46A}"/>
              </a:ext>
            </a:extLst>
          </p:cNvPr>
          <p:cNvSpPr txBox="1"/>
          <p:nvPr/>
        </p:nvSpPr>
        <p:spPr>
          <a:xfrm>
            <a:off x="1074904" y="3880890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130 × 4 =</a:t>
            </a:r>
          </a:p>
        </p:txBody>
      </p:sp>
      <p:pic>
        <p:nvPicPr>
          <p:cNvPr id="94" name="Picture 31">
            <a:extLst>
              <a:ext uri="{FF2B5EF4-FFF2-40B4-BE49-F238E27FC236}">
                <a16:creationId xmlns:a16="http://schemas.microsoft.com/office/drawing/2014/main" xmlns="" id="{1BA3EEF5-5A38-4B33-8513-57C15DBA2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16" y="389936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D28D0585-B7C8-4F81-9CC6-CE94A2A0EB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7" y="4517805"/>
            <a:ext cx="178503" cy="21095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B05B2244-0538-420F-AF75-D16966F0481C}"/>
              </a:ext>
            </a:extLst>
          </p:cNvPr>
          <p:cNvSpPr txBox="1"/>
          <p:nvPr/>
        </p:nvSpPr>
        <p:spPr>
          <a:xfrm>
            <a:off x="1074904" y="4430925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571 × 5 =</a:t>
            </a:r>
          </a:p>
        </p:txBody>
      </p:sp>
      <p:pic>
        <p:nvPicPr>
          <p:cNvPr id="97" name="Picture 31">
            <a:extLst>
              <a:ext uri="{FF2B5EF4-FFF2-40B4-BE49-F238E27FC236}">
                <a16:creationId xmlns:a16="http://schemas.microsoft.com/office/drawing/2014/main" xmlns="" id="{B7B2037D-EADD-4564-ADEB-82412CEB2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16" y="444939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F2E093B6-708B-4C6D-B0D2-CDBBC3992261}"/>
              </a:ext>
            </a:extLst>
          </p:cNvPr>
          <p:cNvSpPr txBox="1"/>
          <p:nvPr/>
        </p:nvSpPr>
        <p:spPr>
          <a:xfrm>
            <a:off x="4036650" y="3355579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900 × 80 =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F356572-9E59-43CD-B24E-8B7834B79176}"/>
              </a:ext>
            </a:extLst>
          </p:cNvPr>
          <p:cNvSpPr txBox="1"/>
          <p:nvPr/>
        </p:nvSpPr>
        <p:spPr>
          <a:xfrm>
            <a:off x="4036650" y="3880890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130 × 40 =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E778071-A8D1-44E2-812B-B00767A940E0}"/>
              </a:ext>
            </a:extLst>
          </p:cNvPr>
          <p:cNvSpPr txBox="1"/>
          <p:nvPr/>
        </p:nvSpPr>
        <p:spPr>
          <a:xfrm>
            <a:off x="4036650" y="4430925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571 × 50 =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8B4BF4BB-230D-40E9-9674-1A44AFDA1A20}"/>
              </a:ext>
            </a:extLst>
          </p:cNvPr>
          <p:cNvSpPr/>
          <p:nvPr/>
        </p:nvSpPr>
        <p:spPr bwMode="auto">
          <a:xfrm>
            <a:off x="2261637" y="3389499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7200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FFFE3012-0B0C-4597-B3DA-3FE14416A2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866" y="3196553"/>
            <a:ext cx="360000" cy="355000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8CF69751-DA01-4A0D-9778-0B6F42576E2B}"/>
              </a:ext>
            </a:extLst>
          </p:cNvPr>
          <p:cNvSpPr/>
          <p:nvPr/>
        </p:nvSpPr>
        <p:spPr bwMode="auto">
          <a:xfrm>
            <a:off x="2261637" y="3887470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D84C25B9-4D3D-42AE-B323-36E4D613EF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866" y="3694524"/>
            <a:ext cx="360000" cy="355000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9E925C1F-4429-4A6D-BB7A-0C2E2C9B9115}"/>
              </a:ext>
            </a:extLst>
          </p:cNvPr>
          <p:cNvSpPr/>
          <p:nvPr/>
        </p:nvSpPr>
        <p:spPr bwMode="auto">
          <a:xfrm>
            <a:off x="2261637" y="4418556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2855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617CC5A8-26DA-41AC-89A4-67524E649B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866" y="4225610"/>
            <a:ext cx="360000" cy="355000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1ED822E3-5724-4AE5-A4A7-A24A2EEB0C1D}"/>
              </a:ext>
            </a:extLst>
          </p:cNvPr>
          <p:cNvSpPr/>
          <p:nvPr/>
        </p:nvSpPr>
        <p:spPr bwMode="auto">
          <a:xfrm>
            <a:off x="5295029" y="3389499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72000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B00FA86F-B2B0-4072-AC25-C4C162CD84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9258" y="3196553"/>
            <a:ext cx="360000" cy="355000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1FF0BF46-61E6-4F1B-9615-BA501D78F052}"/>
              </a:ext>
            </a:extLst>
          </p:cNvPr>
          <p:cNvSpPr/>
          <p:nvPr/>
        </p:nvSpPr>
        <p:spPr bwMode="auto">
          <a:xfrm>
            <a:off x="5295029" y="3887470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5200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xmlns="" id="{1C692C76-D9AA-4780-8410-BCC932E6DF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9258" y="3694524"/>
            <a:ext cx="360000" cy="355000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E33F0125-C184-4CD4-AE4C-51A455FC84B3}"/>
              </a:ext>
            </a:extLst>
          </p:cNvPr>
          <p:cNvSpPr/>
          <p:nvPr/>
        </p:nvSpPr>
        <p:spPr bwMode="auto">
          <a:xfrm>
            <a:off x="5295029" y="4418556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28550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FEAB5A4B-AF5C-41BA-B04B-BA3216967B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9258" y="4225610"/>
            <a:ext cx="360000" cy="355000"/>
          </a:xfrm>
          <a:prstGeom prst="rect">
            <a:avLst/>
          </a:prstGeom>
        </p:spPr>
      </p:pic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04730"/>
            <a:ext cx="178503" cy="210959"/>
          </a:xfrm>
          <a:prstGeom prst="rect">
            <a:avLst/>
          </a:prstGeom>
        </p:spPr>
      </p:pic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574255F9-0938-46D6-AC3C-7BF636A3C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022E98D4-4C93-484F-B293-0472BD6A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639838A7-B946-46BC-B5E2-26E54DFD6433}"/>
              </a:ext>
            </a:extLst>
          </p:cNvPr>
          <p:cNvSpPr txBox="1"/>
          <p:nvPr/>
        </p:nvSpPr>
        <p:spPr>
          <a:xfrm>
            <a:off x="531110" y="143830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E0E1377D-752B-43F9-A624-A45424BD20CE}"/>
              </a:ext>
            </a:extLst>
          </p:cNvPr>
          <p:cNvSpPr/>
          <p:nvPr/>
        </p:nvSpPr>
        <p:spPr>
          <a:xfrm>
            <a:off x="567442" y="2253023"/>
            <a:ext cx="5959067" cy="788726"/>
          </a:xfrm>
          <a:prstGeom prst="flowChartAlternateProcess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A4FC1CFD-910E-483D-96DC-4656FD7AC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60961"/>
            <a:ext cx="489184" cy="31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2635369C-96F7-4E4F-BDA8-97223A187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45" y="2111856"/>
            <a:ext cx="60348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F4802B2-FF20-4862-BD9C-FDE92A9A763E}"/>
              </a:ext>
            </a:extLst>
          </p:cNvPr>
          <p:cNvSpPr txBox="1"/>
          <p:nvPr/>
        </p:nvSpPr>
        <p:spPr>
          <a:xfrm>
            <a:off x="1074904" y="2463818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216 × 2 = 432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409A0EB-7044-4F19-B360-B9CCFF91B6A4}"/>
              </a:ext>
            </a:extLst>
          </p:cNvPr>
          <p:cNvSpPr txBox="1"/>
          <p:nvPr/>
        </p:nvSpPr>
        <p:spPr>
          <a:xfrm>
            <a:off x="4070047" y="2463818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216 × 20 = 4320</a:t>
            </a:r>
          </a:p>
        </p:txBody>
      </p:sp>
      <p:pic>
        <p:nvPicPr>
          <p:cNvPr id="54" name="Picture 31">
            <a:extLst>
              <a:ext uri="{FF2B5EF4-FFF2-40B4-BE49-F238E27FC236}">
                <a16:creationId xmlns:a16="http://schemas.microsoft.com/office/drawing/2014/main" xmlns="" id="{D6BBE582-8309-4309-AC3E-EDE1F906B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00" y="248229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C7A790E-2465-4FAE-A1FD-62E63AC414A8}"/>
              </a:ext>
            </a:extLst>
          </p:cNvPr>
          <p:cNvSpPr txBox="1"/>
          <p:nvPr/>
        </p:nvSpPr>
        <p:spPr>
          <a:xfrm>
            <a:off x="1074904" y="3355579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 × 9 =</a:t>
            </a:r>
          </a:p>
        </p:txBody>
      </p:sp>
      <p:pic>
        <p:nvPicPr>
          <p:cNvPr id="58" name="Picture 31">
            <a:extLst>
              <a:ext uri="{FF2B5EF4-FFF2-40B4-BE49-F238E27FC236}">
                <a16:creationId xmlns:a16="http://schemas.microsoft.com/office/drawing/2014/main" xmlns="" id="{B868B2FD-3098-4BFE-A2B0-927371824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16" y="337405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22F4D9F-F7C5-4F19-AE34-6836095C637B}"/>
              </a:ext>
            </a:extLst>
          </p:cNvPr>
          <p:cNvSpPr txBox="1"/>
          <p:nvPr/>
        </p:nvSpPr>
        <p:spPr>
          <a:xfrm>
            <a:off x="1074904" y="3880890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410 × 7 =</a:t>
            </a:r>
          </a:p>
        </p:txBody>
      </p:sp>
      <p:pic>
        <p:nvPicPr>
          <p:cNvPr id="61" name="Picture 31">
            <a:extLst>
              <a:ext uri="{FF2B5EF4-FFF2-40B4-BE49-F238E27FC236}">
                <a16:creationId xmlns:a16="http://schemas.microsoft.com/office/drawing/2014/main" xmlns="" id="{999203BD-9A0D-4C07-9A6F-ED01040FE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16" y="389936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C757338-B2CD-4E34-B248-B7268D7681F4}"/>
              </a:ext>
            </a:extLst>
          </p:cNvPr>
          <p:cNvSpPr txBox="1"/>
          <p:nvPr/>
        </p:nvSpPr>
        <p:spPr>
          <a:xfrm>
            <a:off x="1074904" y="4430925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196 × 3 =</a:t>
            </a:r>
          </a:p>
        </p:txBody>
      </p:sp>
      <p:pic>
        <p:nvPicPr>
          <p:cNvPr id="64" name="Picture 31">
            <a:extLst>
              <a:ext uri="{FF2B5EF4-FFF2-40B4-BE49-F238E27FC236}">
                <a16:creationId xmlns:a16="http://schemas.microsoft.com/office/drawing/2014/main" xmlns="" id="{A0197339-E952-4FB2-BC13-EA3767317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16" y="444939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838B6AC1-540C-4F5C-BA0B-562CC2385601}"/>
              </a:ext>
            </a:extLst>
          </p:cNvPr>
          <p:cNvSpPr/>
          <p:nvPr/>
        </p:nvSpPr>
        <p:spPr bwMode="auto">
          <a:xfrm>
            <a:off x="2261637" y="3389499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B29B4E0C-EBD8-40B5-8EE2-D5478C9963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866" y="3196553"/>
            <a:ext cx="360000" cy="355000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9D4AEABB-1A7A-45C6-B42F-2A578744DC12}"/>
              </a:ext>
            </a:extLst>
          </p:cNvPr>
          <p:cNvSpPr/>
          <p:nvPr/>
        </p:nvSpPr>
        <p:spPr bwMode="auto">
          <a:xfrm>
            <a:off x="2261637" y="3887470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2870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8E9E4F3B-2A14-4831-AD2F-8585C814BA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866" y="3694524"/>
            <a:ext cx="360000" cy="355000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369BBAE1-A35A-46D3-9F5D-4BD502CB78C2}"/>
              </a:ext>
            </a:extLst>
          </p:cNvPr>
          <p:cNvSpPr/>
          <p:nvPr/>
        </p:nvSpPr>
        <p:spPr bwMode="auto">
          <a:xfrm>
            <a:off x="2261637" y="4418556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588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2F3E5D9F-09ED-4C14-9BF7-D25FDE10D4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866" y="4225610"/>
            <a:ext cx="360000" cy="3550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C3C1ED0C-59D9-40D8-BD8E-6895DE00EB02}"/>
              </a:ext>
            </a:extLst>
          </p:cNvPr>
          <p:cNvSpPr txBox="1"/>
          <p:nvPr/>
        </p:nvSpPr>
        <p:spPr>
          <a:xfrm>
            <a:off x="4025504" y="3355579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 × 90 =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72A5CDB9-E1A2-4A3B-B441-C648E4DDB920}"/>
              </a:ext>
            </a:extLst>
          </p:cNvPr>
          <p:cNvSpPr txBox="1"/>
          <p:nvPr/>
        </p:nvSpPr>
        <p:spPr>
          <a:xfrm>
            <a:off x="4025504" y="3880890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410 × 70 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F1D92827-CD62-4B05-A4CE-229543BA276D}"/>
              </a:ext>
            </a:extLst>
          </p:cNvPr>
          <p:cNvSpPr txBox="1"/>
          <p:nvPr/>
        </p:nvSpPr>
        <p:spPr>
          <a:xfrm>
            <a:off x="4025504" y="4430925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196 × 30 =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413ED426-DCD7-4D29-9D03-1DE6F0FCE7B7}"/>
              </a:ext>
            </a:extLst>
          </p:cNvPr>
          <p:cNvSpPr/>
          <p:nvPr/>
        </p:nvSpPr>
        <p:spPr bwMode="auto">
          <a:xfrm>
            <a:off x="5212237" y="3389499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B9A2197D-B4A7-4B31-92C5-EAA2D9D6E3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6466" y="3196553"/>
            <a:ext cx="360000" cy="35500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97DB1E4-7E17-4589-81D1-F4735BD7FF7D}"/>
              </a:ext>
            </a:extLst>
          </p:cNvPr>
          <p:cNvSpPr/>
          <p:nvPr/>
        </p:nvSpPr>
        <p:spPr bwMode="auto">
          <a:xfrm>
            <a:off x="5212237" y="3887470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28700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6F519D2C-6A4F-4633-B80B-B1D4652DCD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6466" y="3694524"/>
            <a:ext cx="360000" cy="355000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53BFC2B0-F506-4596-B96A-B29362B3345F}"/>
              </a:ext>
            </a:extLst>
          </p:cNvPr>
          <p:cNvSpPr/>
          <p:nvPr/>
        </p:nvSpPr>
        <p:spPr bwMode="auto">
          <a:xfrm>
            <a:off x="5212237" y="4418556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5880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AD427701-D9A5-4B61-9E39-3C22EB6DEA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6466" y="4225610"/>
            <a:ext cx="360000" cy="355000"/>
          </a:xfrm>
          <a:prstGeom prst="rect">
            <a:avLst/>
          </a:prstGeom>
        </p:spPr>
      </p:pic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68" y="344072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68" y="396603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68" y="451607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곱해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F648390F-5DF3-4779-BC2E-1DF60FFC3D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7" y="3442459"/>
            <a:ext cx="178503" cy="210959"/>
          </a:xfrm>
          <a:prstGeom prst="rect">
            <a:avLst/>
          </a:prstGeom>
        </p:spPr>
      </p:pic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9B8DA99A-38B9-4E0E-BE6A-1E677D757E83}"/>
              </a:ext>
            </a:extLst>
          </p:cNvPr>
          <p:cNvSpPr/>
          <p:nvPr/>
        </p:nvSpPr>
        <p:spPr>
          <a:xfrm>
            <a:off x="567442" y="2253023"/>
            <a:ext cx="5959067" cy="788726"/>
          </a:xfrm>
          <a:prstGeom prst="flowChartAlternateProcess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xmlns="" id="{6B0F193B-B1CF-4FBC-92A1-15FF70566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7" y="1652579"/>
            <a:ext cx="489184" cy="31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xmlns="" id="{06D56670-CD11-406C-8A18-F7B621E8C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45" y="2111856"/>
            <a:ext cx="60348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D523FCF-7AE8-42C2-B58A-15FA91F6D80E}"/>
              </a:ext>
            </a:extLst>
          </p:cNvPr>
          <p:cNvSpPr txBox="1"/>
          <p:nvPr/>
        </p:nvSpPr>
        <p:spPr>
          <a:xfrm>
            <a:off x="1074904" y="2463818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216 × 2 = 432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F1ABF0C3-6057-47F1-A207-6D5D3527B830}"/>
              </a:ext>
            </a:extLst>
          </p:cNvPr>
          <p:cNvSpPr txBox="1"/>
          <p:nvPr/>
        </p:nvSpPr>
        <p:spPr>
          <a:xfrm>
            <a:off x="4070047" y="2463818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216 × 20 = 4320</a:t>
            </a:r>
          </a:p>
        </p:txBody>
      </p:sp>
      <p:pic>
        <p:nvPicPr>
          <p:cNvPr id="87" name="Picture 31">
            <a:extLst>
              <a:ext uri="{FF2B5EF4-FFF2-40B4-BE49-F238E27FC236}">
                <a16:creationId xmlns:a16="http://schemas.microsoft.com/office/drawing/2014/main" xmlns="" id="{279E9758-CEA2-4E6F-808D-2C6F929A6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00" y="248229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1FB33C3-AB55-4EC6-B0E0-5B0AB0D52203}"/>
              </a:ext>
            </a:extLst>
          </p:cNvPr>
          <p:cNvSpPr txBox="1"/>
          <p:nvPr/>
        </p:nvSpPr>
        <p:spPr>
          <a:xfrm>
            <a:off x="1074904" y="3355579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900 × 8 =</a:t>
            </a:r>
          </a:p>
        </p:txBody>
      </p:sp>
      <p:pic>
        <p:nvPicPr>
          <p:cNvPr id="91" name="Picture 31">
            <a:extLst>
              <a:ext uri="{FF2B5EF4-FFF2-40B4-BE49-F238E27FC236}">
                <a16:creationId xmlns:a16="http://schemas.microsoft.com/office/drawing/2014/main" xmlns="" id="{85C69BD4-BA2B-4B97-A7E7-B2D466432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16" y="337405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205B8763-CF54-4703-983B-CC28D446C4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7" y="3967770"/>
            <a:ext cx="178503" cy="210959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537DCAD1-0C8A-4E2D-9E67-D86DC60FC46A}"/>
              </a:ext>
            </a:extLst>
          </p:cNvPr>
          <p:cNvSpPr txBox="1"/>
          <p:nvPr/>
        </p:nvSpPr>
        <p:spPr>
          <a:xfrm>
            <a:off x="1074904" y="3880890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130 × 4 =</a:t>
            </a:r>
          </a:p>
        </p:txBody>
      </p:sp>
      <p:pic>
        <p:nvPicPr>
          <p:cNvPr id="94" name="Picture 31">
            <a:extLst>
              <a:ext uri="{FF2B5EF4-FFF2-40B4-BE49-F238E27FC236}">
                <a16:creationId xmlns:a16="http://schemas.microsoft.com/office/drawing/2014/main" xmlns="" id="{1BA3EEF5-5A38-4B33-8513-57C15DBA2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16" y="389936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D28D0585-B7C8-4F81-9CC6-CE94A2A0EB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7" y="4517805"/>
            <a:ext cx="178503" cy="21095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B05B2244-0538-420F-AF75-D16966F0481C}"/>
              </a:ext>
            </a:extLst>
          </p:cNvPr>
          <p:cNvSpPr txBox="1"/>
          <p:nvPr/>
        </p:nvSpPr>
        <p:spPr>
          <a:xfrm>
            <a:off x="1074904" y="4430925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571 × 5 =</a:t>
            </a:r>
          </a:p>
        </p:txBody>
      </p:sp>
      <p:pic>
        <p:nvPicPr>
          <p:cNvPr id="97" name="Picture 31">
            <a:extLst>
              <a:ext uri="{FF2B5EF4-FFF2-40B4-BE49-F238E27FC236}">
                <a16:creationId xmlns:a16="http://schemas.microsoft.com/office/drawing/2014/main" xmlns="" id="{B7B2037D-EADD-4564-ADEB-82412CEB2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16" y="444939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F2E093B6-708B-4C6D-B0D2-CDBBC3992261}"/>
              </a:ext>
            </a:extLst>
          </p:cNvPr>
          <p:cNvSpPr txBox="1"/>
          <p:nvPr/>
        </p:nvSpPr>
        <p:spPr>
          <a:xfrm>
            <a:off x="4036650" y="3355579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900 × 80 =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F356572-9E59-43CD-B24E-8B7834B79176}"/>
              </a:ext>
            </a:extLst>
          </p:cNvPr>
          <p:cNvSpPr txBox="1"/>
          <p:nvPr/>
        </p:nvSpPr>
        <p:spPr>
          <a:xfrm>
            <a:off x="4036650" y="3880890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130 × 40 =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E778071-A8D1-44E2-812B-B00767A940E0}"/>
              </a:ext>
            </a:extLst>
          </p:cNvPr>
          <p:cNvSpPr txBox="1"/>
          <p:nvPr/>
        </p:nvSpPr>
        <p:spPr>
          <a:xfrm>
            <a:off x="4036650" y="4430925"/>
            <a:ext cx="20162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571 × 50 =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8B4BF4BB-230D-40E9-9674-1A44AFDA1A20}"/>
              </a:ext>
            </a:extLst>
          </p:cNvPr>
          <p:cNvSpPr/>
          <p:nvPr/>
        </p:nvSpPr>
        <p:spPr bwMode="auto">
          <a:xfrm>
            <a:off x="2261637" y="3389499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7200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FFFE3012-0B0C-4597-B3DA-3FE14416A2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866" y="3196553"/>
            <a:ext cx="360000" cy="355000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8CF69751-DA01-4A0D-9778-0B6F42576E2B}"/>
              </a:ext>
            </a:extLst>
          </p:cNvPr>
          <p:cNvSpPr/>
          <p:nvPr/>
        </p:nvSpPr>
        <p:spPr bwMode="auto">
          <a:xfrm>
            <a:off x="2261637" y="3887470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D84C25B9-4D3D-42AE-B323-36E4D613EF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866" y="3694524"/>
            <a:ext cx="360000" cy="355000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9E925C1F-4429-4A6D-BB7A-0C2E2C9B9115}"/>
              </a:ext>
            </a:extLst>
          </p:cNvPr>
          <p:cNvSpPr/>
          <p:nvPr/>
        </p:nvSpPr>
        <p:spPr bwMode="auto">
          <a:xfrm>
            <a:off x="2261637" y="4418556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2855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617CC5A8-26DA-41AC-89A4-67524E649B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866" y="4225610"/>
            <a:ext cx="360000" cy="355000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1ED822E3-5724-4AE5-A4A7-A24A2EEB0C1D}"/>
              </a:ext>
            </a:extLst>
          </p:cNvPr>
          <p:cNvSpPr/>
          <p:nvPr/>
        </p:nvSpPr>
        <p:spPr bwMode="auto">
          <a:xfrm>
            <a:off x="5295029" y="3389499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72000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B00FA86F-B2B0-4072-AC25-C4C162CD84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9258" y="3196553"/>
            <a:ext cx="360000" cy="355000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1FF0BF46-61E6-4F1B-9615-BA501D78F052}"/>
              </a:ext>
            </a:extLst>
          </p:cNvPr>
          <p:cNvSpPr/>
          <p:nvPr/>
        </p:nvSpPr>
        <p:spPr bwMode="auto">
          <a:xfrm>
            <a:off x="5295029" y="3887470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5200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xmlns="" id="{1C692C76-D9AA-4780-8410-BCC932E6DF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9258" y="3694524"/>
            <a:ext cx="360000" cy="355000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E33F0125-C184-4CD4-AE4C-51A455FC84B3}"/>
              </a:ext>
            </a:extLst>
          </p:cNvPr>
          <p:cNvSpPr/>
          <p:nvPr/>
        </p:nvSpPr>
        <p:spPr bwMode="auto">
          <a:xfrm>
            <a:off x="5295029" y="4418556"/>
            <a:ext cx="9662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28550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FEAB5A4B-AF5C-41BA-B04B-BA3216967B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9258" y="4225610"/>
            <a:ext cx="360000" cy="355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115226F-DF70-4ED6-8269-91261D6D2A18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B233611-FC9A-456B-A9A8-1F6C377F4480}"/>
              </a:ext>
            </a:extLst>
          </p:cNvPr>
          <p:cNvSpPr/>
          <p:nvPr/>
        </p:nvSpPr>
        <p:spPr>
          <a:xfrm>
            <a:off x="240878" y="2575508"/>
            <a:ext cx="6667165" cy="2509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29">
            <a:extLst>
              <a:ext uri="{FF2B5EF4-FFF2-40B4-BE49-F238E27FC236}">
                <a16:creationId xmlns:a16="http://schemas.microsoft.com/office/drawing/2014/main" xmlns="" id="{D09CEFA2-5AF5-404F-9431-201A010FA0B5}"/>
              </a:ext>
            </a:extLst>
          </p:cNvPr>
          <p:cNvSpPr/>
          <p:nvPr/>
        </p:nvSpPr>
        <p:spPr>
          <a:xfrm>
            <a:off x="338478" y="239834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5" name="직각 삼각형 64">
            <a:extLst>
              <a:ext uri="{FF2B5EF4-FFF2-40B4-BE49-F238E27FC236}">
                <a16:creationId xmlns:a16="http://schemas.microsoft.com/office/drawing/2014/main" xmlns="" id="{0280DA1F-F6FE-43B9-9A18-53A7BD713979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76525EB6-E6ED-4C61-9938-F3A26A987B1C}"/>
              </a:ext>
            </a:extLst>
          </p:cNvPr>
          <p:cNvSpPr txBox="1"/>
          <p:nvPr/>
        </p:nvSpPr>
        <p:spPr>
          <a:xfrm>
            <a:off x="422503" y="2862980"/>
            <a:ext cx="64439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900×8=7200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900×80=72000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31">
            <a:extLst>
              <a:ext uri="{FF2B5EF4-FFF2-40B4-BE49-F238E27FC236}">
                <a16:creationId xmlns:a16="http://schemas.microsoft.com/office/drawing/2014/main" xmlns="" id="{BD273638-BE17-4168-B56D-EFC293328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2" y="3216494"/>
            <a:ext cx="249247" cy="24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AF3FDD84-6033-41CE-8645-322EBF68F249}"/>
              </a:ext>
            </a:extLst>
          </p:cNvPr>
          <p:cNvSpPr txBox="1"/>
          <p:nvPr/>
        </p:nvSpPr>
        <p:spPr>
          <a:xfrm>
            <a:off x="422503" y="3570247"/>
            <a:ext cx="64439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130×4=520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130×40=5200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31">
            <a:extLst>
              <a:ext uri="{FF2B5EF4-FFF2-40B4-BE49-F238E27FC236}">
                <a16:creationId xmlns:a16="http://schemas.microsoft.com/office/drawing/2014/main" xmlns="" id="{46D77BA6-5F35-4635-B7A7-4CBE3DDD0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2" y="3923761"/>
            <a:ext cx="249247" cy="24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C74DC7EE-FF40-4C14-9180-40082219B4F8}"/>
              </a:ext>
            </a:extLst>
          </p:cNvPr>
          <p:cNvSpPr txBox="1"/>
          <p:nvPr/>
        </p:nvSpPr>
        <p:spPr>
          <a:xfrm>
            <a:off x="422503" y="4265611"/>
            <a:ext cx="64439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571×5=2855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571×50=28550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31">
            <a:extLst>
              <a:ext uri="{FF2B5EF4-FFF2-40B4-BE49-F238E27FC236}">
                <a16:creationId xmlns:a16="http://schemas.microsoft.com/office/drawing/2014/main" xmlns="" id="{B646643C-3F5F-4EAD-B3AC-9F1AD15F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2" y="4619125"/>
            <a:ext cx="249247" cy="24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suhi_p_0401_03_0002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62249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41512</TotalTime>
  <Words>2010</Words>
  <Application>Microsoft Office PowerPoint</Application>
  <PresentationFormat>화면 슬라이드 쇼(4:3)</PresentationFormat>
  <Paragraphs>618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7363</cp:revision>
  <dcterms:created xsi:type="dcterms:W3CDTF">2008-07-15T12:19:11Z</dcterms:created>
  <dcterms:modified xsi:type="dcterms:W3CDTF">2022-02-16T00:18:19Z</dcterms:modified>
</cp:coreProperties>
</file>