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58" r:id="rId4"/>
    <p:sldId id="1372" r:id="rId5"/>
    <p:sldId id="1383" r:id="rId6"/>
    <p:sldId id="1386" r:id="rId7"/>
    <p:sldId id="1387" r:id="rId8"/>
    <p:sldId id="1338" r:id="rId9"/>
    <p:sldId id="1388" r:id="rId10"/>
    <p:sldId id="1367" r:id="rId11"/>
    <p:sldId id="1390" r:id="rId12"/>
    <p:sldId id="1385" r:id="rId13"/>
    <p:sldId id="1393" r:id="rId14"/>
    <p:sldId id="1376" r:id="rId15"/>
    <p:sldId id="1389" r:id="rId16"/>
    <p:sldId id="1377" r:id="rId17"/>
    <p:sldId id="1392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AFB"/>
    <a:srgbClr val="339933"/>
    <a:srgbClr val="47BCC6"/>
    <a:srgbClr val="FFFFFF"/>
    <a:srgbClr val="6874B1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6686" autoAdjust="0"/>
  </p:normalViewPr>
  <p:slideViewPr>
    <p:cSldViewPr>
      <p:cViewPr varScale="1">
        <p:scale>
          <a:sx n="83" d="100"/>
          <a:sy n="83" d="100"/>
        </p:scale>
        <p:origin x="1550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7700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258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DCF0DD96-6081-466C-946A-7A304219F804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A94FEC13-6363-4848-B5B3-78F6BA0E6898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66E34-68DC-458E-981C-B5FC1F7C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id="{9ED204E6-064F-4B55-BB9B-1ECB4F5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1BA0782-0103-4125-B8DE-2CDEC34B3FF5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세로 셈 줄 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F610131-4B75-4CF3-A194-27F1C15827D4}"/>
              </a:ext>
            </a:extLst>
          </p:cNvPr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F4856EE-9E2E-467B-AB3E-9370FBE31220}"/>
              </a:ext>
            </a:extLst>
          </p:cNvPr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0FDC08-ED30-4276-B599-FB8B3711FAF9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76" name="Picture 11">
              <a:extLst>
                <a:ext uri="{FF2B5EF4-FFF2-40B4-BE49-F238E27FC236}">
                  <a16:creationId xmlns:a16="http://schemas.microsoft.com/office/drawing/2014/main" id="{BF8661CA-A61E-4912-91E8-18DC6AD49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4A33D69A-2B3A-4662-879F-08FB59378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C85CF889-741F-4C28-AE55-5F8434DDF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id="{B464A56D-DC0A-4D1C-A2AC-A5F0800B43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676F2582-469A-415E-9659-2A091F8B46EC}"/>
              </a:ext>
            </a:extLst>
          </p:cNvPr>
          <p:cNvSpPr/>
          <p:nvPr/>
        </p:nvSpPr>
        <p:spPr>
          <a:xfrm>
            <a:off x="232572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15FFFE88-489D-418D-ABBD-33E4B953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34230"/>
              </p:ext>
            </p:extLst>
          </p:nvPr>
        </p:nvGraphicFramePr>
        <p:xfrm>
          <a:off x="1282135" y="2441220"/>
          <a:ext cx="1559728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993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F15FC9E2-CBD8-402A-A900-08BFE7972D8F}"/>
              </a:ext>
            </a:extLst>
          </p:cNvPr>
          <p:cNvSpPr/>
          <p:nvPr/>
        </p:nvSpPr>
        <p:spPr bwMode="auto">
          <a:xfrm>
            <a:off x="1282135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3   0   0   0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84C1EC8A-736F-4D6E-B0F2-F2A39D880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80" y="3485919"/>
            <a:ext cx="360000" cy="355000"/>
          </a:xfrm>
          <a:prstGeom prst="rect">
            <a:avLst/>
          </a:prstGeom>
        </p:spPr>
      </p:pic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A0D2B144-1EA3-4B8F-B8BD-41E1BBF8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00879"/>
              </p:ext>
            </p:extLst>
          </p:nvPr>
        </p:nvGraphicFramePr>
        <p:xfrm>
          <a:off x="4115696" y="2442831"/>
          <a:ext cx="1559728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993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9B66EF-ECF1-4ADF-BF43-D5AA3CB19909}"/>
              </a:ext>
            </a:extLst>
          </p:cNvPr>
          <p:cNvSpPr/>
          <p:nvPr/>
        </p:nvSpPr>
        <p:spPr bwMode="auto">
          <a:xfrm>
            <a:off x="4115696" y="3629826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1   4   5   6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FA1BC5BD-8E45-4F05-9D51-EC95388EF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441" y="348753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76F2582-469A-415E-9659-2A091F8B46EC}"/>
              </a:ext>
            </a:extLst>
          </p:cNvPr>
          <p:cNvSpPr/>
          <p:nvPr/>
        </p:nvSpPr>
        <p:spPr>
          <a:xfrm>
            <a:off x="2177457" y="2186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76F2582-469A-415E-9659-2A091F8B46EC}"/>
              </a:ext>
            </a:extLst>
          </p:cNvPr>
          <p:cNvSpPr/>
          <p:nvPr/>
        </p:nvSpPr>
        <p:spPr>
          <a:xfrm>
            <a:off x="4877430" y="2171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DCF0DD96-6081-466C-946A-7A304219F804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A94FEC13-6363-4848-B5B3-78F6BA0E6898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66E34-68DC-458E-981C-B5FC1F7C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id="{9ED204E6-064F-4B55-BB9B-1ECB4F5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0FDC08-ED30-4276-B599-FB8B3711FAF9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76" name="Picture 11">
              <a:extLst>
                <a:ext uri="{FF2B5EF4-FFF2-40B4-BE49-F238E27FC236}">
                  <a16:creationId xmlns:a16="http://schemas.microsoft.com/office/drawing/2014/main" id="{BF8661CA-A61E-4912-91E8-18DC6AD49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4A33D69A-2B3A-4662-879F-08FB59378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C85CF889-741F-4C28-AE55-5F8434DDF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id="{B464A56D-DC0A-4D1C-A2AC-A5F0800B43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15FFFE88-489D-418D-ABBD-33E4B953B1AC}"/>
              </a:ext>
            </a:extLst>
          </p:cNvPr>
          <p:cNvGraphicFramePr>
            <a:graphicFrameLocks noGrp="1"/>
          </p:cNvGraphicFramePr>
          <p:nvPr/>
        </p:nvGraphicFramePr>
        <p:xfrm>
          <a:off x="1282135" y="2441220"/>
          <a:ext cx="1559728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993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F15FC9E2-CBD8-402A-A900-08BFE7972D8F}"/>
              </a:ext>
            </a:extLst>
          </p:cNvPr>
          <p:cNvSpPr/>
          <p:nvPr/>
        </p:nvSpPr>
        <p:spPr bwMode="auto">
          <a:xfrm>
            <a:off x="1282135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3   0   0   0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84C1EC8A-736F-4D6E-B0F2-F2A39D880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80" y="3485919"/>
            <a:ext cx="360000" cy="355000"/>
          </a:xfrm>
          <a:prstGeom prst="rect">
            <a:avLst/>
          </a:prstGeom>
        </p:spPr>
      </p:pic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A0D2B144-1EA3-4B8F-B8BD-41E1BBF87B6C}"/>
              </a:ext>
            </a:extLst>
          </p:cNvPr>
          <p:cNvGraphicFramePr>
            <a:graphicFrameLocks noGrp="1"/>
          </p:cNvGraphicFramePr>
          <p:nvPr/>
        </p:nvGraphicFramePr>
        <p:xfrm>
          <a:off x="4115696" y="2442831"/>
          <a:ext cx="1559728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993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8993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9B66EF-ECF1-4ADF-BF43-D5AA3CB19909}"/>
              </a:ext>
            </a:extLst>
          </p:cNvPr>
          <p:cNvSpPr/>
          <p:nvPr/>
        </p:nvSpPr>
        <p:spPr bwMode="auto">
          <a:xfrm>
            <a:off x="4115696" y="3629826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1   4   5   6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FA1BC5BD-8E45-4F05-9D51-EC95388EF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441" y="3487530"/>
            <a:ext cx="360000" cy="355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D6E8DAF9-EDB7-4B33-ACC2-1B7B7083D7A1}"/>
              </a:ext>
            </a:extLst>
          </p:cNvPr>
          <p:cNvGrpSpPr/>
          <p:nvPr/>
        </p:nvGrpSpPr>
        <p:grpSpPr>
          <a:xfrm>
            <a:off x="192745" y="2515513"/>
            <a:ext cx="6667165" cy="2721773"/>
            <a:chOff x="192745" y="2551517"/>
            <a:chExt cx="6667165" cy="272177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6A99EB-2AB8-4A70-98E2-CFADF3C6A384}"/>
                </a:ext>
              </a:extLst>
            </p:cNvPr>
            <p:cNvSpPr/>
            <p:nvPr/>
          </p:nvSpPr>
          <p:spPr>
            <a:xfrm>
              <a:off x="192745" y="2715183"/>
              <a:ext cx="6667165" cy="2369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E480A711-27FB-4E5A-B6E0-F34903B17BFD}"/>
                </a:ext>
              </a:extLst>
            </p:cNvPr>
            <p:cNvSpPr/>
            <p:nvPr/>
          </p:nvSpPr>
          <p:spPr>
            <a:xfrm>
              <a:off x="338478" y="255151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A37CFC61-54D3-4EA1-BC1C-BB7D866C9F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622AF2F4-7FBB-4319-8C4C-29F6EED6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및 세로 점선 보드 내용 그대로 반영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C79F4E2-F9EB-4220-AC9B-D8E78DA37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71250"/>
              </p:ext>
            </p:extLst>
          </p:nvPr>
        </p:nvGraphicFramePr>
        <p:xfrm>
          <a:off x="1439652" y="3000164"/>
          <a:ext cx="1376212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4053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44053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44053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44053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1A5B2F1-155D-4B80-8CFA-B6EF13C28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29142"/>
              </p:ext>
            </p:extLst>
          </p:nvPr>
        </p:nvGraphicFramePr>
        <p:xfrm>
          <a:off x="4023880" y="3000164"/>
          <a:ext cx="1376212" cy="1905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4053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44053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44053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44053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35737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50971"/>
                  </a:ext>
                </a:extLst>
              </a:tr>
              <a:tr h="35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6F2582-469A-415E-9659-2A091F8B46EC}"/>
              </a:ext>
            </a:extLst>
          </p:cNvPr>
          <p:cNvSpPr/>
          <p:nvPr/>
        </p:nvSpPr>
        <p:spPr>
          <a:xfrm>
            <a:off x="3452010" y="2883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97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DCF0DD96-6081-466C-946A-7A304219F804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A94FEC13-6363-4848-B5B3-78F6BA0E6898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66E34-68DC-458E-981C-B5FC1F7C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id="{9ED204E6-064F-4B55-BB9B-1ECB4F5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D377A0C9-A9D4-479B-A513-AB410B6EDAC6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9" name="Picture 15">
              <a:extLst>
                <a:ext uri="{FF2B5EF4-FFF2-40B4-BE49-F238E27FC236}">
                  <a16:creationId xmlns:a16="http://schemas.microsoft.com/office/drawing/2014/main" id="{66B700B2-546C-4FF7-B810-5519E09FA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A67B9E00-6A77-47CF-813C-C126BCE23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2FA1516C-FA2C-49C0-A1FC-4E65B18E7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id="{4C3C4C5E-C870-410A-92C8-D94706E24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55142C3-9269-4E5E-AA88-38C48AFCBBB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DD1F5F0-0D12-4300-9A23-C43DA07A144E}"/>
              </a:ext>
            </a:extLst>
          </p:cNvPr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2348DF-43AE-43A2-B784-65F485B60A6E}"/>
              </a:ext>
            </a:extLst>
          </p:cNvPr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E03435B-BA8C-4503-8FAB-D5348AE9157B}"/>
              </a:ext>
            </a:extLst>
          </p:cNvPr>
          <p:cNvSpPr/>
          <p:nvPr/>
        </p:nvSpPr>
        <p:spPr>
          <a:xfrm>
            <a:off x="232572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B212EBF6-7428-4787-A120-C1CDFD1069A3}"/>
              </a:ext>
            </a:extLst>
          </p:cNvPr>
          <p:cNvSpPr txBox="1"/>
          <p:nvPr/>
        </p:nvSpPr>
        <p:spPr>
          <a:xfrm>
            <a:off x="1194375" y="2456892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94÷6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CD2A913-B787-41F4-B6CB-809F11102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98157"/>
              </p:ext>
            </p:extLst>
          </p:nvPr>
        </p:nvGraphicFramePr>
        <p:xfrm>
          <a:off x="3966972" y="2085210"/>
          <a:ext cx="1577136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4284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33330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502FF962-DAF3-4CEB-A7D9-0BD92D143339}"/>
              </a:ext>
            </a:extLst>
          </p:cNvPr>
          <p:cNvGrpSpPr/>
          <p:nvPr/>
        </p:nvGrpSpPr>
        <p:grpSpPr>
          <a:xfrm>
            <a:off x="4255004" y="2481254"/>
            <a:ext cx="1232671" cy="371682"/>
            <a:chOff x="-1277528" y="1827143"/>
            <a:chExt cx="2750728" cy="945054"/>
          </a:xfrm>
        </p:grpSpPr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58002376-32E5-43D7-B59C-E5AACC65587F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A9EB16C-D3FD-486B-9C88-47F28A53A8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2570709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CCB12548-7345-4E00-9EF9-0B7C283DE111}"/>
              </a:ext>
            </a:extLst>
          </p:cNvPr>
          <p:cNvSpPr/>
          <p:nvPr/>
        </p:nvSpPr>
        <p:spPr>
          <a:xfrm>
            <a:off x="503548" y="3014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5C1F16-8DF8-4697-8A99-B5515A6F9B5F}"/>
              </a:ext>
            </a:extLst>
          </p:cNvPr>
          <p:cNvSpPr/>
          <p:nvPr/>
        </p:nvSpPr>
        <p:spPr bwMode="auto">
          <a:xfrm>
            <a:off x="1673890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B15CF58-7B96-4A3D-ACD9-CAF2063B7F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531" y="2986166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839D4B-1941-404B-86FF-59CB3A4AB2D7}"/>
              </a:ext>
            </a:extLst>
          </p:cNvPr>
          <p:cNvSpPr/>
          <p:nvPr/>
        </p:nvSpPr>
        <p:spPr bwMode="auto">
          <a:xfrm>
            <a:off x="1666813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AF303AD-5238-43F7-9BF7-65B059DEE1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1454" y="3461734"/>
            <a:ext cx="360000" cy="355000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1B5407-C8B3-472F-A0F2-EA502D94D751}"/>
              </a:ext>
            </a:extLst>
          </p:cNvPr>
          <p:cNvSpPr/>
          <p:nvPr/>
        </p:nvSpPr>
        <p:spPr bwMode="auto">
          <a:xfrm>
            <a:off x="4900341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56B59D0C-26AA-4D4D-9BD3-6AF774C47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4982" y="2986166"/>
            <a:ext cx="360000" cy="355000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3575F5A-D2A2-4F28-AAC0-028570CC10F1}"/>
              </a:ext>
            </a:extLst>
          </p:cNvPr>
          <p:cNvSpPr/>
          <p:nvPr/>
        </p:nvSpPr>
        <p:spPr bwMode="auto">
          <a:xfrm>
            <a:off x="4893264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128A1EB7-20EB-491F-AB00-A4057F315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905" y="3461734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24482" y="3624467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954230" y="3134057"/>
            <a:ext cx="53467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635896" y="3631378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165644" y="3140968"/>
            <a:ext cx="53467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97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DCF0DD96-6081-466C-946A-7A304219F804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A94FEC13-6363-4848-B5B3-78F6BA0E6898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66E34-68DC-458E-981C-B5FC1F7C4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id="{9ED204E6-064F-4B55-BB9B-1ECB4F5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D377A0C9-A9D4-479B-A513-AB410B6EDAC6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9" name="Picture 15">
              <a:extLst>
                <a:ext uri="{FF2B5EF4-FFF2-40B4-BE49-F238E27FC236}">
                  <a16:creationId xmlns:a16="http://schemas.microsoft.com/office/drawing/2014/main" id="{66B700B2-546C-4FF7-B810-5519E09FA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A67B9E00-6A77-47CF-813C-C126BCE23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2FA1516C-FA2C-49C0-A1FC-4E65B18E7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id="{4C3C4C5E-C870-410A-92C8-D94706E24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B212EBF6-7428-4787-A120-C1CDFD1069A3}"/>
              </a:ext>
            </a:extLst>
          </p:cNvPr>
          <p:cNvSpPr txBox="1"/>
          <p:nvPr/>
        </p:nvSpPr>
        <p:spPr>
          <a:xfrm>
            <a:off x="675767" y="2456892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94÷6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CD2A913-B787-41F4-B6CB-809F111026AB}"/>
              </a:ext>
            </a:extLst>
          </p:cNvPr>
          <p:cNvGraphicFramePr>
            <a:graphicFrameLocks noGrp="1"/>
          </p:cNvGraphicFramePr>
          <p:nvPr/>
        </p:nvGraphicFramePr>
        <p:xfrm>
          <a:off x="3815916" y="2085210"/>
          <a:ext cx="1577136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4284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33330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502FF962-DAF3-4CEB-A7D9-0BD92D143339}"/>
              </a:ext>
            </a:extLst>
          </p:cNvPr>
          <p:cNvGrpSpPr/>
          <p:nvPr/>
        </p:nvGrpSpPr>
        <p:grpSpPr>
          <a:xfrm>
            <a:off x="4116865" y="2481254"/>
            <a:ext cx="1232671" cy="371682"/>
            <a:chOff x="-1277528" y="1827143"/>
            <a:chExt cx="2750728" cy="945054"/>
          </a:xfrm>
        </p:grpSpPr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58002376-32E5-43D7-B59C-E5AACC65587F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A9EB16C-D3FD-486B-9C88-47F28A53A8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2570709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DA2AFB-0002-4635-8A76-7EDC58078ED1}"/>
              </a:ext>
            </a:extLst>
          </p:cNvPr>
          <p:cNvGrpSpPr/>
          <p:nvPr/>
        </p:nvGrpSpPr>
        <p:grpSpPr>
          <a:xfrm>
            <a:off x="661473" y="3103297"/>
            <a:ext cx="910888" cy="889957"/>
            <a:chOff x="672780" y="3103297"/>
            <a:chExt cx="910888" cy="8899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3342528-7CF2-4D2F-848F-C1A54D64A157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26807C5-9849-4758-A91D-8946240BE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3F6EE802-1CC1-416A-A8A5-AF1600D8CD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0A5FF37-54F9-4389-A016-336CCA2606BA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1A4B31E-E4FB-4D5C-8471-52144F81BF8F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9" name="TextBox 53">
                <a:extLst>
                  <a:ext uri="{FF2B5EF4-FFF2-40B4-BE49-F238E27FC236}">
                    <a16:creationId xmlns:a16="http://schemas.microsoft.com/office/drawing/2014/main" id="{EE41C9C5-1319-4F25-B227-178510F2A4D0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3EAF4-0295-449E-A546-E732DFD69187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5B0412C-FFD8-49B6-8189-D99AE48D1F07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3" name="TextBox 53">
                <a:extLst>
                  <a:ext uri="{FF2B5EF4-FFF2-40B4-BE49-F238E27FC236}">
                    <a16:creationId xmlns:a16="http://schemas.microsoft.com/office/drawing/2014/main" id="{EFCB2021-64F5-4C87-A585-FC2D46EEC499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5C1F16-8DF8-4697-8A99-B5515A6F9B5F}"/>
              </a:ext>
            </a:extLst>
          </p:cNvPr>
          <p:cNvSpPr/>
          <p:nvPr/>
        </p:nvSpPr>
        <p:spPr bwMode="auto">
          <a:xfrm>
            <a:off x="1673890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B15CF58-7B96-4A3D-ACD9-CAF2063B7F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8531" y="2986166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839D4B-1941-404B-86FF-59CB3A4AB2D7}"/>
              </a:ext>
            </a:extLst>
          </p:cNvPr>
          <p:cNvSpPr/>
          <p:nvPr/>
        </p:nvSpPr>
        <p:spPr bwMode="auto">
          <a:xfrm>
            <a:off x="1666813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AF303AD-5238-43F7-9BF7-65B059DEE1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1454" y="3461734"/>
            <a:ext cx="360000" cy="355000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4FAA2D73-6A5F-414F-A8D4-606B9758214D}"/>
              </a:ext>
            </a:extLst>
          </p:cNvPr>
          <p:cNvGrpSpPr/>
          <p:nvPr/>
        </p:nvGrpSpPr>
        <p:grpSpPr>
          <a:xfrm>
            <a:off x="3887924" y="3103297"/>
            <a:ext cx="910888" cy="889957"/>
            <a:chOff x="672780" y="3103297"/>
            <a:chExt cx="910888" cy="88995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6B457FFA-BC78-4AE4-A191-39935E475D06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BA834B4A-7167-4704-A18E-5DC2D35842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F5A1B77E-4D5F-44AA-B6E4-A10740D681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54653DB-A533-497E-A7CA-13A01B0AFA76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FE7BEFB6-085A-442B-B5E5-F918E4E72E49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4" name="TextBox 53">
                <a:extLst>
                  <a:ext uri="{FF2B5EF4-FFF2-40B4-BE49-F238E27FC236}">
                    <a16:creationId xmlns:a16="http://schemas.microsoft.com/office/drawing/2014/main" id="{D98A0166-3B16-4E51-89DF-322F676E4568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2805515-79AF-49FB-9C91-B1A9FA25F7FA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4311A1A8-83BE-48BE-82DC-BF2A542CCCA7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0" name="TextBox 53">
                <a:extLst>
                  <a:ext uri="{FF2B5EF4-FFF2-40B4-BE49-F238E27FC236}">
                    <a16:creationId xmlns:a16="http://schemas.microsoft.com/office/drawing/2014/main" id="{002394A6-A155-4EF1-B000-64727BA910C5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1B5407-C8B3-472F-A0F2-EA502D94D751}"/>
              </a:ext>
            </a:extLst>
          </p:cNvPr>
          <p:cNvSpPr/>
          <p:nvPr/>
        </p:nvSpPr>
        <p:spPr bwMode="auto">
          <a:xfrm>
            <a:off x="4900341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56B59D0C-26AA-4D4D-9BD3-6AF774C476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4982" y="2986166"/>
            <a:ext cx="360000" cy="355000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3575F5A-D2A2-4F28-AAC0-028570CC10F1}"/>
              </a:ext>
            </a:extLst>
          </p:cNvPr>
          <p:cNvSpPr/>
          <p:nvPr/>
        </p:nvSpPr>
        <p:spPr bwMode="auto">
          <a:xfrm>
            <a:off x="4893264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128A1EB7-20EB-491F-AB00-A4057F315B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7905" y="3461734"/>
            <a:ext cx="360000" cy="355000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6A9C8835-ACE6-4CEE-AAD2-9C4CB01B40EA}"/>
              </a:ext>
            </a:extLst>
          </p:cNvPr>
          <p:cNvGrpSpPr/>
          <p:nvPr/>
        </p:nvGrpSpPr>
        <p:grpSpPr>
          <a:xfrm>
            <a:off x="192745" y="2252504"/>
            <a:ext cx="6667165" cy="2984782"/>
            <a:chOff x="192745" y="2288508"/>
            <a:chExt cx="6667165" cy="298478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C16CC80-097F-4E9B-AD1A-9276208F56D8}"/>
                </a:ext>
              </a:extLst>
            </p:cNvPr>
            <p:cNvSpPr/>
            <p:nvPr/>
          </p:nvSpPr>
          <p:spPr>
            <a:xfrm>
              <a:off x="192745" y="2452917"/>
              <a:ext cx="6667165" cy="2632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38">
              <a:extLst>
                <a:ext uri="{FF2B5EF4-FFF2-40B4-BE49-F238E27FC236}">
                  <a16:creationId xmlns:a16="http://schemas.microsoft.com/office/drawing/2014/main" id="{73F44AAC-2715-4167-A129-7CC2A6B31ABB}"/>
                </a:ext>
              </a:extLst>
            </p:cNvPr>
            <p:cNvSpPr/>
            <p:nvPr/>
          </p:nvSpPr>
          <p:spPr>
            <a:xfrm>
              <a:off x="338478" y="22885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FBDA28A7-C373-4D73-A6C5-8A4EB91D17D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5" name="Picture 2">
            <a:extLst>
              <a:ext uri="{FF2B5EF4-FFF2-40B4-BE49-F238E27FC236}">
                <a16:creationId xmlns:a16="http://schemas.microsoft.com/office/drawing/2014/main" id="{210D4D78-B70E-4972-A628-80804679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1" y="304182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53">
            <a:extLst>
              <a:ext uri="{FF2B5EF4-FFF2-40B4-BE49-F238E27FC236}">
                <a16:creationId xmlns:a16="http://schemas.microsoft.com/office/drawing/2014/main" id="{9D994294-3723-4313-B5EC-D7A3FAA85DCF}"/>
              </a:ext>
            </a:extLst>
          </p:cNvPr>
          <p:cNvSpPr txBox="1"/>
          <p:nvPr/>
        </p:nvSpPr>
        <p:spPr>
          <a:xfrm>
            <a:off x="683568" y="2960948"/>
            <a:ext cx="1659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94÷6=15 ··· 4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5D7A2426-4FDE-4E1A-960D-C5D1DFB2E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71198"/>
              </p:ext>
            </p:extLst>
          </p:nvPr>
        </p:nvGraphicFramePr>
        <p:xfrm>
          <a:off x="3552269" y="2609286"/>
          <a:ext cx="142636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59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5659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5659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5659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550971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61353"/>
                  </a:ext>
                </a:extLst>
              </a:tr>
            </a:tbl>
          </a:graphicData>
        </a:graphic>
      </p:graphicFrame>
      <p:grpSp>
        <p:nvGrpSpPr>
          <p:cNvPr id="88" name="그룹 87">
            <a:extLst>
              <a:ext uri="{FF2B5EF4-FFF2-40B4-BE49-F238E27FC236}">
                <a16:creationId xmlns:a16="http://schemas.microsoft.com/office/drawing/2014/main" id="{E646A590-FD2E-44CD-A42F-F972578691B0}"/>
              </a:ext>
            </a:extLst>
          </p:cNvPr>
          <p:cNvGrpSpPr/>
          <p:nvPr/>
        </p:nvGrpSpPr>
        <p:grpSpPr>
          <a:xfrm>
            <a:off x="3803756" y="2967239"/>
            <a:ext cx="1203286" cy="417979"/>
            <a:chOff x="-1277528" y="1827143"/>
            <a:chExt cx="2481662" cy="945054"/>
          </a:xfrm>
        </p:grpSpPr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4651A335-E875-4349-8CA3-6616CA08E86C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3D5D6B7-DD9A-4590-B3FF-B3020B7D7B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2301643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758DC62-1B80-41DC-BADB-4C17A5F34426}"/>
              </a:ext>
            </a:extLst>
          </p:cNvPr>
          <p:cNvSpPr txBox="1"/>
          <p:nvPr/>
        </p:nvSpPr>
        <p:spPr>
          <a:xfrm>
            <a:off x="5521073" y="4545124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51BF925-8C15-4A68-A634-42E7FBBEC6BB}"/>
              </a:ext>
            </a:extLst>
          </p:cNvPr>
          <p:cNvSpPr txBox="1"/>
          <p:nvPr/>
        </p:nvSpPr>
        <p:spPr>
          <a:xfrm>
            <a:off x="5480346" y="2613980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D26C4062-6A98-45F4-B3D1-7F3FBD90E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30689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92" y="260611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3578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직사각형 21">
            <a:extLst>
              <a:ext uri="{FF2B5EF4-FFF2-40B4-BE49-F238E27FC236}">
                <a16:creationId xmlns:a16="http://schemas.microsoft.com/office/drawing/2014/main" id="{622AF2F4-7FBB-4319-8C4C-29F6EED6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및 세로 점선 보드 내용 그대로 반영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78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8D9DF7E-82F1-48E5-8757-CCEFD9AD3D8F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사이즈는 가장 긴 텍스트에 맞춰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딱지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딱지를 몇 장씩 가질 수 있고 남는 딱지는 몇 장인지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8">
            <a:extLst>
              <a:ext uri="{FF2B5EF4-FFF2-40B4-BE49-F238E27FC236}">
                <a16:creationId xmlns:a16="http://schemas.microsoft.com/office/drawing/2014/main" id="{6789BBFA-29A5-4DA9-B0B4-B58FEF19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48B4F0A-7B8E-4AC0-9DE5-7DF06C596670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C809F2D-2B11-463F-BF33-32EC52E9CF40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8E144B0E-4303-4D61-B367-507C81D47D5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CD293570-C0D2-4C4E-BA87-8B135C2D51FD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35DC1638-EC8C-482D-A9C2-725CCD632E76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998C72E3-22CD-4A3E-B4E8-A924D931AF89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AA97B7AB-37C2-4695-81AD-9561115C3270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F83B83BD-C295-420D-AF76-DC0D6AB9FDA0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DF3FC4B-2BCE-4549-BF64-6E8309FF4DCC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DDC873B-1A4C-4D57-9F9D-881F9A607295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F9386C-5A19-4D77-9C28-0BA4F6B53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1551F5-507F-4FA4-A4B1-6C68C8AB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CC8F90-A423-4796-AB46-EA376B5D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6BF44C-1DF4-4D24-918E-150610E55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A7CD2CD1-69AD-4B98-BC54-2142F0E479C4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FABCE-E175-4E41-823E-39B46099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1">
            <a:extLst>
              <a:ext uri="{FF2B5EF4-FFF2-40B4-BE49-F238E27FC236}">
                <a16:creationId xmlns:a16="http://schemas.microsoft.com/office/drawing/2014/main" id="{29CB8BD4-6776-4C29-97A3-20E891EF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05" y="34035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D1BE0256-52E6-4A82-A99E-EE15ECD1BB61}"/>
              </a:ext>
            </a:extLst>
          </p:cNvPr>
          <p:cNvSpPr txBox="1"/>
          <p:nvPr/>
        </p:nvSpPr>
        <p:spPr>
          <a:xfrm>
            <a:off x="1300005" y="3308146"/>
            <a:ext cx="4928179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딱지를            장씩 가질 수 있고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남는 딱지는            장입니다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C0553A65-2ECD-49B5-B06D-4ABAC94C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BF4D14FF-A238-4F9B-A682-57A9D9AA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451F2EFB-6B03-4194-84AE-010011A8C726}"/>
              </a:ext>
            </a:extLst>
          </p:cNvPr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C44B79A-C0DC-4E22-BF78-744F6869DF9C}"/>
              </a:ext>
            </a:extLst>
          </p:cNvPr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AAE8DBF-43EB-42BE-B64A-0EB9CB5D2771}"/>
              </a:ext>
            </a:extLst>
          </p:cNvPr>
          <p:cNvSpPr/>
          <p:nvPr/>
        </p:nvSpPr>
        <p:spPr bwMode="auto">
          <a:xfrm>
            <a:off x="3131820" y="3387906"/>
            <a:ext cx="82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C32D37B-5F65-4EB5-9C63-4F64F27B3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3217332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0D0D88-12B0-499F-8662-31A6C1F4BAD0}"/>
              </a:ext>
            </a:extLst>
          </p:cNvPr>
          <p:cNvSpPr/>
          <p:nvPr/>
        </p:nvSpPr>
        <p:spPr bwMode="auto">
          <a:xfrm>
            <a:off x="2807784" y="3851602"/>
            <a:ext cx="82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A2E0542E-9E3A-4C0F-BC2A-C84788F1E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84" y="3681028"/>
            <a:ext cx="360000" cy="355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44B79A-C0DC-4E22-BF78-744F6869DF9C}"/>
              </a:ext>
            </a:extLst>
          </p:cNvPr>
          <p:cNvSpPr/>
          <p:nvPr/>
        </p:nvSpPr>
        <p:spPr>
          <a:xfrm>
            <a:off x="3615825" y="3143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C44B79A-C0DC-4E22-BF78-744F6869DF9C}"/>
              </a:ext>
            </a:extLst>
          </p:cNvPr>
          <p:cNvSpPr/>
          <p:nvPr/>
        </p:nvSpPr>
        <p:spPr>
          <a:xfrm>
            <a:off x="3437359" y="3740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딱지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딱지를 몇 장씩 가질 수 있고 남는 딱지는 몇 장인지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8">
            <a:extLst>
              <a:ext uri="{FF2B5EF4-FFF2-40B4-BE49-F238E27FC236}">
                <a16:creationId xmlns:a16="http://schemas.microsoft.com/office/drawing/2014/main" id="{6789BBFA-29A5-4DA9-B0B4-B58FEF19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48B4F0A-7B8E-4AC0-9DE5-7DF06C596670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C809F2D-2B11-463F-BF33-32EC52E9CF40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8E144B0E-4303-4D61-B367-507C81D47D5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CD293570-C0D2-4C4E-BA87-8B135C2D51FD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35DC1638-EC8C-482D-A9C2-725CCD632E76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998C72E3-22CD-4A3E-B4E8-A924D931AF89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AA97B7AB-37C2-4695-81AD-9561115C3270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F83B83BD-C295-420D-AF76-DC0D6AB9FDA0}"/>
                </a:ext>
              </a:extLst>
            </p:cNvPr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DF3FC4B-2BCE-4549-BF64-6E8309FF4DCC}"/>
                </a:ext>
              </a:extLst>
            </p:cNvPr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DDC873B-1A4C-4D57-9F9D-881F9A607295}"/>
                </a:ext>
              </a:extLst>
            </p:cNvPr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F9386C-5A19-4D77-9C28-0BA4F6B53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1551F5-507F-4FA4-A4B1-6C68C8AB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CC8F90-A423-4796-AB46-EA376B5D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6BF44C-1DF4-4D24-918E-150610E55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A7CD2CD1-69AD-4B98-BC54-2142F0E479C4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FABCE-E175-4E41-823E-39B46099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C0553A65-2ECD-49B5-B06D-4ABAC94C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BF4D14FF-A238-4F9B-A682-57A9D9AA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EEE99D39-7062-45F7-BBE0-FA25952A26B8}"/>
              </a:ext>
            </a:extLst>
          </p:cNvPr>
          <p:cNvGrpSpPr/>
          <p:nvPr/>
        </p:nvGrpSpPr>
        <p:grpSpPr>
          <a:xfrm>
            <a:off x="192745" y="4041068"/>
            <a:ext cx="6667165" cy="1196218"/>
            <a:chOff x="192745" y="4077072"/>
            <a:chExt cx="6667165" cy="119621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CC35238-0DF6-46CD-AD01-9839E7B36BD1}"/>
                </a:ext>
              </a:extLst>
            </p:cNvPr>
            <p:cNvSpPr/>
            <p:nvPr/>
          </p:nvSpPr>
          <p:spPr>
            <a:xfrm>
              <a:off x="192745" y="4257092"/>
              <a:ext cx="6667165" cy="828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id="{F2E34356-3039-4FFF-B887-271C6DDBAA80}"/>
                </a:ext>
              </a:extLst>
            </p:cNvPr>
            <p:cNvSpPr/>
            <p:nvPr/>
          </p:nvSpPr>
          <p:spPr>
            <a:xfrm>
              <a:off x="338478" y="40770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4B434292-8C5A-43D8-9056-02A910FF62C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3">
            <a:extLst>
              <a:ext uri="{FF2B5EF4-FFF2-40B4-BE49-F238E27FC236}">
                <a16:creationId xmlns:a16="http://schemas.microsoft.com/office/drawing/2014/main" id="{942C1E02-D92F-4BBD-894F-BB4147ACFBED}"/>
              </a:ext>
            </a:extLst>
          </p:cNvPr>
          <p:cNvSpPr txBox="1"/>
          <p:nvPr/>
        </p:nvSpPr>
        <p:spPr>
          <a:xfrm flipH="1">
            <a:off x="325124" y="4365104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86÷4=21 ··· 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한 명이 딱지를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가질 수 있고 남는 딱지는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id="{E40FEE1D-89FB-4C38-A941-8326B505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1">
            <a:extLst>
              <a:ext uri="{FF2B5EF4-FFF2-40B4-BE49-F238E27FC236}">
                <a16:creationId xmlns:a16="http://schemas.microsoft.com/office/drawing/2014/main" id="{29CB8BD4-6776-4C29-97A3-20E891EF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05" y="34035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D1BE0256-52E6-4A82-A99E-EE15ECD1BB61}"/>
              </a:ext>
            </a:extLst>
          </p:cNvPr>
          <p:cNvSpPr txBox="1"/>
          <p:nvPr/>
        </p:nvSpPr>
        <p:spPr>
          <a:xfrm>
            <a:off x="1300005" y="3308146"/>
            <a:ext cx="4928179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딱지를            장씩 가질 수 있고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남는 딱지는            장입니다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AE8DBF-43EB-42BE-B64A-0EB9CB5D2771}"/>
              </a:ext>
            </a:extLst>
          </p:cNvPr>
          <p:cNvSpPr/>
          <p:nvPr/>
        </p:nvSpPr>
        <p:spPr bwMode="auto">
          <a:xfrm>
            <a:off x="3131820" y="3387906"/>
            <a:ext cx="82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C32D37B-5F65-4EB5-9C63-4F64F27B3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3217332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0D0D88-12B0-499F-8662-31A6C1F4BAD0}"/>
              </a:ext>
            </a:extLst>
          </p:cNvPr>
          <p:cNvSpPr/>
          <p:nvPr/>
        </p:nvSpPr>
        <p:spPr bwMode="auto">
          <a:xfrm>
            <a:off x="2807784" y="3851602"/>
            <a:ext cx="82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2E0542E-9E3A-4C0F-BC2A-C84788F1E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84" y="368102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9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3">
            <a:extLst>
              <a:ext uri="{FF2B5EF4-FFF2-40B4-BE49-F238E27FC236}">
                <a16:creationId xmlns:a16="http://schemas.microsoft.com/office/drawing/2014/main" id="{D58BC192-644B-4EC5-9879-BE43090F6672}"/>
              </a:ext>
            </a:extLst>
          </p:cNvPr>
          <p:cNvSpPr txBox="1"/>
          <p:nvPr/>
        </p:nvSpPr>
        <p:spPr>
          <a:xfrm>
            <a:off x="1804061" y="3973344"/>
            <a:ext cx="20278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7×        =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58÷7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 계산 결과가 맞는지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5" name="순서도: 대체 처리 44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D5CD53B-1508-46D3-9D59-58B452D5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52555"/>
              </p:ext>
            </p:extLst>
          </p:nvPr>
        </p:nvGraphicFramePr>
        <p:xfrm>
          <a:off x="2777080" y="2193222"/>
          <a:ext cx="1182852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4284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</a:tblGrid>
              <a:tr h="33330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51DDC5-A876-4751-8225-9F09CCA5F8DD}"/>
              </a:ext>
            </a:extLst>
          </p:cNvPr>
          <p:cNvGrpSpPr/>
          <p:nvPr/>
        </p:nvGrpSpPr>
        <p:grpSpPr>
          <a:xfrm>
            <a:off x="3078029" y="2589266"/>
            <a:ext cx="836671" cy="371682"/>
            <a:chOff x="-1277528" y="1827143"/>
            <a:chExt cx="1867047" cy="945054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6EACCF00-90BA-47A2-A285-B47533D280A2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63EC80F-2073-4FA4-836F-CB662553765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1687028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905206-6272-481B-BF33-FB63B41A5B89}"/>
              </a:ext>
            </a:extLst>
          </p:cNvPr>
          <p:cNvSpPr/>
          <p:nvPr/>
        </p:nvSpPr>
        <p:spPr bwMode="auto">
          <a:xfrm>
            <a:off x="1833629" y="3512101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1402E8E-8D47-40BA-94CA-DBE3AFA1B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46" y="3360544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848DA1-1628-4F8C-B260-1E63220BDD63}"/>
              </a:ext>
            </a:extLst>
          </p:cNvPr>
          <p:cNvSpPr/>
          <p:nvPr/>
        </p:nvSpPr>
        <p:spPr bwMode="auto">
          <a:xfrm>
            <a:off x="4785640" y="3512101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267D22D-4EF0-42C6-AB1C-67D52DBD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444" y="3356992"/>
            <a:ext cx="360000" cy="355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AF32935-B8BC-4579-8B3A-91E3E01BC322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초록색 텍스트 색상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색상 일치해야 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보라색 화살표 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색상 일치해야 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2AF2ACC-7EE5-4B04-AEE0-AFFC4987E815}"/>
              </a:ext>
            </a:extLst>
          </p:cNvPr>
          <p:cNvSpPr/>
          <p:nvPr/>
        </p:nvSpPr>
        <p:spPr>
          <a:xfrm>
            <a:off x="700371" y="3357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A60D08-4689-4819-BBD1-ADE67C5C6ABB}"/>
              </a:ext>
            </a:extLst>
          </p:cNvPr>
          <p:cNvSpPr txBox="1"/>
          <p:nvPr/>
        </p:nvSpPr>
        <p:spPr>
          <a:xfrm>
            <a:off x="2323170" y="4409175"/>
            <a:ext cx="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218C12-BC8C-424E-80B1-285AD7115C5F}"/>
              </a:ext>
            </a:extLst>
          </p:cNvPr>
          <p:cNvSpPr txBox="1"/>
          <p:nvPr/>
        </p:nvSpPr>
        <p:spPr>
          <a:xfrm>
            <a:off x="5183087" y="4434803"/>
            <a:ext cx="8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218F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036067-B5B4-4872-94BA-1D2B1734F089}"/>
              </a:ext>
            </a:extLst>
          </p:cNvPr>
          <p:cNvSpPr/>
          <p:nvPr/>
        </p:nvSpPr>
        <p:spPr bwMode="auto">
          <a:xfrm>
            <a:off x="2278138" y="4066951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6A35AD4-F858-44DD-BDC7-0F6E63158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137" y="3896377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BF0C74-A2E4-4A84-989C-CC0DDD2A979F}"/>
              </a:ext>
            </a:extLst>
          </p:cNvPr>
          <p:cNvSpPr/>
          <p:nvPr/>
        </p:nvSpPr>
        <p:spPr bwMode="auto">
          <a:xfrm>
            <a:off x="3106666" y="4066951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125E804-6409-46B4-9024-2B7333E9E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666" y="3896377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E743D3F2-56C8-4959-95A9-D7DBC043D85F}"/>
              </a:ext>
            </a:extLst>
          </p:cNvPr>
          <p:cNvSpPr/>
          <p:nvPr/>
        </p:nvSpPr>
        <p:spPr bwMode="auto">
          <a:xfrm>
            <a:off x="4413148" y="4066951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4415994-B344-409E-82D4-3EC775656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148" y="3896377"/>
            <a:ext cx="360000" cy="355000"/>
          </a:xfrm>
          <a:prstGeom prst="rect">
            <a:avLst/>
          </a:prstGeom>
        </p:spPr>
      </p:pic>
      <p:sp>
        <p:nvSpPr>
          <p:cNvPr id="87" name="TextBox 43">
            <a:extLst>
              <a:ext uri="{FF2B5EF4-FFF2-40B4-BE49-F238E27FC236}">
                <a16:creationId xmlns:a16="http://schemas.microsoft.com/office/drawing/2014/main" id="{9FB81DF9-E2A6-45BB-A46B-9A7023DCA210}"/>
              </a:ext>
            </a:extLst>
          </p:cNvPr>
          <p:cNvSpPr txBox="1"/>
          <p:nvPr/>
        </p:nvSpPr>
        <p:spPr>
          <a:xfrm>
            <a:off x="5028423" y="3973344"/>
            <a:ext cx="1726957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       = 58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4057FEB-9837-42D3-AA52-297C1F4EEA4B}"/>
              </a:ext>
            </a:extLst>
          </p:cNvPr>
          <p:cNvSpPr/>
          <p:nvPr/>
        </p:nvSpPr>
        <p:spPr bwMode="auto">
          <a:xfrm>
            <a:off x="5363088" y="4066951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730143B-794C-4B46-B2C4-56ABFBDDB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087" y="3896377"/>
            <a:ext cx="360000" cy="35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1FCADA-368F-4934-AE2C-FB711C070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64" y="4460768"/>
            <a:ext cx="1504891" cy="24115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07523" y="351210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99642" y="3512101"/>
            <a:ext cx="53467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57578" y="4081237"/>
            <a:ext cx="790005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2AF2ACC-7EE5-4B04-AEE0-AFFC4987E815}"/>
              </a:ext>
            </a:extLst>
          </p:cNvPr>
          <p:cNvSpPr/>
          <p:nvPr/>
        </p:nvSpPr>
        <p:spPr>
          <a:xfrm>
            <a:off x="2125793" y="4589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2AF2ACC-7EE5-4B04-AEE0-AFFC4987E815}"/>
              </a:ext>
            </a:extLst>
          </p:cNvPr>
          <p:cNvSpPr/>
          <p:nvPr/>
        </p:nvSpPr>
        <p:spPr>
          <a:xfrm>
            <a:off x="5970723" y="4512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2AF2ACC-7EE5-4B04-AEE0-AFFC4987E815}"/>
              </a:ext>
            </a:extLst>
          </p:cNvPr>
          <p:cNvSpPr/>
          <p:nvPr/>
        </p:nvSpPr>
        <p:spPr>
          <a:xfrm>
            <a:off x="3923045" y="4673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24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3">
            <a:extLst>
              <a:ext uri="{FF2B5EF4-FFF2-40B4-BE49-F238E27FC236}">
                <a16:creationId xmlns:a16="http://schemas.microsoft.com/office/drawing/2014/main" id="{D58BC192-644B-4EC5-9879-BE43090F6672}"/>
              </a:ext>
            </a:extLst>
          </p:cNvPr>
          <p:cNvSpPr txBox="1"/>
          <p:nvPr/>
        </p:nvSpPr>
        <p:spPr>
          <a:xfrm>
            <a:off x="1804061" y="3973344"/>
            <a:ext cx="20278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7×        =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58÷7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 계산 결과가 맞는지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06913" y="1173959"/>
            <a:ext cx="1136823" cy="346249"/>
            <a:chOff x="5706913" y="1173959"/>
            <a:chExt cx="1136823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6577187" y="12357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6577187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706913" y="1173959"/>
              <a:ext cx="1136823" cy="346249"/>
              <a:chOff x="7016896" y="3458173"/>
              <a:chExt cx="1136823" cy="346249"/>
            </a:xfrm>
          </p:grpSpPr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5" name="순서도: 대체 처리 44"/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D5CD53B-1508-46D3-9D59-58B452D527C2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2193222"/>
          <a:ext cx="1182852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4284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94284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</a:tblGrid>
              <a:tr h="33330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51DDC5-A876-4751-8225-9F09CCA5F8DD}"/>
              </a:ext>
            </a:extLst>
          </p:cNvPr>
          <p:cNvGrpSpPr/>
          <p:nvPr/>
        </p:nvGrpSpPr>
        <p:grpSpPr>
          <a:xfrm>
            <a:off x="1200541" y="2589266"/>
            <a:ext cx="836671" cy="371682"/>
            <a:chOff x="-1277528" y="1827143"/>
            <a:chExt cx="1867047" cy="945054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6EACCF00-90BA-47A2-A285-B47533D280A2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63EC80F-2073-4FA4-836F-CB662553765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1687028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B536AAF-EDCF-4C0C-854B-149A49B02BEA}"/>
              </a:ext>
            </a:extLst>
          </p:cNvPr>
          <p:cNvGrpSpPr/>
          <p:nvPr/>
        </p:nvGrpSpPr>
        <p:grpSpPr>
          <a:xfrm>
            <a:off x="821212" y="3465465"/>
            <a:ext cx="910888" cy="427989"/>
            <a:chOff x="691799" y="3670761"/>
            <a:chExt cx="910888" cy="4279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CA265E5-B70C-4B66-964D-B65C00300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8426"/>
            <a:stretch/>
          </p:blipFill>
          <p:spPr>
            <a:xfrm>
              <a:off x="691799" y="3670761"/>
              <a:ext cx="910888" cy="427989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97C0B72-6696-4C29-BB72-153AD4C2003F}"/>
                </a:ext>
              </a:extLst>
            </p:cNvPr>
            <p:cNvGrpSpPr/>
            <p:nvPr/>
          </p:nvGrpSpPr>
          <p:grpSpPr>
            <a:xfrm>
              <a:off x="888751" y="3784336"/>
              <a:ext cx="478101" cy="224930"/>
              <a:chOff x="172384" y="1347304"/>
              <a:chExt cx="478101" cy="22493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174E28B-842E-4A66-9470-49F5C9DE4C29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53">
                <a:extLst>
                  <a:ext uri="{FF2B5EF4-FFF2-40B4-BE49-F238E27FC236}">
                    <a16:creationId xmlns:a16="http://schemas.microsoft.com/office/drawing/2014/main" id="{F13C141D-44BF-4648-B8DD-BB792F6CC2EE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A46F63-D4B6-45BA-A617-3964E43FD24F}"/>
              </a:ext>
            </a:extLst>
          </p:cNvPr>
          <p:cNvGrpSpPr/>
          <p:nvPr/>
        </p:nvGrpSpPr>
        <p:grpSpPr>
          <a:xfrm>
            <a:off x="3753860" y="3512101"/>
            <a:ext cx="910888" cy="400568"/>
            <a:chOff x="3929000" y="3717032"/>
            <a:chExt cx="910888" cy="40056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254866F-3FB3-4D40-B170-B94B97DAD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1090"/>
            <a:stretch/>
          </p:blipFill>
          <p:spPr>
            <a:xfrm>
              <a:off x="3929000" y="3717032"/>
              <a:ext cx="910888" cy="400568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561C064-984B-466E-B762-619A28ADC96F}"/>
                </a:ext>
              </a:extLst>
            </p:cNvPr>
            <p:cNvGrpSpPr/>
            <p:nvPr/>
          </p:nvGrpSpPr>
          <p:grpSpPr>
            <a:xfrm>
              <a:off x="4054110" y="3789255"/>
              <a:ext cx="660668" cy="220473"/>
              <a:chOff x="119282" y="990981"/>
              <a:chExt cx="660668" cy="220473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B718B1-83BC-4F10-A6C3-4673D35BA607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TextBox 53">
                <a:extLst>
                  <a:ext uri="{FF2B5EF4-FFF2-40B4-BE49-F238E27FC236}">
                    <a16:creationId xmlns:a16="http://schemas.microsoft.com/office/drawing/2014/main" id="{F39BEE3B-37D6-4EBC-AD32-05CB28920215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905206-6272-481B-BF33-FB63B41A5B89}"/>
              </a:ext>
            </a:extLst>
          </p:cNvPr>
          <p:cNvSpPr/>
          <p:nvPr/>
        </p:nvSpPr>
        <p:spPr bwMode="auto">
          <a:xfrm>
            <a:off x="1833629" y="3512101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1402E8E-8D47-40BA-94CA-DBE3AFA1B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246" y="3360544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848DA1-1628-4F8C-B260-1E63220BDD63}"/>
              </a:ext>
            </a:extLst>
          </p:cNvPr>
          <p:cNvSpPr/>
          <p:nvPr/>
        </p:nvSpPr>
        <p:spPr bwMode="auto">
          <a:xfrm>
            <a:off x="4785640" y="3512101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267D22D-4EF0-42C6-AB1C-67D52DBD9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444" y="3356992"/>
            <a:ext cx="360000" cy="355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7D045CF-BFB4-4E5E-8CEA-B8BF8DD3AA16}"/>
              </a:ext>
            </a:extLst>
          </p:cNvPr>
          <p:cNvGrpSpPr/>
          <p:nvPr/>
        </p:nvGrpSpPr>
        <p:grpSpPr>
          <a:xfrm>
            <a:off x="816313" y="4045188"/>
            <a:ext cx="910888" cy="369713"/>
            <a:chOff x="816313" y="4173021"/>
            <a:chExt cx="910888" cy="36971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ED005E-1D17-466C-9012-CC1927934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313" y="4173021"/>
              <a:ext cx="910888" cy="369713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7CC4423-7547-41C2-964B-38D3D7F14A26}"/>
                </a:ext>
              </a:extLst>
            </p:cNvPr>
            <p:cNvSpPr/>
            <p:nvPr/>
          </p:nvSpPr>
          <p:spPr>
            <a:xfrm>
              <a:off x="1075811" y="4250630"/>
              <a:ext cx="362805" cy="186482"/>
            </a:xfrm>
            <a:prstGeom prst="roundRect">
              <a:avLst/>
            </a:prstGeom>
            <a:solidFill>
              <a:srgbClr val="47BCC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53">
              <a:extLst>
                <a:ext uri="{FF2B5EF4-FFF2-40B4-BE49-F238E27FC236}">
                  <a16:creationId xmlns:a16="http://schemas.microsoft.com/office/drawing/2014/main" id="{D941DBAA-B149-4029-AE3E-17BD0525E003}"/>
                </a:ext>
              </a:extLst>
            </p:cNvPr>
            <p:cNvSpPr txBox="1"/>
            <p:nvPr/>
          </p:nvSpPr>
          <p:spPr>
            <a:xfrm>
              <a:off x="1018164" y="4250630"/>
              <a:ext cx="47810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DA60D08-4689-4819-BBD1-ADE67C5C6ABB}"/>
              </a:ext>
            </a:extLst>
          </p:cNvPr>
          <p:cNvSpPr txBox="1"/>
          <p:nvPr/>
        </p:nvSpPr>
        <p:spPr>
          <a:xfrm>
            <a:off x="2323170" y="4409175"/>
            <a:ext cx="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218C12-BC8C-424E-80B1-285AD7115C5F}"/>
              </a:ext>
            </a:extLst>
          </p:cNvPr>
          <p:cNvSpPr txBox="1"/>
          <p:nvPr/>
        </p:nvSpPr>
        <p:spPr>
          <a:xfrm>
            <a:off x="5183087" y="4434803"/>
            <a:ext cx="8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218F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036067-B5B4-4872-94BA-1D2B1734F089}"/>
              </a:ext>
            </a:extLst>
          </p:cNvPr>
          <p:cNvSpPr/>
          <p:nvPr/>
        </p:nvSpPr>
        <p:spPr bwMode="auto">
          <a:xfrm>
            <a:off x="2278138" y="4066951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6A35AD4-F858-44DD-BDC7-0F6E63158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137" y="3896377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BF0C74-A2E4-4A84-989C-CC0DDD2A979F}"/>
              </a:ext>
            </a:extLst>
          </p:cNvPr>
          <p:cNvSpPr/>
          <p:nvPr/>
        </p:nvSpPr>
        <p:spPr bwMode="auto">
          <a:xfrm>
            <a:off x="3106666" y="4066951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125E804-6409-46B4-9024-2B7333E9E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666" y="3896377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E743D3F2-56C8-4959-95A9-D7DBC043D85F}"/>
              </a:ext>
            </a:extLst>
          </p:cNvPr>
          <p:cNvSpPr/>
          <p:nvPr/>
        </p:nvSpPr>
        <p:spPr bwMode="auto">
          <a:xfrm>
            <a:off x="4413148" y="4066951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4415994-B344-409E-82D4-3EC775656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148" y="3896377"/>
            <a:ext cx="360000" cy="355000"/>
          </a:xfrm>
          <a:prstGeom prst="rect">
            <a:avLst/>
          </a:prstGeom>
        </p:spPr>
      </p:pic>
      <p:sp>
        <p:nvSpPr>
          <p:cNvPr id="87" name="TextBox 43">
            <a:extLst>
              <a:ext uri="{FF2B5EF4-FFF2-40B4-BE49-F238E27FC236}">
                <a16:creationId xmlns:a16="http://schemas.microsoft.com/office/drawing/2014/main" id="{9FB81DF9-E2A6-45BB-A46B-9A7023DCA210}"/>
              </a:ext>
            </a:extLst>
          </p:cNvPr>
          <p:cNvSpPr txBox="1"/>
          <p:nvPr/>
        </p:nvSpPr>
        <p:spPr>
          <a:xfrm>
            <a:off x="5028423" y="3973344"/>
            <a:ext cx="1726957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       = 58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4057FEB-9837-42D3-AA52-297C1F4EEA4B}"/>
              </a:ext>
            </a:extLst>
          </p:cNvPr>
          <p:cNvSpPr/>
          <p:nvPr/>
        </p:nvSpPr>
        <p:spPr bwMode="auto">
          <a:xfrm>
            <a:off x="5363088" y="4066951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730143B-794C-4B46-B2C4-56ABFBDDB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087" y="3896377"/>
            <a:ext cx="360000" cy="35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1FCADA-368F-4934-AE2C-FB711C070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64" y="4460768"/>
            <a:ext cx="1504891" cy="241151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680129E4-C026-41E7-ACB6-978729152CF5}"/>
              </a:ext>
            </a:extLst>
          </p:cNvPr>
          <p:cNvGrpSpPr/>
          <p:nvPr/>
        </p:nvGrpSpPr>
        <p:grpSpPr>
          <a:xfrm>
            <a:off x="192745" y="2252504"/>
            <a:ext cx="6667165" cy="2984782"/>
            <a:chOff x="192745" y="2288508"/>
            <a:chExt cx="6667165" cy="298478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762CEE3-BC92-419F-9774-90D1DCF93A68}"/>
                </a:ext>
              </a:extLst>
            </p:cNvPr>
            <p:cNvSpPr/>
            <p:nvPr/>
          </p:nvSpPr>
          <p:spPr>
            <a:xfrm>
              <a:off x="192745" y="2452917"/>
              <a:ext cx="6667165" cy="2632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id="{12946EBA-22A9-4FEB-AF30-78C57CD364AB}"/>
                </a:ext>
              </a:extLst>
            </p:cNvPr>
            <p:cNvSpPr/>
            <p:nvPr/>
          </p:nvSpPr>
          <p:spPr>
            <a:xfrm>
              <a:off x="338478" y="22885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A5BBE80B-5A85-44C3-8ADB-9DB32DA9BFF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9" name="직사각형 21">
            <a:extLst>
              <a:ext uri="{FF2B5EF4-FFF2-40B4-BE49-F238E27FC236}">
                <a16:creationId xmlns:a16="http://schemas.microsoft.com/office/drawing/2014/main" id="{DAAC6978-D4E4-4429-B430-1AF92AC6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AA4746AB-E25A-471D-AED5-DDA3C4198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68737"/>
              </p:ext>
            </p:extLst>
          </p:nvPr>
        </p:nvGraphicFramePr>
        <p:xfrm>
          <a:off x="431540" y="2697088"/>
          <a:ext cx="106977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59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5659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5659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550971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94320ECD-5981-4551-8143-55C1F5EF2F6D}"/>
              </a:ext>
            </a:extLst>
          </p:cNvPr>
          <p:cNvSpPr txBox="1"/>
          <p:nvPr/>
        </p:nvSpPr>
        <p:spPr>
          <a:xfrm>
            <a:off x="1956677" y="3842818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8B6D31-3CF2-4206-A9F9-12534220FB82}"/>
              </a:ext>
            </a:extLst>
          </p:cNvPr>
          <p:cNvSpPr txBox="1"/>
          <p:nvPr/>
        </p:nvSpPr>
        <p:spPr>
          <a:xfrm>
            <a:off x="1915950" y="272199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81152C8-1977-4DAF-8322-4389518F0C0E}"/>
              </a:ext>
            </a:extLst>
          </p:cNvPr>
          <p:cNvGrpSpPr/>
          <p:nvPr/>
        </p:nvGrpSpPr>
        <p:grpSpPr>
          <a:xfrm>
            <a:off x="707412" y="3075251"/>
            <a:ext cx="843286" cy="417979"/>
            <a:chOff x="-1277528" y="1827143"/>
            <a:chExt cx="1739196" cy="945054"/>
          </a:xfrm>
        </p:grpSpPr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E4CBF10C-A53D-4566-AEC2-866402092974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3F581F3-4DC3-40CB-9193-0F5976BDB4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155917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TextBox 43">
            <a:extLst>
              <a:ext uri="{FF2B5EF4-FFF2-40B4-BE49-F238E27FC236}">
                <a16:creationId xmlns:a16="http://schemas.microsoft.com/office/drawing/2014/main" id="{D40B30C7-657D-4012-AE87-F484852EFF99}"/>
              </a:ext>
            </a:extLst>
          </p:cNvPr>
          <p:cNvSpPr txBox="1"/>
          <p:nvPr/>
        </p:nvSpPr>
        <p:spPr>
          <a:xfrm>
            <a:off x="1297059" y="4356660"/>
            <a:ext cx="112580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7×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=56</a:t>
            </a:r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id="{71201762-2E3B-4FD9-A007-BEA02D4D87C8}"/>
              </a:ext>
            </a:extLst>
          </p:cNvPr>
          <p:cNvSpPr txBox="1"/>
          <p:nvPr/>
        </p:nvSpPr>
        <p:spPr>
          <a:xfrm>
            <a:off x="2952681" y="4356660"/>
            <a:ext cx="1430555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56+</a:t>
            </a:r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=58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179090CC-EE94-4E9B-B6A5-21604628E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021" y="4773879"/>
            <a:ext cx="1215646" cy="194801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62734" y="4460768"/>
            <a:ext cx="790005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77" y="271596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385170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49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5336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A32F0E3-B6AA-48A7-977F-77F31302B150}"/>
              </a:ext>
            </a:extLst>
          </p:cNvPr>
          <p:cNvGrpSpPr/>
          <p:nvPr/>
        </p:nvGrpSpPr>
        <p:grpSpPr>
          <a:xfrm>
            <a:off x="1623037" y="5236564"/>
            <a:ext cx="3777055" cy="316672"/>
            <a:chOff x="398901" y="596067"/>
            <a:chExt cx="3777055" cy="316672"/>
          </a:xfrm>
        </p:grpSpPr>
        <p:pic>
          <p:nvPicPr>
            <p:cNvPr id="101" name="Picture 12">
              <a:extLst>
                <a:ext uri="{FF2B5EF4-FFF2-40B4-BE49-F238E27FC236}">
                  <a16:creationId xmlns:a16="http://schemas.microsoft.com/office/drawing/2014/main" id="{EBC32603-EC43-427F-9610-7EBB7E2CB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41" y="6479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3">
              <a:extLst>
                <a:ext uri="{FF2B5EF4-FFF2-40B4-BE49-F238E27FC236}">
                  <a16:creationId xmlns:a16="http://schemas.microsoft.com/office/drawing/2014/main" id="{1384C49F-3A06-4346-A845-3ECA5796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794" y="6479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1">
              <a:extLst>
                <a:ext uri="{FF2B5EF4-FFF2-40B4-BE49-F238E27FC236}">
                  <a16:creationId xmlns:a16="http://schemas.microsoft.com/office/drawing/2014/main" id="{F063A677-DAEB-4557-A0CD-94C574148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01" y="59974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>
              <a:extLst>
                <a:ext uri="{FF2B5EF4-FFF2-40B4-BE49-F238E27FC236}">
                  <a16:creationId xmlns:a16="http://schemas.microsoft.com/office/drawing/2014/main" id="{EC38EAF5-EB7E-4F58-A8B4-322D62FF3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9606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>
              <a:extLst>
                <a:ext uri="{FF2B5EF4-FFF2-40B4-BE49-F238E27FC236}">
                  <a16:creationId xmlns:a16="http://schemas.microsoft.com/office/drawing/2014/main" id="{3F0F7940-885A-4ECC-87EE-6EA685CC8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76" y="6479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3">
              <a:extLst>
                <a:ext uri="{FF2B5EF4-FFF2-40B4-BE49-F238E27FC236}">
                  <a16:creationId xmlns:a16="http://schemas.microsoft.com/office/drawing/2014/main" id="{7A08E0A6-DF39-4F56-921F-E9F813FD6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358" y="6479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>
              <a:extLst>
                <a:ext uri="{FF2B5EF4-FFF2-40B4-BE49-F238E27FC236}">
                  <a16:creationId xmlns:a16="http://schemas.microsoft.com/office/drawing/2014/main" id="{F2613B15-BF49-403A-8C9F-898EA2433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640" y="6479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14165AD-D363-4E93-B814-2BDAE16D3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66" y="1592796"/>
            <a:ext cx="5417436" cy="3463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74297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3_intro_1~5.png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43608" y="1791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8CA4BF-FFE9-41A7-BEC8-A00EA7F83AC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F26567EE-0A80-4C28-A456-31E39F97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9601FA-6E14-4D22-9B27-FF56482452AC}"/>
              </a:ext>
            </a:extLst>
          </p:cNvPr>
          <p:cNvGrpSpPr/>
          <p:nvPr/>
        </p:nvGrpSpPr>
        <p:grpSpPr>
          <a:xfrm>
            <a:off x="3038514" y="1819988"/>
            <a:ext cx="1194298" cy="456827"/>
            <a:chOff x="3038514" y="1928273"/>
            <a:chExt cx="1194298" cy="45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B07B28-2AC6-47E0-AA9C-D69E884BB20C}"/>
                </a:ext>
              </a:extLst>
            </p:cNvPr>
            <p:cNvSpPr/>
            <p:nvPr/>
          </p:nvSpPr>
          <p:spPr>
            <a:xfrm>
              <a:off x="3131365" y="1954213"/>
              <a:ext cx="1008596" cy="43088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3038514" y="1928273"/>
              <a:ext cx="119429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오늘 샛별이 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생일이래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F373FEBD-06DA-4009-9E35-798193FD0E18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CCB649C0-4965-4A55-BFCC-2193F0E599A2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6064A4BB-BE3C-41C0-A2A1-C9F2F6787191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A2E4289F-E5FE-424F-8A60-B8BEB0D09857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8246D59F-5588-4C43-95B7-26880902216D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5CDF7DF3-3459-4675-BFCF-B8F896DB8E74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5F2FE64A-FBD1-438D-A4FC-7B9A7ECC9B15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E7F497C2-95C8-421C-B4CC-90292EA7B488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56B570-B11F-4A39-BA60-DE650E84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1FD171-234C-429C-835B-617CF2DC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97DF32-EDA3-471D-BC31-EEE6CD9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A74DC5-3047-4E72-91AB-E22E7A1E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1B9DDDC8-90C7-442C-9ABE-F98FEC0FDAEF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4DC9C5-7696-41A3-A36F-E5A42BBC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8434705-4442-4258-A8D0-4E1B249ED670}"/>
              </a:ext>
            </a:extLst>
          </p:cNvPr>
          <p:cNvGrpSpPr/>
          <p:nvPr/>
        </p:nvGrpSpPr>
        <p:grpSpPr>
          <a:xfrm>
            <a:off x="4655463" y="1804870"/>
            <a:ext cx="1471372" cy="681507"/>
            <a:chOff x="1136965" y="1063448"/>
            <a:chExt cx="1471372" cy="68150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75702B1-13E6-4E9E-8182-1B72CF66F0DB}"/>
                </a:ext>
              </a:extLst>
            </p:cNvPr>
            <p:cNvSpPr/>
            <p:nvPr/>
          </p:nvSpPr>
          <p:spPr>
            <a:xfrm>
              <a:off x="1256280" y="1063448"/>
              <a:ext cx="1186237" cy="6815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5" name="TextBox 53">
              <a:extLst>
                <a:ext uri="{FF2B5EF4-FFF2-40B4-BE49-F238E27FC236}">
                  <a16:creationId xmlns:a16="http://schemas.microsoft.com/office/drawing/2014/main" id="{EDE6A17D-D47D-4708-A987-4FDD1CC51CBE}"/>
                </a:ext>
              </a:extLst>
            </p:cNvPr>
            <p:cNvSpPr txBox="1"/>
            <p:nvPr/>
          </p:nvSpPr>
          <p:spPr>
            <a:xfrm>
              <a:off x="1136965" y="1085217"/>
              <a:ext cx="1471372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우리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500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원씩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모아서 생일잔치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해 주자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042433" y="5056566"/>
            <a:ext cx="2054029" cy="1584176"/>
          </a:xfrm>
          <a:prstGeom prst="rect">
            <a:avLst/>
          </a:prstGeom>
          <a:solidFill>
            <a:srgbClr val="B5DA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익힘 폰트 사이즈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40px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38px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</a:p>
          <a:p>
            <a:pPr algn="just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말풍선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35px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35px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내 텍스트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18px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35399" y="4957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7262D3-36E7-4BF7-ADD3-94224B0BA1CD}"/>
              </a:ext>
            </a:extLst>
          </p:cNvPr>
          <p:cNvGrpSpPr/>
          <p:nvPr/>
        </p:nvGrpSpPr>
        <p:grpSpPr>
          <a:xfrm>
            <a:off x="1616572" y="5229200"/>
            <a:ext cx="3784419" cy="316672"/>
            <a:chOff x="383980" y="1514402"/>
            <a:chExt cx="3784419" cy="316672"/>
          </a:xfrm>
        </p:grpSpPr>
        <p:pic>
          <p:nvPicPr>
            <p:cNvPr id="108" name="Picture 13">
              <a:extLst>
                <a:ext uri="{FF2B5EF4-FFF2-40B4-BE49-F238E27FC236}">
                  <a16:creationId xmlns:a16="http://schemas.microsoft.com/office/drawing/2014/main" id="{BDC24F8B-AF38-4E2F-93D8-0D01B8BA1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84" y="155490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2">
              <a:extLst>
                <a:ext uri="{FF2B5EF4-FFF2-40B4-BE49-F238E27FC236}">
                  <a16:creationId xmlns:a16="http://schemas.microsoft.com/office/drawing/2014/main" id="{B682076F-C37D-47DC-81B5-E0E244FF7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966" y="155858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>
              <a:extLst>
                <a:ext uri="{FF2B5EF4-FFF2-40B4-BE49-F238E27FC236}">
                  <a16:creationId xmlns:a16="http://schemas.microsoft.com/office/drawing/2014/main" id="{2DCDBE3D-9682-4633-98BB-BC8F95834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363" y="1514402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>
              <a:extLst>
                <a:ext uri="{FF2B5EF4-FFF2-40B4-BE49-F238E27FC236}">
                  <a16:creationId xmlns:a16="http://schemas.microsoft.com/office/drawing/2014/main" id="{C888BE68-0AED-48AF-8471-A64E85D12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519" y="155490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3">
              <a:extLst>
                <a:ext uri="{FF2B5EF4-FFF2-40B4-BE49-F238E27FC236}">
                  <a16:creationId xmlns:a16="http://schemas.microsoft.com/office/drawing/2014/main" id="{A1D54574-6AA0-437D-8860-B9D48C7C4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801" y="155490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4">
              <a:extLst>
                <a:ext uri="{FF2B5EF4-FFF2-40B4-BE49-F238E27FC236}">
                  <a16:creationId xmlns:a16="http://schemas.microsoft.com/office/drawing/2014/main" id="{D8575FA9-73DC-47FC-97FF-EFE15FBC9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1514402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3">
              <a:extLst>
                <a:ext uri="{FF2B5EF4-FFF2-40B4-BE49-F238E27FC236}">
                  <a16:creationId xmlns:a16="http://schemas.microsoft.com/office/drawing/2014/main" id="{144A81A8-78AB-4E63-809E-6187A1285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083" y="155490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4355991E-B8C7-4D84-B76D-1CAA17D753BF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D65D819C-F229-43AA-8F73-ED52B6652DAC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35C6E5CE-6DA9-4E9C-9DB7-2A5F895B9489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4B1DD98F-4CB3-4262-A1BA-B448535A3171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FBD94A63-FF8A-4DCE-8014-F3CABABDE9A3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4F3F54E8-01E3-4F12-993D-1471C8737936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31EC482E-FF9D-4625-B523-4C3C849F8C7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ABB316F4-E884-411C-BFD9-312F5694C941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0F579-679D-4D24-BA52-7A222FD3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22295-5EE8-4250-B6B9-69827B4F7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2658B9-2697-41FC-B957-AFA1B7B3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F22EF0-04E9-4B1B-90A0-2F452EED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A87D0E82-DA27-4409-94CD-0FA08AAE049A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660292-4505-47CF-99DE-6F26C091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AB270-C18E-4ED0-9243-92C617A6B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796" y="1520788"/>
            <a:ext cx="3339866" cy="3547973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471B487D-9D73-493E-87AF-C2B52692BCA9}"/>
              </a:ext>
            </a:extLst>
          </p:cNvPr>
          <p:cNvGrpSpPr/>
          <p:nvPr/>
        </p:nvGrpSpPr>
        <p:grpSpPr>
          <a:xfrm>
            <a:off x="2735339" y="1743805"/>
            <a:ext cx="1432205" cy="725728"/>
            <a:chOff x="491591" y="1036695"/>
            <a:chExt cx="1432205" cy="725728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B2EEFED-0A06-4281-93A5-82BF2EDC6059}"/>
                </a:ext>
              </a:extLst>
            </p:cNvPr>
            <p:cNvSpPr/>
            <p:nvPr/>
          </p:nvSpPr>
          <p:spPr>
            <a:xfrm>
              <a:off x="591192" y="1036695"/>
              <a:ext cx="1233004" cy="7257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8" name="TextBox 53">
              <a:extLst>
                <a:ext uri="{FF2B5EF4-FFF2-40B4-BE49-F238E27FC236}">
                  <a16:creationId xmlns:a16="http://schemas.microsoft.com/office/drawing/2014/main" id="{B27A93EB-EE26-484C-94EC-692B680E3219}"/>
                </a:ext>
              </a:extLst>
            </p:cNvPr>
            <p:cNvSpPr txBox="1"/>
            <p:nvPr/>
          </p:nvSpPr>
          <p:spPr>
            <a:xfrm>
              <a:off x="491591" y="1076393"/>
              <a:ext cx="1432205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22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명이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500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원씩 냈으니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얼마지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1911408" y="2014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489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3_intro_1~5.png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302AFA8B-177D-4B38-9E34-BC9493B2DE9A}"/>
              </a:ext>
            </a:extLst>
          </p:cNvPr>
          <p:cNvGrpSpPr/>
          <p:nvPr/>
        </p:nvGrpSpPr>
        <p:grpSpPr>
          <a:xfrm>
            <a:off x="1616572" y="5229200"/>
            <a:ext cx="3790313" cy="316672"/>
            <a:chOff x="383980" y="2437818"/>
            <a:chExt cx="3790313" cy="316672"/>
          </a:xfrm>
        </p:grpSpPr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id="{974EBFAF-02F9-424C-A63C-69959D24C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66" y="247832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>
              <a:extLst>
                <a:ext uri="{FF2B5EF4-FFF2-40B4-BE49-F238E27FC236}">
                  <a16:creationId xmlns:a16="http://schemas.microsoft.com/office/drawing/2014/main" id="{9D08A84A-AB1B-4F4F-ACA9-FF9737BBB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194" y="248200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>
              <a:extLst>
                <a:ext uri="{FF2B5EF4-FFF2-40B4-BE49-F238E27FC236}">
                  <a16:creationId xmlns:a16="http://schemas.microsoft.com/office/drawing/2014/main" id="{0F24E1FA-0BC4-4128-88A1-B9A14CE2E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257" y="2437818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:a16="http://schemas.microsoft.com/office/drawing/2014/main" id="{42BF41C9-5E68-406F-AB86-635A72DB2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729" y="247832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:a16="http://schemas.microsoft.com/office/drawing/2014/main" id="{56221BF2-0624-4C1B-844B-A2DF0B4B3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2437818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id="{424A990F-A4E0-4352-BDB0-FCC48FF1C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93" y="247832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81846A10-3E0A-4BEC-9160-5C60649F5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930" y="247832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0FD7BC93-1382-4D8B-A736-58F3C41BF5E5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D1602D58-FD47-4E50-99E1-77FA677CDB59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8F2F0F0B-32CF-4F15-B06C-AC15B20BC874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8823DA4E-A3E0-464C-AD24-881235BB43E0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90276F3B-907F-4803-A123-46DC473F3C91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502B26B4-454B-4A9D-9693-53B0FC2F8188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10247259-6D85-45F7-BABB-78C35134E59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CB7B6AF5-166B-4756-9D9F-645B4CBECD17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917298-0B51-4FFF-9782-0446522F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1C616-D8DD-4084-AE01-685F63FD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DE63AF-E025-4342-A63F-AB07E66A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ECF590-9B0E-4F8D-9A56-883AB8CF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CD894D61-8837-4599-9FEB-74CD53B11982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A80E37-BC71-454E-99EA-5F879578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36FE9-C3F8-49E2-AA14-7D3A89CC3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88" y="1905009"/>
            <a:ext cx="6786576" cy="2904618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5BD0573B-51E1-415E-9184-A44B77907D69}"/>
              </a:ext>
            </a:extLst>
          </p:cNvPr>
          <p:cNvGrpSpPr/>
          <p:nvPr/>
        </p:nvGrpSpPr>
        <p:grpSpPr>
          <a:xfrm>
            <a:off x="1443669" y="2410216"/>
            <a:ext cx="1432205" cy="219441"/>
            <a:chOff x="-4762555" y="865465"/>
            <a:chExt cx="1432205" cy="21944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CBAF92A-E380-48D1-972C-BC3C4B2244A2}"/>
                </a:ext>
              </a:extLst>
            </p:cNvPr>
            <p:cNvSpPr/>
            <p:nvPr/>
          </p:nvSpPr>
          <p:spPr>
            <a:xfrm>
              <a:off x="-4479024" y="874417"/>
              <a:ext cx="792572" cy="21048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0" name="TextBox 53">
              <a:extLst>
                <a:ext uri="{FF2B5EF4-FFF2-40B4-BE49-F238E27FC236}">
                  <a16:creationId xmlns:a16="http://schemas.microsoft.com/office/drawing/2014/main" id="{326975D2-2BBF-4305-8F41-CA583ABDBF82}"/>
                </a:ext>
              </a:extLst>
            </p:cNvPr>
            <p:cNvSpPr txBox="1"/>
            <p:nvPr/>
          </p:nvSpPr>
          <p:spPr>
            <a:xfrm>
              <a:off x="-4762555" y="865465"/>
              <a:ext cx="1432205" cy="2000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latin typeface="맑은 고딕" pitchFamily="50" charset="-127"/>
                  <a:ea typeface="맑은 고딕" pitchFamily="50" charset="-127"/>
                </a:rPr>
                <a:t>생일 축하해</a:t>
              </a:r>
              <a:r>
                <a:rPr lang="en-US" altLang="ko-KR" sz="13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AA430F0-DB70-46D0-948C-E97B9AE0F265}"/>
              </a:ext>
            </a:extLst>
          </p:cNvPr>
          <p:cNvGrpSpPr/>
          <p:nvPr/>
        </p:nvGrpSpPr>
        <p:grpSpPr>
          <a:xfrm>
            <a:off x="4848332" y="2410216"/>
            <a:ext cx="1432205" cy="219441"/>
            <a:chOff x="-4762555" y="865465"/>
            <a:chExt cx="1432205" cy="21944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C820792-89BA-42E3-B1ED-1126F8D04B91}"/>
                </a:ext>
              </a:extLst>
            </p:cNvPr>
            <p:cNvSpPr/>
            <p:nvPr/>
          </p:nvSpPr>
          <p:spPr>
            <a:xfrm>
              <a:off x="-4479024" y="874417"/>
              <a:ext cx="792572" cy="21048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3" name="TextBox 53">
              <a:extLst>
                <a:ext uri="{FF2B5EF4-FFF2-40B4-BE49-F238E27FC236}">
                  <a16:creationId xmlns:a16="http://schemas.microsoft.com/office/drawing/2014/main" id="{87FF3047-7DB6-4284-989F-19389E357978}"/>
                </a:ext>
              </a:extLst>
            </p:cNvPr>
            <p:cNvSpPr txBox="1"/>
            <p:nvPr/>
          </p:nvSpPr>
          <p:spPr>
            <a:xfrm>
              <a:off x="-4762555" y="865465"/>
              <a:ext cx="1432205" cy="2000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latin typeface="맑은 고딕" pitchFamily="50" charset="-127"/>
                  <a:ea typeface="맑은 고딕" pitchFamily="50" charset="-127"/>
                </a:rPr>
                <a:t>생일 축하해</a:t>
              </a:r>
              <a:r>
                <a:rPr lang="en-US" altLang="ko-KR" sz="13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8DC79A0-68A0-4FDA-BAAA-1F72DED6EE16}"/>
              </a:ext>
            </a:extLst>
          </p:cNvPr>
          <p:cNvGrpSpPr/>
          <p:nvPr/>
        </p:nvGrpSpPr>
        <p:grpSpPr>
          <a:xfrm>
            <a:off x="3234774" y="2291159"/>
            <a:ext cx="1432205" cy="226779"/>
            <a:chOff x="958328" y="1604494"/>
            <a:chExt cx="1432205" cy="22677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7830E96-A607-4970-A89F-906C468BEF4C}"/>
                </a:ext>
              </a:extLst>
            </p:cNvPr>
            <p:cNvSpPr/>
            <p:nvPr/>
          </p:nvSpPr>
          <p:spPr>
            <a:xfrm>
              <a:off x="1446782" y="1604494"/>
              <a:ext cx="500375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6" name="TextBox 53">
              <a:extLst>
                <a:ext uri="{FF2B5EF4-FFF2-40B4-BE49-F238E27FC236}">
                  <a16:creationId xmlns:a16="http://schemas.microsoft.com/office/drawing/2014/main" id="{66467F31-852E-4DFC-BEB3-9DDAFA9581AA}"/>
                </a:ext>
              </a:extLst>
            </p:cNvPr>
            <p:cNvSpPr txBox="1"/>
            <p:nvPr/>
          </p:nvSpPr>
          <p:spPr>
            <a:xfrm>
              <a:off x="958328" y="1615829"/>
              <a:ext cx="143220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고마워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251520" y="1904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489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3_intro_1~5.png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6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0A9F25-2639-4AEC-9919-7549AD35450F}"/>
              </a:ext>
            </a:extLst>
          </p:cNvPr>
          <p:cNvGrpSpPr/>
          <p:nvPr/>
        </p:nvGrpSpPr>
        <p:grpSpPr>
          <a:xfrm>
            <a:off x="1600663" y="5236564"/>
            <a:ext cx="3790313" cy="316672"/>
            <a:chOff x="383980" y="3533910"/>
            <a:chExt cx="3790313" cy="316672"/>
          </a:xfrm>
        </p:grpSpPr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id="{6C959109-B9EF-48C5-9A28-0048A61AC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66" y="357441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id="{44A077D4-E35A-4D8B-BCCF-AD81A110A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257" y="353391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id="{E36AC126-765C-4ADE-81D5-1122E5098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194" y="357441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8C89B408-9C5C-4DFA-8A88-FC953B7B1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353391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86E0A462-0904-4F74-89E6-CFB55879B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93" y="357441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id="{1048A7E5-34B2-46CE-86C7-C44B8B304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458" y="357809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id="{FBC8A378-3F89-43E8-9B5A-039DE723D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930" y="357441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0FD7BC93-1382-4D8B-A736-58F3C41BF5E5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D1602D58-FD47-4E50-99E1-77FA677CDB59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8F2F0F0B-32CF-4F15-B06C-AC15B20BC874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8823DA4E-A3E0-464C-AD24-881235BB43E0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90276F3B-907F-4803-A123-46DC473F3C91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502B26B4-454B-4A9D-9693-53B0FC2F8188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10247259-6D85-45F7-BABB-78C35134E59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CB7B6AF5-166B-4756-9D9F-645B4CBECD17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917298-0B51-4FFF-9782-0446522F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1C616-D8DD-4084-AE01-685F63FD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DE63AF-E025-4342-A63F-AB07E66A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ECF590-9B0E-4F8D-9A56-883AB8CF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CD894D61-8837-4599-9FEB-74CD53B11982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A80E37-BC71-454E-99EA-5F879578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51186-3EC6-4143-BE12-9C35AC80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74" y="1571446"/>
            <a:ext cx="2998834" cy="337550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5A1417-F5BA-46A0-A3AE-A9B3158636E3}"/>
              </a:ext>
            </a:extLst>
          </p:cNvPr>
          <p:cNvGrpSpPr/>
          <p:nvPr/>
        </p:nvGrpSpPr>
        <p:grpSpPr>
          <a:xfrm>
            <a:off x="3467091" y="1790439"/>
            <a:ext cx="1432205" cy="734546"/>
            <a:chOff x="-992197" y="868504"/>
            <a:chExt cx="1432205" cy="7345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FAB7F53-923D-4C7B-83F1-F019CFF4172A}"/>
                </a:ext>
              </a:extLst>
            </p:cNvPr>
            <p:cNvSpPr/>
            <p:nvPr/>
          </p:nvSpPr>
          <p:spPr>
            <a:xfrm>
              <a:off x="-739439" y="868504"/>
              <a:ext cx="931804" cy="7345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id="{113BFD07-CD62-46EE-9A1D-A37250808522}"/>
                </a:ext>
              </a:extLst>
            </p:cNvPr>
            <p:cNvSpPr txBox="1"/>
            <p:nvPr/>
          </p:nvSpPr>
          <p:spPr>
            <a:xfrm>
              <a:off x="-992197" y="912611"/>
              <a:ext cx="1432205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 사탕은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똑같이 나누어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먹자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1727200" y="1795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489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3_intro_1~5.png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D6574B-D97A-4853-9A67-E47EF92C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2" y="1558018"/>
            <a:ext cx="5957408" cy="3564261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E79F3A-4915-41BE-87A2-C47D04B64B7D}"/>
              </a:ext>
            </a:extLst>
          </p:cNvPr>
          <p:cNvGrpSpPr/>
          <p:nvPr/>
        </p:nvGrpSpPr>
        <p:grpSpPr>
          <a:xfrm>
            <a:off x="1605922" y="5225264"/>
            <a:ext cx="3790313" cy="316672"/>
            <a:chOff x="355533" y="4868195"/>
            <a:chExt cx="3790313" cy="316672"/>
          </a:xfrm>
        </p:grpSpPr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id="{64FF2FE0-88E0-4B7A-90D9-5CD95BDBE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19" y="49087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id="{0EFCF9D7-486D-4589-BC98-A3FC50793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275" y="4912382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id="{53B1197E-A7B5-47E9-892C-F909AA1DC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747" y="49087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E39685F7-EFE5-4FFD-B136-274426361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011" y="49087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CA9DD806-E5A8-4E89-8DBA-DC38713A7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533" y="4868195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F68685EA-C4AD-4F93-805D-84A6E7357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483" y="49087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id="{FF4BEAC2-AE2A-435C-952E-9CC437A6C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21812" y="4868282"/>
              <a:ext cx="324034" cy="316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266523" y="1640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0FD7BC93-1382-4D8B-A736-58F3C41BF5E5}"/>
              </a:ext>
            </a:extLst>
          </p:cNvPr>
          <p:cNvSpPr/>
          <p:nvPr/>
        </p:nvSpPr>
        <p:spPr>
          <a:xfrm>
            <a:off x="5719759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D1602D58-FD47-4E50-99E1-77FA677CDB59}"/>
              </a:ext>
            </a:extLst>
          </p:cNvPr>
          <p:cNvSpPr/>
          <p:nvPr/>
        </p:nvSpPr>
        <p:spPr>
          <a:xfrm>
            <a:off x="5719759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8F2F0F0B-32CF-4F15-B06C-AC15B20BC874}"/>
              </a:ext>
            </a:extLst>
          </p:cNvPr>
          <p:cNvSpPr/>
          <p:nvPr/>
        </p:nvSpPr>
        <p:spPr>
          <a:xfrm>
            <a:off x="6000362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8823DA4E-A3E0-464C-AD24-881235BB43E0}"/>
              </a:ext>
            </a:extLst>
          </p:cNvPr>
          <p:cNvSpPr/>
          <p:nvPr/>
        </p:nvSpPr>
        <p:spPr>
          <a:xfrm>
            <a:off x="6285444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90276F3B-907F-4803-A123-46DC473F3C91}"/>
              </a:ext>
            </a:extLst>
          </p:cNvPr>
          <p:cNvSpPr/>
          <p:nvPr/>
        </p:nvSpPr>
        <p:spPr>
          <a:xfrm>
            <a:off x="6577187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502B26B4-454B-4A9D-9693-53B0FC2F8188}"/>
              </a:ext>
            </a:extLst>
          </p:cNvPr>
          <p:cNvSpPr/>
          <p:nvPr/>
        </p:nvSpPr>
        <p:spPr>
          <a:xfrm>
            <a:off x="5998364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10247259-6D85-45F7-BABB-78C35134E59C}"/>
              </a:ext>
            </a:extLst>
          </p:cNvPr>
          <p:cNvSpPr/>
          <p:nvPr/>
        </p:nvSpPr>
        <p:spPr>
          <a:xfrm>
            <a:off x="6284662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CB7B6AF5-166B-4756-9D9F-645B4CBECD17}"/>
              </a:ext>
            </a:extLst>
          </p:cNvPr>
          <p:cNvSpPr/>
          <p:nvPr/>
        </p:nvSpPr>
        <p:spPr>
          <a:xfrm>
            <a:off x="6577187" y="123573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917298-0B51-4FFF-9782-0446522F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913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1C616-D8DD-4084-AE01-685F63FD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598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DE63AF-E025-4342-A63F-AB07E66A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537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ECF590-9B0E-4F8D-9A56-883AB8CF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261" y="1178673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CD894D61-8837-4599-9FEB-74CD53B11982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A80E37-BC71-454E-99EA-5F879578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4A96875-D860-4750-9EA1-B29A45363B4C}"/>
              </a:ext>
            </a:extLst>
          </p:cNvPr>
          <p:cNvGrpSpPr/>
          <p:nvPr/>
        </p:nvGrpSpPr>
        <p:grpSpPr>
          <a:xfrm>
            <a:off x="748750" y="1732320"/>
            <a:ext cx="1432205" cy="842690"/>
            <a:chOff x="2149835" y="630503"/>
            <a:chExt cx="1432205" cy="84269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5413659-10E9-49B7-8403-8ED329CDAE48}"/>
                </a:ext>
              </a:extLst>
            </p:cNvPr>
            <p:cNvSpPr/>
            <p:nvPr/>
          </p:nvSpPr>
          <p:spPr>
            <a:xfrm>
              <a:off x="2243069" y="630503"/>
              <a:ext cx="1245739" cy="84269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id="{617A6F03-7706-4E00-AB13-1614F30DF92A}"/>
                </a:ext>
              </a:extLst>
            </p:cNvPr>
            <p:cNvSpPr txBox="1"/>
            <p:nvPr/>
          </p:nvSpPr>
          <p:spPr>
            <a:xfrm>
              <a:off x="2149835" y="750945"/>
              <a:ext cx="1432205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사탕이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개이고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우리가 모두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명이니까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······.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112CF2C-DFD6-4569-9B52-4BC1C9C1B91C}"/>
              </a:ext>
            </a:extLst>
          </p:cNvPr>
          <p:cNvGrpSpPr/>
          <p:nvPr/>
        </p:nvGrpSpPr>
        <p:grpSpPr>
          <a:xfrm>
            <a:off x="2308822" y="2027613"/>
            <a:ext cx="2520280" cy="501794"/>
            <a:chOff x="959191" y="1374225"/>
            <a:chExt cx="2520280" cy="50179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55EAFC-77AE-4E5D-8BE1-C4692C5DD03F}"/>
                </a:ext>
              </a:extLst>
            </p:cNvPr>
            <p:cNvSpPr/>
            <p:nvPr/>
          </p:nvSpPr>
          <p:spPr>
            <a:xfrm>
              <a:off x="1466041" y="1374225"/>
              <a:ext cx="1504300" cy="50179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id="{9B7D88E6-DF57-4245-87D6-13A8F61A9989}"/>
                </a:ext>
              </a:extLst>
            </p:cNvPr>
            <p:cNvSpPr txBox="1"/>
            <p:nvPr/>
          </p:nvSpPr>
          <p:spPr>
            <a:xfrm>
              <a:off x="959191" y="1433882"/>
              <a:ext cx="252028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개씩 똑같이 나누어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먹으면 될까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492CEA7-27CF-4A4C-A102-5F13E9ECAB13}"/>
              </a:ext>
            </a:extLst>
          </p:cNvPr>
          <p:cNvGrpSpPr/>
          <p:nvPr/>
        </p:nvGrpSpPr>
        <p:grpSpPr>
          <a:xfrm>
            <a:off x="4243345" y="2251283"/>
            <a:ext cx="2520280" cy="490198"/>
            <a:chOff x="-156163" y="111445"/>
            <a:chExt cx="2520280" cy="49019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7876A5-81DE-45F0-8F52-FDC762B2E110}"/>
                </a:ext>
              </a:extLst>
            </p:cNvPr>
            <p:cNvSpPr/>
            <p:nvPr/>
          </p:nvSpPr>
          <p:spPr>
            <a:xfrm>
              <a:off x="501148" y="125202"/>
              <a:ext cx="1245739" cy="47644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id="{70D3AD5D-6351-4E50-82D8-E73FBEAE28FC}"/>
                </a:ext>
              </a:extLst>
            </p:cNvPr>
            <p:cNvSpPr txBox="1"/>
            <p:nvPr/>
          </p:nvSpPr>
          <p:spPr>
            <a:xfrm>
              <a:off x="-156163" y="111445"/>
              <a:ext cx="252028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남는 것은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어떻게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489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3_intro_1~5.png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7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모형을 보고  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5AA05A5-E42C-4C25-844E-08D52AFBADD2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7016896" y="3458173"/>
            <a:chExt cx="1136823" cy="346249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36C06F60-B98F-4AAB-BF21-EB3F3F78ED13}"/>
                </a:ext>
              </a:extLst>
            </p:cNvPr>
            <p:cNvSpPr/>
            <p:nvPr/>
          </p:nvSpPr>
          <p:spPr>
            <a:xfrm>
              <a:off x="7887170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3022D82B-4F70-4DBF-8BE7-116E4EC43ED2}"/>
                </a:ext>
              </a:extLst>
            </p:cNvPr>
            <p:cNvSpPr/>
            <p:nvPr/>
          </p:nvSpPr>
          <p:spPr>
            <a:xfrm>
              <a:off x="7887170" y="351995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1136823" cy="346249"/>
              <a:chOff x="7016896" y="3458173"/>
              <a:chExt cx="1136823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ED934ED-087A-4758-BEB7-4BAD4C6DB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4B3B5A04-8705-40ED-A185-DFC3851A1DCD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id="{981FD743-2CB8-4329-A4C4-85399671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BB3FBD7D-5536-437C-B80D-D043CB34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2516"/>
            <a:ext cx="347925" cy="3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1D5E07-C7B7-4E69-979B-9FB18FF3A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35" y="2274547"/>
            <a:ext cx="6826229" cy="1082445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D42CCB1-61B3-46E5-B7E5-326AA6038888}"/>
              </a:ext>
            </a:extLst>
          </p:cNvPr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1">
            <a:extLst>
              <a:ext uri="{FF2B5EF4-FFF2-40B4-BE49-F238E27FC236}">
                <a16:creationId xmlns:a16="http://schemas.microsoft.com/office/drawing/2014/main" id="{7E49414B-F233-4C37-BBF9-942E442B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91" y="37900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id="{4504DF95-C31B-4A95-9920-724ABEE7C221}"/>
              </a:ext>
            </a:extLst>
          </p:cNvPr>
          <p:cNvSpPr txBox="1"/>
          <p:nvPr/>
        </p:nvSpPr>
        <p:spPr>
          <a:xfrm>
            <a:off x="2691991" y="3764359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357×3=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C5B2DE-A5FD-438D-8F09-9B35D1EB8076}"/>
              </a:ext>
            </a:extLst>
          </p:cNvPr>
          <p:cNvSpPr/>
          <p:nvPr/>
        </p:nvSpPr>
        <p:spPr bwMode="auto">
          <a:xfrm>
            <a:off x="3743908" y="3774154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C27856-D3A7-4672-9A24-760C8F14F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40" y="3614060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99543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resource/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/lesson03/ops/3/images/3_0/3_0_2.svg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7D42CCB1-61B3-46E5-B7E5-326AA6038888}"/>
              </a:ext>
            </a:extLst>
          </p:cNvPr>
          <p:cNvSpPr/>
          <p:nvPr/>
        </p:nvSpPr>
        <p:spPr>
          <a:xfrm>
            <a:off x="122035" y="2017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모형을 보고  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5AA05A5-E42C-4C25-844E-08D52AFBADD2}"/>
              </a:ext>
            </a:extLst>
          </p:cNvPr>
          <p:cNvGrpSpPr/>
          <p:nvPr/>
        </p:nvGrpSpPr>
        <p:grpSpPr>
          <a:xfrm>
            <a:off x="5706913" y="1173959"/>
            <a:ext cx="1136823" cy="346249"/>
            <a:chOff x="7016896" y="3458173"/>
            <a:chExt cx="1136823" cy="346249"/>
          </a:xfrm>
        </p:grpSpPr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36C06F60-B98F-4AAB-BF21-EB3F3F78ED13}"/>
                </a:ext>
              </a:extLst>
            </p:cNvPr>
            <p:cNvSpPr/>
            <p:nvPr/>
          </p:nvSpPr>
          <p:spPr>
            <a:xfrm>
              <a:off x="7887170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3022D82B-4F70-4DBF-8BE7-116E4EC43ED2}"/>
                </a:ext>
              </a:extLst>
            </p:cNvPr>
            <p:cNvSpPr/>
            <p:nvPr/>
          </p:nvSpPr>
          <p:spPr>
            <a:xfrm>
              <a:off x="7887170" y="351995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1136823" cy="346249"/>
              <a:chOff x="7016896" y="3458173"/>
              <a:chExt cx="1136823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ED934ED-087A-4758-BEB7-4BAD4C6DB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244" y="3462887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4B3B5A04-8705-40ED-A185-DFC3851A1DCD}"/>
              </a:ext>
            </a:extLst>
          </p:cNvPr>
          <p:cNvSpPr/>
          <p:nvPr/>
        </p:nvSpPr>
        <p:spPr>
          <a:xfrm>
            <a:off x="5220072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id="{981FD743-2CB8-4329-A4C4-85399671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BB3FBD7D-5536-437C-B80D-D043CB34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2516"/>
            <a:ext cx="347925" cy="3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1D5E07-C7B7-4E69-979B-9FB18FF3A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35" y="2274547"/>
            <a:ext cx="6826229" cy="1082445"/>
          </a:xfrm>
          <a:prstGeom prst="rect">
            <a:avLst/>
          </a:prstGeom>
        </p:spPr>
      </p:pic>
      <p:pic>
        <p:nvPicPr>
          <p:cNvPr id="35" name="Picture 31">
            <a:extLst>
              <a:ext uri="{FF2B5EF4-FFF2-40B4-BE49-F238E27FC236}">
                <a16:creationId xmlns:a16="http://schemas.microsoft.com/office/drawing/2014/main" id="{7E49414B-F233-4C37-BBF9-942E442B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91" y="37900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id="{4504DF95-C31B-4A95-9920-724ABEE7C221}"/>
              </a:ext>
            </a:extLst>
          </p:cNvPr>
          <p:cNvSpPr txBox="1"/>
          <p:nvPr/>
        </p:nvSpPr>
        <p:spPr>
          <a:xfrm>
            <a:off x="2691991" y="3764359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357×3=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C5B2DE-A5FD-438D-8F09-9B35D1EB8076}"/>
              </a:ext>
            </a:extLst>
          </p:cNvPr>
          <p:cNvSpPr/>
          <p:nvPr/>
        </p:nvSpPr>
        <p:spPr bwMode="auto">
          <a:xfrm>
            <a:off x="3743908" y="3774154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C27856-D3A7-4672-9A24-760C8F14F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40" y="3614060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63613406-40F9-4039-AC63-BB6AA1C3C84A}"/>
              </a:ext>
            </a:extLst>
          </p:cNvPr>
          <p:cNvGrpSpPr/>
          <p:nvPr/>
        </p:nvGrpSpPr>
        <p:grpSpPr>
          <a:xfrm>
            <a:off x="192745" y="4221088"/>
            <a:ext cx="6667165" cy="1016198"/>
            <a:chOff x="192745" y="4257092"/>
            <a:chExt cx="6667165" cy="101619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01C947C-0AC8-4C97-A3BE-1A8B2F706679}"/>
                </a:ext>
              </a:extLst>
            </p:cNvPr>
            <p:cNvSpPr/>
            <p:nvPr/>
          </p:nvSpPr>
          <p:spPr>
            <a:xfrm>
              <a:off x="192745" y="4419603"/>
              <a:ext cx="6667165" cy="6655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9E287E84-0B21-4A20-9731-C5C5E83323CC}"/>
                </a:ext>
              </a:extLst>
            </p:cNvPr>
            <p:cNvSpPr/>
            <p:nvPr/>
          </p:nvSpPr>
          <p:spPr>
            <a:xfrm>
              <a:off x="338478" y="42570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5734523D-3951-43B6-9D55-690D9E4F94D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53">
            <a:extLst>
              <a:ext uri="{FF2B5EF4-FFF2-40B4-BE49-F238E27FC236}">
                <a16:creationId xmlns:a16="http://schemas.microsoft.com/office/drawing/2014/main" id="{4D93DA74-9195-4E29-B1AF-F195966FEC07}"/>
              </a:ext>
            </a:extLst>
          </p:cNvPr>
          <p:cNvSpPr txBox="1"/>
          <p:nvPr/>
        </p:nvSpPr>
        <p:spPr>
          <a:xfrm flipH="1">
            <a:off x="325125" y="4592451"/>
            <a:ext cx="63593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357×3=1071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88E5AE60-6BBB-4CD2-AAE7-2D37FA61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2925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41750</TotalTime>
  <Words>1089</Words>
  <Application>Microsoft Office PowerPoint</Application>
  <PresentationFormat>화면 슬라이드 쇼(4:3)</PresentationFormat>
  <Paragraphs>488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7306</cp:revision>
  <dcterms:created xsi:type="dcterms:W3CDTF">2008-07-15T12:19:11Z</dcterms:created>
  <dcterms:modified xsi:type="dcterms:W3CDTF">2022-02-06T04:19:51Z</dcterms:modified>
</cp:coreProperties>
</file>