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82" r:id="rId6"/>
    <p:sldId id="1374" r:id="rId7"/>
    <p:sldId id="1376" r:id="rId8"/>
    <p:sldId id="1378" r:id="rId9"/>
    <p:sldId id="1383" r:id="rId10"/>
    <p:sldId id="1380" r:id="rId11"/>
    <p:sldId id="1386" r:id="rId12"/>
    <p:sldId id="1381" r:id="rId13"/>
    <p:sldId id="138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0E0"/>
    <a:srgbClr val="E3EFCD"/>
    <a:srgbClr val="FEECCD"/>
    <a:srgbClr val="FFFFFF"/>
    <a:srgbClr val="CFD3EA"/>
    <a:srgbClr val="007E3B"/>
    <a:srgbClr val="C82A63"/>
    <a:srgbClr val="CFE4AE"/>
    <a:srgbClr val="FCC89B"/>
    <a:srgbClr val="EAE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6686" autoAdjust="0"/>
  </p:normalViewPr>
  <p:slideViewPr>
    <p:cSldViewPr>
      <p:cViewPr varScale="1">
        <p:scale>
          <a:sx n="83" d="100"/>
          <a:sy n="83" d="100"/>
        </p:scale>
        <p:origin x="1594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44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834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295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A7EB4D9-98D0-4323-8EFE-51219295A4A5}"/>
              </a:ext>
            </a:extLst>
          </p:cNvPr>
          <p:cNvGrpSpPr/>
          <p:nvPr/>
        </p:nvGrpSpPr>
        <p:grpSpPr>
          <a:xfrm>
            <a:off x="231364" y="2700784"/>
            <a:ext cx="6693353" cy="1736328"/>
            <a:chOff x="231364" y="2377375"/>
            <a:chExt cx="6693353" cy="17363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1364A9-EAE2-47A3-BABF-EEF05977B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49"/>
            <a:stretch/>
          </p:blipFill>
          <p:spPr>
            <a:xfrm>
              <a:off x="231364" y="2377375"/>
              <a:ext cx="6693353" cy="1736328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074B5E1-90EF-4E7B-A9E4-40B93B41E81D}"/>
                </a:ext>
              </a:extLst>
            </p:cNvPr>
            <p:cNvSpPr/>
            <p:nvPr/>
          </p:nvSpPr>
          <p:spPr>
            <a:xfrm>
              <a:off x="550845" y="2877272"/>
              <a:ext cx="1320855" cy="623736"/>
            </a:xfrm>
            <a:prstGeom prst="roundRect">
              <a:avLst/>
            </a:prstGeom>
            <a:solidFill>
              <a:srgbClr val="FEECC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E73ADC2-B079-44B0-B285-A5EF4A4164A1}"/>
                </a:ext>
              </a:extLst>
            </p:cNvPr>
            <p:cNvSpPr/>
            <p:nvPr/>
          </p:nvSpPr>
          <p:spPr>
            <a:xfrm>
              <a:off x="2941759" y="2832756"/>
              <a:ext cx="1320855" cy="704256"/>
            </a:xfrm>
            <a:prstGeom prst="roundRect">
              <a:avLst/>
            </a:prstGeom>
            <a:solidFill>
              <a:srgbClr val="E3EFC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A574B8B-758B-464E-8C1E-1860F0732996}"/>
                </a:ext>
              </a:extLst>
            </p:cNvPr>
            <p:cNvSpPr/>
            <p:nvPr/>
          </p:nvSpPr>
          <p:spPr>
            <a:xfrm>
              <a:off x="5210413" y="2855189"/>
              <a:ext cx="1320855" cy="704256"/>
            </a:xfrm>
            <a:prstGeom prst="roundRect">
              <a:avLst/>
            </a:prstGeom>
            <a:solidFill>
              <a:srgbClr val="FC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것에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5578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/lesson03/ops/3/images/3_1/3_1_5.svg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3EDD2ADD-B23C-4AD5-8D09-549DB1B3B98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01BF8F4B-7730-4BE2-A2B5-77286314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65" y="1638881"/>
            <a:ext cx="319463" cy="31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D4558EE-33AB-4EEA-B777-08D77ED5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0301"/>
              </p:ext>
            </p:extLst>
          </p:nvPr>
        </p:nvGraphicFramePr>
        <p:xfrm>
          <a:off x="721630" y="3081849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BA1AA8E-B5E0-45AB-AD7C-1C4A8F7B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01390"/>
              </p:ext>
            </p:extLst>
          </p:nvPr>
        </p:nvGraphicFramePr>
        <p:xfrm>
          <a:off x="3118073" y="3083017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ECA2BA2-D6F9-4EB2-8666-FC08CF1A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972"/>
              </p:ext>
            </p:extLst>
          </p:nvPr>
        </p:nvGraphicFramePr>
        <p:xfrm>
          <a:off x="5391026" y="3153857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56210" y="3369102"/>
            <a:ext cx="278380" cy="278381"/>
            <a:chOff x="5302260" y="5072084"/>
            <a:chExt cx="401643" cy="401644"/>
          </a:xfrm>
        </p:grpSpPr>
        <p:cxnSp>
          <p:nvCxnSpPr>
            <p:cNvPr id="52" name="직선 연결선 5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3507687" y="3369101"/>
            <a:ext cx="278380" cy="278381"/>
            <a:chOff x="5302260" y="5072084"/>
            <a:chExt cx="401643" cy="401644"/>
          </a:xfrm>
        </p:grpSpPr>
        <p:cxnSp>
          <p:nvCxnSpPr>
            <p:cNvPr id="55" name="직선 연결선 5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타원 56"/>
          <p:cNvSpPr/>
          <p:nvPr/>
        </p:nvSpPr>
        <p:spPr bwMode="auto">
          <a:xfrm>
            <a:off x="5753773" y="341858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EDD2ADD-B23C-4AD5-8D09-549DB1B3B985}"/>
              </a:ext>
            </a:extLst>
          </p:cNvPr>
          <p:cNvSpPr/>
          <p:nvPr/>
        </p:nvSpPr>
        <p:spPr>
          <a:xfrm>
            <a:off x="721630" y="282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629443-D595-4C2D-90B3-52D6986690D1}"/>
              </a:ext>
            </a:extLst>
          </p:cNvPr>
          <p:cNvGrpSpPr/>
          <p:nvPr/>
        </p:nvGrpSpPr>
        <p:grpSpPr>
          <a:xfrm>
            <a:off x="231364" y="2377375"/>
            <a:ext cx="6693353" cy="2167749"/>
            <a:chOff x="231364" y="2377375"/>
            <a:chExt cx="6693353" cy="21677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A7EB4D9-98D0-4323-8EFE-51219295A4A5}"/>
                </a:ext>
              </a:extLst>
            </p:cNvPr>
            <p:cNvGrpSpPr/>
            <p:nvPr/>
          </p:nvGrpSpPr>
          <p:grpSpPr>
            <a:xfrm>
              <a:off x="231364" y="2377375"/>
              <a:ext cx="6693353" cy="1736328"/>
              <a:chOff x="231364" y="2377375"/>
              <a:chExt cx="6693353" cy="173632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A1364A9-EAE2-47A3-BABF-EEF05977B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9049"/>
              <a:stretch/>
            </p:blipFill>
            <p:spPr>
              <a:xfrm>
                <a:off x="231364" y="2377375"/>
                <a:ext cx="6693353" cy="1736328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074B5E1-90EF-4E7B-A9E4-40B93B41E81D}"/>
                  </a:ext>
                </a:extLst>
              </p:cNvPr>
              <p:cNvSpPr/>
              <p:nvPr/>
            </p:nvSpPr>
            <p:spPr>
              <a:xfrm>
                <a:off x="550845" y="2877272"/>
                <a:ext cx="1320855" cy="623736"/>
              </a:xfrm>
              <a:prstGeom prst="roundRect">
                <a:avLst/>
              </a:prstGeom>
              <a:solidFill>
                <a:srgbClr val="FEECC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CE73ADC2-B079-44B0-B285-A5EF4A4164A1}"/>
                  </a:ext>
                </a:extLst>
              </p:cNvPr>
              <p:cNvSpPr/>
              <p:nvPr/>
            </p:nvSpPr>
            <p:spPr>
              <a:xfrm>
                <a:off x="2941759" y="2832756"/>
                <a:ext cx="1320855" cy="704256"/>
              </a:xfrm>
              <a:prstGeom prst="roundRect">
                <a:avLst/>
              </a:prstGeom>
              <a:solidFill>
                <a:srgbClr val="E3EFC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A574B8B-758B-464E-8C1E-1860F0732996}"/>
                  </a:ext>
                </a:extLst>
              </p:cNvPr>
              <p:cNvSpPr/>
              <p:nvPr/>
            </p:nvSpPr>
            <p:spPr>
              <a:xfrm>
                <a:off x="5210413" y="2855189"/>
                <a:ext cx="1320855" cy="704256"/>
              </a:xfrm>
              <a:prstGeom prst="roundRect">
                <a:avLst/>
              </a:prstGeom>
              <a:solidFill>
                <a:srgbClr val="FCE0E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D3EBACDD-4529-4909-A984-D968D15E7BC9}"/>
                </a:ext>
              </a:extLst>
            </p:cNvPr>
            <p:cNvSpPr txBox="1"/>
            <p:nvPr/>
          </p:nvSpPr>
          <p:spPr>
            <a:xfrm>
              <a:off x="327528" y="4147492"/>
              <a:ext cx="16730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             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A910B5-6EFA-4716-A49C-AEA72559C11B}"/>
                </a:ext>
              </a:extLst>
            </p:cNvPr>
            <p:cNvSpPr txBox="1"/>
            <p:nvPr/>
          </p:nvSpPr>
          <p:spPr>
            <a:xfrm>
              <a:off x="2754980" y="4147492"/>
              <a:ext cx="16730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             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7C5B21-5035-4CE5-B6D5-1188BE757121}"/>
                </a:ext>
              </a:extLst>
            </p:cNvPr>
            <p:cNvSpPr txBox="1"/>
            <p:nvPr/>
          </p:nvSpPr>
          <p:spPr>
            <a:xfrm>
              <a:off x="5131244" y="4147492"/>
              <a:ext cx="16730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             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id="{5F9B8C28-6DAC-496A-9175-EA3CE5F4C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330" y="4160403"/>
              <a:ext cx="391471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0AC219B-A560-408C-8DD7-F055BD09D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3524" y="398142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큰 것에 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01BF8F4B-7730-4BE2-A2B5-77286314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65" y="1604119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D4558EE-33AB-4EEA-B777-08D77ED503CA}"/>
              </a:ext>
            </a:extLst>
          </p:cNvPr>
          <p:cNvGraphicFramePr>
            <a:graphicFrameLocks noGrp="1"/>
          </p:cNvGraphicFramePr>
          <p:nvPr/>
        </p:nvGraphicFramePr>
        <p:xfrm>
          <a:off x="721630" y="2758440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BA1AA8E-B5E0-45AB-AD7C-1C4A8F7B7FFF}"/>
              </a:ext>
            </a:extLst>
          </p:cNvPr>
          <p:cNvGraphicFramePr>
            <a:graphicFrameLocks noGrp="1"/>
          </p:cNvGraphicFramePr>
          <p:nvPr/>
        </p:nvGraphicFramePr>
        <p:xfrm>
          <a:off x="3118073" y="2759608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ECA2BA2-D6F9-4EB2-8666-FC08CF1AA712}"/>
              </a:ext>
            </a:extLst>
          </p:cNvPr>
          <p:cNvGraphicFramePr>
            <a:graphicFrameLocks noGrp="1"/>
          </p:cNvGraphicFramePr>
          <p:nvPr/>
        </p:nvGraphicFramePr>
        <p:xfrm>
          <a:off x="5391026" y="2830448"/>
          <a:ext cx="968228" cy="67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057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42057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31186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1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70C531-BB7B-4778-858C-DACA2C3CCB48}"/>
              </a:ext>
            </a:extLst>
          </p:cNvPr>
          <p:cNvGrpSpPr/>
          <p:nvPr/>
        </p:nvGrpSpPr>
        <p:grpSpPr>
          <a:xfrm>
            <a:off x="192745" y="2909944"/>
            <a:ext cx="6667165" cy="2327342"/>
            <a:chOff x="192745" y="2945948"/>
            <a:chExt cx="6667165" cy="23273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2F6F8FE-5FB2-44A1-835D-BFE89A74242C}"/>
                </a:ext>
              </a:extLst>
            </p:cNvPr>
            <p:cNvSpPr/>
            <p:nvPr/>
          </p:nvSpPr>
          <p:spPr>
            <a:xfrm>
              <a:off x="192745" y="3118480"/>
              <a:ext cx="6667165" cy="1966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009B881D-9816-40C4-AC9D-51724D51AA2E}"/>
                </a:ext>
              </a:extLst>
            </p:cNvPr>
            <p:cNvSpPr/>
            <p:nvPr/>
          </p:nvSpPr>
          <p:spPr>
            <a:xfrm>
              <a:off x="338478" y="29459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4EC6B74E-E717-40CA-9014-460D94AB83E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>
            <a:extLst>
              <a:ext uri="{FF2B5EF4-FFF2-40B4-BE49-F238E27FC236}">
                <a16:creationId xmlns:a16="http://schemas.microsoft.com/office/drawing/2014/main" id="{9C71C45D-35BA-45C3-BBA2-AE5B50E2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6B155BD-9933-4C6E-B0CE-8F7357FDA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48843"/>
              </p:ext>
            </p:extLst>
          </p:nvPr>
        </p:nvGraphicFramePr>
        <p:xfrm>
          <a:off x="531425" y="3320988"/>
          <a:ext cx="1376210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655B43D9-26BC-4F50-926C-BD1A76C78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10111"/>
              </p:ext>
            </p:extLst>
          </p:nvPr>
        </p:nvGraphicFramePr>
        <p:xfrm>
          <a:off x="2806002" y="3320988"/>
          <a:ext cx="1376210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B7042E64-93B8-4DE2-B11B-1BEE6373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96614"/>
              </p:ext>
            </p:extLst>
          </p:nvPr>
        </p:nvGraphicFramePr>
        <p:xfrm>
          <a:off x="5104002" y="3320988"/>
          <a:ext cx="1376210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242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275242">
                  <a:extLst>
                    <a:ext uri="{9D8B030D-6E8A-4147-A177-3AD203B41FA5}">
                      <a16:colId xmlns:a16="http://schemas.microsoft.com/office/drawing/2014/main" val="231560041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354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59964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E5F04019-DBA4-4F13-86C8-D78BEFCA9B5D}"/>
              </a:ext>
            </a:extLst>
          </p:cNvPr>
          <p:cNvSpPr txBox="1"/>
          <p:nvPr/>
        </p:nvSpPr>
        <p:spPr>
          <a:xfrm flipH="1">
            <a:off x="395536" y="4617132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가장 큰 것은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620×30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0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하는 아이스크림을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아이스크림의 값은 모두 얼마인지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3EDD2ADD-B23C-4AD5-8D09-549DB1B3B985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C6C4E0-789A-47F7-98E6-F3AB3D469C27}"/>
              </a:ext>
            </a:extLst>
          </p:cNvPr>
          <p:cNvSpPr/>
          <p:nvPr/>
        </p:nvSpPr>
        <p:spPr bwMode="auto">
          <a:xfrm>
            <a:off x="2879812" y="3315898"/>
            <a:ext cx="13207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D48C8C-B112-4D46-A429-A22E06D68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099" y="31266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하는 아이스크림을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아이스크림의 값은 모두 얼마인지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CE3264-EF52-4722-97E4-0DF1F8193C5A}"/>
              </a:ext>
            </a:extLst>
          </p:cNvPr>
          <p:cNvGrpSpPr/>
          <p:nvPr/>
        </p:nvGrpSpPr>
        <p:grpSpPr>
          <a:xfrm>
            <a:off x="192745" y="4005064"/>
            <a:ext cx="6667165" cy="1232222"/>
            <a:chOff x="192745" y="4041068"/>
            <a:chExt cx="6667165" cy="123222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F6AB75-C509-4D3F-BDF6-5AFB9D4376D3}"/>
                </a:ext>
              </a:extLst>
            </p:cNvPr>
            <p:cNvSpPr/>
            <p:nvPr/>
          </p:nvSpPr>
          <p:spPr>
            <a:xfrm>
              <a:off x="192745" y="4217452"/>
              <a:ext cx="6667165" cy="8677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id="{37DE075B-50C8-4FCD-8FB0-22B3F659EFF0}"/>
                </a:ext>
              </a:extLst>
            </p:cNvPr>
            <p:cNvSpPr/>
            <p:nvPr/>
          </p:nvSpPr>
          <p:spPr>
            <a:xfrm>
              <a:off x="338478" y="40410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AD3B11ED-4736-49C0-8D6A-BB6633551D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CC04C5E1-014B-4AB6-B08B-051EE7F7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2E9C1-E1A2-4567-AB2E-2C4C3FE6DB34}"/>
              </a:ext>
            </a:extLst>
          </p:cNvPr>
          <p:cNvSpPr txBox="1"/>
          <p:nvPr/>
        </p:nvSpPr>
        <p:spPr>
          <a:xfrm flipH="1">
            <a:off x="272772" y="4330724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아이스크림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=350×40=14000(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C6C4E0-789A-47F7-98E6-F3AB3D469C27}"/>
              </a:ext>
            </a:extLst>
          </p:cNvPr>
          <p:cNvSpPr/>
          <p:nvPr/>
        </p:nvSpPr>
        <p:spPr bwMode="auto">
          <a:xfrm>
            <a:off x="2879812" y="3315898"/>
            <a:ext cx="13207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BD48C8C-B112-4D46-A429-A22E06D68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099" y="31266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136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2017" y="2348879"/>
            <a:ext cx="6602231" cy="242296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6" name="TextBox 53">
            <a:extLst>
              <a:ext uri="{FF2B5EF4-FFF2-40B4-BE49-F238E27FC236}">
                <a16:creationId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532347" y="2458144"/>
            <a:ext cx="562382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427×3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427×30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C191F96C-8116-49B4-8692-273D82F8C0B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EDF88597-16B1-48ED-B8B9-606921945701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345F1D6-2B19-4EDC-AC2D-E6662B498012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6587F9BF-CE2C-4380-8641-C2714205506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1710C523-D942-4DD8-B6E1-C477F259821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105CFD74-5817-4ADB-B50A-66292070DD8C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C1475-05FA-483A-9817-E97D2939D498}"/>
              </a:ext>
            </a:extLst>
          </p:cNvPr>
          <p:cNvGrpSpPr/>
          <p:nvPr/>
        </p:nvGrpSpPr>
        <p:grpSpPr>
          <a:xfrm>
            <a:off x="493034" y="3072817"/>
            <a:ext cx="6143583" cy="1394489"/>
            <a:chOff x="493034" y="3072817"/>
            <a:chExt cx="6143583" cy="139448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53261C8-9010-4902-A2A2-13578A009F3E}"/>
                </a:ext>
              </a:extLst>
            </p:cNvPr>
            <p:cNvGrpSpPr/>
            <p:nvPr/>
          </p:nvGrpSpPr>
          <p:grpSpPr>
            <a:xfrm>
              <a:off x="493034" y="3072817"/>
              <a:ext cx="6143583" cy="1394489"/>
              <a:chOff x="493034" y="3072817"/>
              <a:chExt cx="6143583" cy="139448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7274F6F-E439-4ED5-BA66-B4A3379F63DA}"/>
                  </a:ext>
                </a:extLst>
              </p:cNvPr>
              <p:cNvGrpSpPr/>
              <p:nvPr/>
            </p:nvGrpSpPr>
            <p:grpSpPr>
              <a:xfrm>
                <a:off x="493034" y="3072817"/>
                <a:ext cx="6143583" cy="824020"/>
                <a:chOff x="493034" y="3072817"/>
                <a:chExt cx="6143583" cy="824020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EB0B9F1A-8DDB-480C-A970-5EDBF5E85C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9944" t="23230" b="48997"/>
                <a:stretch/>
              </p:blipFill>
              <p:spPr>
                <a:xfrm>
                  <a:off x="493034" y="3072817"/>
                  <a:ext cx="6143583" cy="536204"/>
                </a:xfrm>
                <a:prstGeom prst="rect">
                  <a:avLst/>
                </a:prstGeom>
              </p:spPr>
            </p:pic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4A123B18-1D59-4196-994B-1A6757872942}"/>
                    </a:ext>
                  </a:extLst>
                </p:cNvPr>
                <p:cNvSpPr/>
                <p:nvPr/>
              </p:nvSpPr>
              <p:spPr>
                <a:xfrm>
                  <a:off x="683566" y="3654881"/>
                  <a:ext cx="720081" cy="2419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967E2ABA-7451-4BF3-A3BD-6ECF0B8A2A84}"/>
                    </a:ext>
                  </a:extLst>
                </p:cNvPr>
                <p:cNvSpPr/>
                <p:nvPr/>
              </p:nvSpPr>
              <p:spPr>
                <a:xfrm>
                  <a:off x="4266323" y="3654881"/>
                  <a:ext cx="720081" cy="2419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A3A18F1-115B-4194-A9BE-A3F318696423}"/>
                  </a:ext>
                </a:extLst>
              </p:cNvPr>
              <p:cNvSpPr/>
              <p:nvPr/>
            </p:nvSpPr>
            <p:spPr>
              <a:xfrm>
                <a:off x="3167844" y="3202904"/>
                <a:ext cx="478759" cy="226096"/>
              </a:xfrm>
              <a:prstGeom prst="roundRect">
                <a:avLst/>
              </a:prstGeom>
              <a:solidFill>
                <a:srgbClr val="EBBDC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BB74881D-66B4-410E-B869-C22AEC5F1B52}"/>
                  </a:ext>
                </a:extLst>
              </p:cNvPr>
              <p:cNvSpPr/>
              <p:nvPr/>
            </p:nvSpPr>
            <p:spPr>
              <a:xfrm>
                <a:off x="3923928" y="4173187"/>
                <a:ext cx="443220" cy="226096"/>
              </a:xfrm>
              <a:prstGeom prst="roundRect">
                <a:avLst/>
              </a:prstGeom>
              <a:solidFill>
                <a:srgbClr val="CF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3">
                <a:extLst>
                  <a:ext uri="{FF2B5EF4-FFF2-40B4-BE49-F238E27FC236}">
                    <a16:creationId xmlns:a16="http://schemas.microsoft.com/office/drawing/2014/main" id="{023388BA-DE6D-4CA0-944B-B018CDE51965}"/>
                  </a:ext>
                </a:extLst>
              </p:cNvPr>
              <p:cNvSpPr txBox="1"/>
              <p:nvPr/>
            </p:nvSpPr>
            <p:spPr>
              <a:xfrm>
                <a:off x="3023828" y="3116287"/>
                <a:ext cx="71222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1EC0C56E-7BD4-4417-AE59-8203D9668F70}"/>
                  </a:ext>
                </a:extLst>
              </p:cNvPr>
              <p:cNvSpPr/>
              <p:nvPr/>
            </p:nvSpPr>
            <p:spPr>
              <a:xfrm>
                <a:off x="3894236" y="4175012"/>
                <a:ext cx="478759" cy="226096"/>
              </a:xfrm>
              <a:prstGeom prst="roundRect">
                <a:avLst/>
              </a:prstGeom>
              <a:solidFill>
                <a:srgbClr val="CF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3">
                <a:extLst>
                  <a:ext uri="{FF2B5EF4-FFF2-40B4-BE49-F238E27FC236}">
                    <a16:creationId xmlns:a16="http://schemas.microsoft.com/office/drawing/2014/main" id="{628798E3-DBF4-4596-93E9-546E42C8A129}"/>
                  </a:ext>
                </a:extLst>
              </p:cNvPr>
              <p:cNvSpPr txBox="1"/>
              <p:nvPr/>
            </p:nvSpPr>
            <p:spPr>
              <a:xfrm>
                <a:off x="3751759" y="4082585"/>
                <a:ext cx="71222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08D7C83-825B-4AEF-9B8C-6AE3C4A3CF53}"/>
                </a:ext>
              </a:extLst>
            </p:cNvPr>
            <p:cNvSpPr/>
            <p:nvPr/>
          </p:nvSpPr>
          <p:spPr>
            <a:xfrm>
              <a:off x="3167844" y="3599026"/>
              <a:ext cx="478759" cy="3847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042433" y="5056566"/>
            <a:ext cx="2054029" cy="1584176"/>
          </a:xfrm>
          <a:prstGeom prst="rect">
            <a:avLst/>
          </a:prstGeom>
          <a:solidFill>
            <a:srgbClr val="B5DA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익힘 폰트 사이즈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 아이콘 띄어쓰기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40px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38px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</a:p>
          <a:p>
            <a:pPr algn="just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말풍선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35px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내 텍스트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18px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97C1475-05FA-483A-9817-E97D2939D498}"/>
              </a:ext>
            </a:extLst>
          </p:cNvPr>
          <p:cNvGrpSpPr/>
          <p:nvPr/>
        </p:nvGrpSpPr>
        <p:grpSpPr>
          <a:xfrm>
            <a:off x="503548" y="3591211"/>
            <a:ext cx="6143583" cy="1061925"/>
            <a:chOff x="464235" y="3599026"/>
            <a:chExt cx="6143583" cy="1061925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3261C8-9010-4902-A2A2-13578A009F3E}"/>
                </a:ext>
              </a:extLst>
            </p:cNvPr>
            <p:cNvGrpSpPr/>
            <p:nvPr/>
          </p:nvGrpSpPr>
          <p:grpSpPr>
            <a:xfrm>
              <a:off x="464235" y="3654881"/>
              <a:ext cx="6143583" cy="1006070"/>
              <a:chOff x="464235" y="3654881"/>
              <a:chExt cx="6143583" cy="1006070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7274F6F-E439-4ED5-BA66-B4A3379F63DA}"/>
                  </a:ext>
                </a:extLst>
              </p:cNvPr>
              <p:cNvGrpSpPr/>
              <p:nvPr/>
            </p:nvGrpSpPr>
            <p:grpSpPr>
              <a:xfrm>
                <a:off x="464235" y="3654881"/>
                <a:ext cx="6143583" cy="1006070"/>
                <a:chOff x="464235" y="3654881"/>
                <a:chExt cx="6143583" cy="1006070"/>
              </a:xfrm>
            </p:grpSpPr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EB0B9F1A-8DDB-480C-A970-5EDBF5E85C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9944" t="68259"/>
                <a:stretch/>
              </p:blipFill>
              <p:spPr>
                <a:xfrm>
                  <a:off x="464235" y="4048133"/>
                  <a:ext cx="6143583" cy="612818"/>
                </a:xfrm>
                <a:prstGeom prst="rect">
                  <a:avLst/>
                </a:prstGeom>
              </p:spPr>
            </p:pic>
            <p:sp>
              <p:nvSpPr>
                <p:cNvPr id="98" name="사각형: 둥근 모서리 4">
                  <a:extLst>
                    <a:ext uri="{FF2B5EF4-FFF2-40B4-BE49-F238E27FC236}">
                      <a16:creationId xmlns:a16="http://schemas.microsoft.com/office/drawing/2014/main" id="{4A123B18-1D59-4196-994B-1A6757872942}"/>
                    </a:ext>
                  </a:extLst>
                </p:cNvPr>
                <p:cNvSpPr/>
                <p:nvPr/>
              </p:nvSpPr>
              <p:spPr>
                <a:xfrm>
                  <a:off x="683566" y="3654881"/>
                  <a:ext cx="720081" cy="241956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사각형: 둥근 모서리 55">
                <a:extLst>
                  <a:ext uri="{FF2B5EF4-FFF2-40B4-BE49-F238E27FC236}">
                    <a16:creationId xmlns:a16="http://schemas.microsoft.com/office/drawing/2014/main" id="{1EC0C56E-7BD4-4417-AE59-8203D9668F70}"/>
                  </a:ext>
                </a:extLst>
              </p:cNvPr>
              <p:cNvSpPr/>
              <p:nvPr/>
            </p:nvSpPr>
            <p:spPr>
              <a:xfrm>
                <a:off x="3894236" y="4300911"/>
                <a:ext cx="478759" cy="226096"/>
              </a:xfrm>
              <a:prstGeom prst="roundRect">
                <a:avLst/>
              </a:prstGeom>
              <a:solidFill>
                <a:srgbClr val="CF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53">
                <a:extLst>
                  <a:ext uri="{FF2B5EF4-FFF2-40B4-BE49-F238E27FC236}">
                    <a16:creationId xmlns:a16="http://schemas.microsoft.com/office/drawing/2014/main" id="{628798E3-DBF4-4596-93E9-546E42C8A129}"/>
                  </a:ext>
                </a:extLst>
              </p:cNvPr>
              <p:cNvSpPr txBox="1"/>
              <p:nvPr/>
            </p:nvSpPr>
            <p:spPr>
              <a:xfrm>
                <a:off x="3740599" y="4228903"/>
                <a:ext cx="71222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90" name="사각형: 둥근 모서리 1">
              <a:extLst>
                <a:ext uri="{FF2B5EF4-FFF2-40B4-BE49-F238E27FC236}">
                  <a16:creationId xmlns:a16="http://schemas.microsoft.com/office/drawing/2014/main" id="{B08D7C83-825B-4AEF-9B8C-6AE3C4A3CF53}"/>
                </a:ext>
              </a:extLst>
            </p:cNvPr>
            <p:cNvSpPr/>
            <p:nvPr/>
          </p:nvSpPr>
          <p:spPr>
            <a:xfrm>
              <a:off x="3167844" y="3599026"/>
              <a:ext cx="478759" cy="38472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Picture 31">
            <a:extLst>
              <a:ext uri="{FF2B5EF4-FFF2-40B4-BE49-F238E27FC236}">
                <a16:creationId xmlns:a16="http://schemas.microsoft.com/office/drawing/2014/main" id="{ECAEABC9-F555-4B08-8E1A-2456E3C8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62" y="362102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1843526" y="3617933"/>
            <a:ext cx="756084" cy="3847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63738" y="3620737"/>
            <a:ext cx="190532" cy="384721"/>
          </a:xfrm>
          <a:prstGeom prst="ellipse">
            <a:avLst/>
          </a:prstGeom>
          <a:solidFill>
            <a:srgbClr val="FC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680884" y="3602265"/>
            <a:ext cx="23147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300" dirty="0" smtClean="0">
                <a:latin typeface="맑은 고딕" pitchFamily="50" charset="-127"/>
                <a:ea typeface="맑은 고딕" pitchFamily="50" charset="-127"/>
              </a:rPr>
              <a:t>427×3=1281</a:t>
            </a:r>
            <a:endParaRPr lang="ko-KR" altLang="en-US" sz="1900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510378" y="3624689"/>
            <a:ext cx="975251" cy="38472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980481" y="3627493"/>
            <a:ext cx="379788" cy="384721"/>
          </a:xfrm>
          <a:prstGeom prst="ellipse">
            <a:avLst/>
          </a:prstGeom>
          <a:solidFill>
            <a:srgbClr val="FC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4206863" y="3609021"/>
            <a:ext cx="23147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300" dirty="0" smtClean="0">
                <a:latin typeface="맑은 고딕" pitchFamily="50" charset="-127"/>
                <a:ea typeface="맑은 고딕" pitchFamily="50" charset="-127"/>
              </a:rPr>
              <a:t>427×30=12810</a:t>
            </a:r>
            <a:endParaRPr lang="ko-KR" altLang="en-US" sz="1900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3738" y="4039598"/>
            <a:ext cx="190532" cy="170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075109" y="4026789"/>
            <a:ext cx="190532" cy="1705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146FE0-F32B-4939-A53A-928FA1CA2A7C}"/>
              </a:ext>
            </a:extLst>
          </p:cNvPr>
          <p:cNvGrpSpPr/>
          <p:nvPr/>
        </p:nvGrpSpPr>
        <p:grpSpPr>
          <a:xfrm>
            <a:off x="1774736" y="2600898"/>
            <a:ext cx="3925383" cy="1532742"/>
            <a:chOff x="1774736" y="2600898"/>
            <a:chExt cx="3925383" cy="15327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A901644-0074-4605-95F8-D502A919D51E}"/>
                </a:ext>
              </a:extLst>
            </p:cNvPr>
            <p:cNvGrpSpPr/>
            <p:nvPr/>
          </p:nvGrpSpPr>
          <p:grpSpPr>
            <a:xfrm>
              <a:off x="1774736" y="2600898"/>
              <a:ext cx="3148798" cy="617813"/>
              <a:chOff x="1835696" y="2564894"/>
              <a:chExt cx="3148798" cy="61781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6A0C7C2-ACC0-431E-BDE2-D8A6000E13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9292" t="733" r="33017" b="81959"/>
              <a:stretch/>
            </p:blipFill>
            <p:spPr>
              <a:xfrm>
                <a:off x="1835696" y="2564894"/>
                <a:ext cx="3148798" cy="617813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02A8B54-B267-4A7B-99BA-CB3CF2FBAF4F}"/>
                  </a:ext>
                </a:extLst>
              </p:cNvPr>
              <p:cNvSpPr/>
              <p:nvPr/>
            </p:nvSpPr>
            <p:spPr>
              <a:xfrm>
                <a:off x="3552840" y="2575821"/>
                <a:ext cx="469660" cy="4800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53">
                <a:extLst>
                  <a:ext uri="{FF2B5EF4-FFF2-40B4-BE49-F238E27FC236}">
                    <a16:creationId xmlns:a16="http://schemas.microsoft.com/office/drawing/2014/main" id="{60C70348-E02F-458D-9789-30FEF07762C6}"/>
                  </a:ext>
                </a:extLst>
              </p:cNvPr>
              <p:cNvSpPr txBox="1"/>
              <p:nvPr/>
            </p:nvSpPr>
            <p:spPr>
              <a:xfrm>
                <a:off x="3575262" y="2620578"/>
                <a:ext cx="55364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BC42A2-52A7-4AA9-9452-730342D67CC7}"/>
                </a:ext>
              </a:extLst>
            </p:cNvPr>
            <p:cNvGrpSpPr/>
            <p:nvPr/>
          </p:nvGrpSpPr>
          <p:grpSpPr>
            <a:xfrm>
              <a:off x="2430848" y="3501008"/>
              <a:ext cx="3269271" cy="564329"/>
              <a:chOff x="2491808" y="3465004"/>
              <a:chExt cx="3269271" cy="56432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089F2C6-33A1-4088-9316-AF4805396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638" t="28637" r="14543" b="54369"/>
              <a:stretch/>
            </p:blipFill>
            <p:spPr>
              <a:xfrm>
                <a:off x="2491808" y="3465004"/>
                <a:ext cx="3269271" cy="564329"/>
              </a:xfrm>
              <a:prstGeom prst="rect">
                <a:avLst/>
              </a:prstGeom>
            </p:spPr>
          </p:pic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38687CBB-8B01-4C02-94EC-C94CCEF27643}"/>
                  </a:ext>
                </a:extLst>
              </p:cNvPr>
              <p:cNvSpPr/>
              <p:nvPr/>
            </p:nvSpPr>
            <p:spPr>
              <a:xfrm>
                <a:off x="4338103" y="3653282"/>
                <a:ext cx="284625" cy="27985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53">
                <a:extLst>
                  <a:ext uri="{FF2B5EF4-FFF2-40B4-BE49-F238E27FC236}">
                    <a16:creationId xmlns:a16="http://schemas.microsoft.com/office/drawing/2014/main" id="{E98B0C0F-608E-4DC4-95B8-AAD7E5364C62}"/>
                  </a:ext>
                </a:extLst>
              </p:cNvPr>
              <p:cNvSpPr txBox="1"/>
              <p:nvPr/>
            </p:nvSpPr>
            <p:spPr>
              <a:xfrm>
                <a:off x="4224942" y="3609020"/>
                <a:ext cx="4440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19111D6-A623-44C9-ACB6-8C59C1DF62FE}"/>
                </a:ext>
              </a:extLst>
            </p:cNvPr>
            <p:cNvSpPr/>
            <p:nvPr/>
          </p:nvSpPr>
          <p:spPr>
            <a:xfrm>
              <a:off x="2735796" y="2613494"/>
              <a:ext cx="770539" cy="4976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1AD6757-0A74-4D6C-9583-A24F212ABA68}"/>
                </a:ext>
              </a:extLst>
            </p:cNvPr>
            <p:cNvSpPr/>
            <p:nvPr/>
          </p:nvSpPr>
          <p:spPr>
            <a:xfrm>
              <a:off x="3576204" y="3635969"/>
              <a:ext cx="700939" cy="4976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BD424065-7AB7-4FD5-8F1C-83702067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1" y="1615775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058D3-AEFC-40E5-A773-B3866917C93C}"/>
              </a:ext>
            </a:extLst>
          </p:cNvPr>
          <p:cNvGrpSpPr/>
          <p:nvPr/>
        </p:nvGrpSpPr>
        <p:grpSpPr>
          <a:xfrm>
            <a:off x="2491808" y="5265204"/>
            <a:ext cx="2005704" cy="316672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id="{E73354E3-4C6E-4083-A2B3-4E7BC267D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id="{0B2DC1D6-9442-41D3-9CAA-DFC857417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id="{9C9F9558-C7C0-49B4-9422-1CE0D2D74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:a16="http://schemas.microsoft.com/office/drawing/2014/main" id="{589CE57E-E708-455D-B9B7-08BC3712D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45050574-EBCC-4159-AD40-5A06FA0EC353}"/>
              </a:ext>
            </a:extLst>
          </p:cNvPr>
          <p:cNvSpPr/>
          <p:nvPr/>
        </p:nvSpPr>
        <p:spPr>
          <a:xfrm>
            <a:off x="2285603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3DE508-A769-42C0-B366-0D54900F86E9}"/>
              </a:ext>
            </a:extLst>
          </p:cNvPr>
          <p:cNvGrpSpPr/>
          <p:nvPr/>
        </p:nvGrpSpPr>
        <p:grpSpPr>
          <a:xfrm>
            <a:off x="179512" y="3162356"/>
            <a:ext cx="5287510" cy="384721"/>
            <a:chOff x="179512" y="3162356"/>
            <a:chExt cx="5287510" cy="384721"/>
          </a:xfrm>
        </p:grpSpPr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F250783E-1124-4FF4-BBCF-C992FD6886B4}"/>
                </a:ext>
              </a:extLst>
            </p:cNvPr>
            <p:cNvSpPr txBox="1"/>
            <p:nvPr/>
          </p:nvSpPr>
          <p:spPr>
            <a:xfrm>
              <a:off x="179512" y="3162356"/>
              <a:ext cx="528751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300" dirty="0" smtClean="0">
                  <a:latin typeface="맑은 고딕" pitchFamily="50" charset="-127"/>
                  <a:ea typeface="맑은 고딕" pitchFamily="50" charset="-127"/>
                </a:rPr>
                <a:t>     234×3=702          234×30=</a:t>
              </a:r>
              <a:endParaRPr lang="ko-KR" altLang="en-US" sz="1900" spc="3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Picture 31">
              <a:extLst>
                <a:ext uri="{FF2B5EF4-FFF2-40B4-BE49-F238E27FC236}">
                  <a16:creationId xmlns:a16="http://schemas.microsoft.com/office/drawing/2014/main" id="{3A76BBD4-94C4-4A66-A168-36D54F203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980" y="317997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E49500B-E662-4580-82F5-E6CA931A1EBC}"/>
              </a:ext>
            </a:extLst>
          </p:cNvPr>
          <p:cNvSpPr/>
          <p:nvPr/>
        </p:nvSpPr>
        <p:spPr bwMode="auto">
          <a:xfrm>
            <a:off x="5172147" y="3182751"/>
            <a:ext cx="87603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02EA940-8CDE-42D6-817D-6FEAA78D8B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8184" y="2980539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AB23CBAE-A1AE-44BC-A87B-BEE9633EBAB3}"/>
              </a:ext>
            </a:extLst>
          </p:cNvPr>
          <p:cNvSpPr/>
          <p:nvPr/>
        </p:nvSpPr>
        <p:spPr bwMode="auto">
          <a:xfrm>
            <a:off x="2914107" y="2682247"/>
            <a:ext cx="649781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081552A2-536E-4F21-9C9E-AF6235ABC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7618" y="2493943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B404E9F4-18EF-4BBC-AE1F-6F14F33BF535}"/>
              </a:ext>
            </a:extLst>
          </p:cNvPr>
          <p:cNvSpPr/>
          <p:nvPr/>
        </p:nvSpPr>
        <p:spPr bwMode="auto">
          <a:xfrm>
            <a:off x="3599893" y="3678392"/>
            <a:ext cx="61398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9893" y="3513345"/>
            <a:ext cx="677250" cy="1226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4FE8F56D-7CDB-4A02-AD96-8AD2AD2B46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1637" y="349008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3C4DECE-3887-4926-883A-E97CBDC42AB4}"/>
              </a:ext>
            </a:extLst>
          </p:cNvPr>
          <p:cNvGrpSpPr/>
          <p:nvPr/>
        </p:nvGrpSpPr>
        <p:grpSpPr>
          <a:xfrm>
            <a:off x="2491808" y="5265204"/>
            <a:ext cx="2012647" cy="320779"/>
            <a:chOff x="290979" y="2009759"/>
            <a:chExt cx="2665167" cy="433388"/>
          </a:xfrm>
        </p:grpSpPr>
        <p:pic>
          <p:nvPicPr>
            <p:cNvPr id="64" name="Picture 15">
              <a:extLst>
                <a:ext uri="{FF2B5EF4-FFF2-40B4-BE49-F238E27FC236}">
                  <a16:creationId xmlns:a16="http://schemas.microsoft.com/office/drawing/2014/main" id="{332FE7D5-9A9D-47BF-B340-F19539C51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>
              <a:extLst>
                <a:ext uri="{FF2B5EF4-FFF2-40B4-BE49-F238E27FC236}">
                  <a16:creationId xmlns:a16="http://schemas.microsoft.com/office/drawing/2014/main" id="{95EE38E6-2E14-444A-8B31-06C49CF13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id="{6D18A541-D99E-49FF-8948-50BB17B33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id="{2968E32A-22D6-4F7A-87C9-885E3FC4F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75D1FC3C-C247-4BB3-9ED7-372420CC939B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6B2BBC-6EEF-4B05-864B-7F53A41FEA39}"/>
              </a:ext>
            </a:extLst>
          </p:cNvPr>
          <p:cNvSpPr/>
          <p:nvPr/>
        </p:nvSpPr>
        <p:spPr>
          <a:xfrm>
            <a:off x="2285603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146FE0-F32B-4939-A53A-928FA1CA2A7C}"/>
              </a:ext>
            </a:extLst>
          </p:cNvPr>
          <p:cNvGrpSpPr/>
          <p:nvPr/>
        </p:nvGrpSpPr>
        <p:grpSpPr>
          <a:xfrm>
            <a:off x="1774736" y="2600898"/>
            <a:ext cx="3925383" cy="1532742"/>
            <a:chOff x="1774736" y="2600898"/>
            <a:chExt cx="3925383" cy="153274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A901644-0074-4605-95F8-D502A919D51E}"/>
                </a:ext>
              </a:extLst>
            </p:cNvPr>
            <p:cNvGrpSpPr/>
            <p:nvPr/>
          </p:nvGrpSpPr>
          <p:grpSpPr>
            <a:xfrm>
              <a:off x="1774736" y="2600898"/>
              <a:ext cx="3148798" cy="617813"/>
              <a:chOff x="1835696" y="2564894"/>
              <a:chExt cx="3148798" cy="617813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56A0C7C2-ACC0-431E-BDE2-D8A6000E13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9292" t="733" r="33017" b="81959"/>
              <a:stretch/>
            </p:blipFill>
            <p:spPr>
              <a:xfrm>
                <a:off x="1835696" y="2564894"/>
                <a:ext cx="3148798" cy="617813"/>
              </a:xfrm>
              <a:prstGeom prst="rect">
                <a:avLst/>
              </a:prstGeom>
            </p:spPr>
          </p:pic>
          <p:sp>
            <p:nvSpPr>
              <p:cNvPr id="75" name="사각형: 둥근 모서리 10">
                <a:extLst>
                  <a:ext uri="{FF2B5EF4-FFF2-40B4-BE49-F238E27FC236}">
                    <a16:creationId xmlns:a16="http://schemas.microsoft.com/office/drawing/2014/main" id="{202A8B54-B267-4A7B-99BA-CB3CF2FBAF4F}"/>
                  </a:ext>
                </a:extLst>
              </p:cNvPr>
              <p:cNvSpPr/>
              <p:nvPr/>
            </p:nvSpPr>
            <p:spPr>
              <a:xfrm>
                <a:off x="3552840" y="2575821"/>
                <a:ext cx="469660" cy="4800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53">
                <a:extLst>
                  <a:ext uri="{FF2B5EF4-FFF2-40B4-BE49-F238E27FC236}">
                    <a16:creationId xmlns:a16="http://schemas.microsoft.com/office/drawing/2014/main" id="{60C70348-E02F-458D-9789-30FEF07762C6}"/>
                  </a:ext>
                </a:extLst>
              </p:cNvPr>
              <p:cNvSpPr txBox="1"/>
              <p:nvPr/>
            </p:nvSpPr>
            <p:spPr>
              <a:xfrm>
                <a:off x="3575262" y="2620578"/>
                <a:ext cx="55364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2BC42A2-52A7-4AA9-9452-730342D67CC7}"/>
                </a:ext>
              </a:extLst>
            </p:cNvPr>
            <p:cNvGrpSpPr/>
            <p:nvPr/>
          </p:nvGrpSpPr>
          <p:grpSpPr>
            <a:xfrm>
              <a:off x="2430848" y="3501008"/>
              <a:ext cx="3269271" cy="564329"/>
              <a:chOff x="2491808" y="3465004"/>
              <a:chExt cx="3269271" cy="564329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6089F2C6-33A1-4088-9316-AF4805396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638" t="28637" r="14543" b="54369"/>
              <a:stretch/>
            </p:blipFill>
            <p:spPr>
              <a:xfrm>
                <a:off x="2491808" y="3465004"/>
                <a:ext cx="3269271" cy="564329"/>
              </a:xfrm>
              <a:prstGeom prst="rect">
                <a:avLst/>
              </a:prstGeom>
            </p:spPr>
          </p:pic>
          <p:sp>
            <p:nvSpPr>
              <p:cNvPr id="72" name="사각형: 둥근 모서리 73">
                <a:extLst>
                  <a:ext uri="{FF2B5EF4-FFF2-40B4-BE49-F238E27FC236}">
                    <a16:creationId xmlns:a16="http://schemas.microsoft.com/office/drawing/2014/main" id="{38687CBB-8B01-4C02-94EC-C94CCEF27643}"/>
                  </a:ext>
                </a:extLst>
              </p:cNvPr>
              <p:cNvSpPr/>
              <p:nvPr/>
            </p:nvSpPr>
            <p:spPr>
              <a:xfrm>
                <a:off x="4338103" y="3653282"/>
                <a:ext cx="284625" cy="27985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53">
                <a:extLst>
                  <a:ext uri="{FF2B5EF4-FFF2-40B4-BE49-F238E27FC236}">
                    <a16:creationId xmlns:a16="http://schemas.microsoft.com/office/drawing/2014/main" id="{E98B0C0F-608E-4DC4-95B8-AAD7E5364C62}"/>
                  </a:ext>
                </a:extLst>
              </p:cNvPr>
              <p:cNvSpPr txBox="1"/>
              <p:nvPr/>
            </p:nvSpPr>
            <p:spPr>
              <a:xfrm>
                <a:off x="4224942" y="3609020"/>
                <a:ext cx="4440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69" name="사각형: 둥근 모서리 1">
              <a:extLst>
                <a:ext uri="{FF2B5EF4-FFF2-40B4-BE49-F238E27FC236}">
                  <a16:creationId xmlns:a16="http://schemas.microsoft.com/office/drawing/2014/main" id="{619111D6-A623-44C9-ACB6-8C59C1DF62FE}"/>
                </a:ext>
              </a:extLst>
            </p:cNvPr>
            <p:cNvSpPr/>
            <p:nvPr/>
          </p:nvSpPr>
          <p:spPr>
            <a:xfrm>
              <a:off x="2735796" y="2613494"/>
              <a:ext cx="770539" cy="4976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47">
              <a:extLst>
                <a:ext uri="{FF2B5EF4-FFF2-40B4-BE49-F238E27FC236}">
                  <a16:creationId xmlns:a16="http://schemas.microsoft.com/office/drawing/2014/main" id="{B1AD6757-0A74-4D6C-9583-A24F212ABA68}"/>
                </a:ext>
              </a:extLst>
            </p:cNvPr>
            <p:cNvSpPr/>
            <p:nvPr/>
          </p:nvSpPr>
          <p:spPr>
            <a:xfrm>
              <a:off x="3576204" y="3635969"/>
              <a:ext cx="700939" cy="4976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F3DE508-A769-42C0-B366-0D54900F86E9}"/>
              </a:ext>
            </a:extLst>
          </p:cNvPr>
          <p:cNvGrpSpPr/>
          <p:nvPr/>
        </p:nvGrpSpPr>
        <p:grpSpPr>
          <a:xfrm>
            <a:off x="179512" y="3162356"/>
            <a:ext cx="5287510" cy="384721"/>
            <a:chOff x="179512" y="3162356"/>
            <a:chExt cx="5287510" cy="384721"/>
          </a:xfrm>
        </p:grpSpPr>
        <p:sp>
          <p:nvSpPr>
            <p:cNvPr id="78" name="TextBox 53">
              <a:extLst>
                <a:ext uri="{FF2B5EF4-FFF2-40B4-BE49-F238E27FC236}">
                  <a16:creationId xmlns:a16="http://schemas.microsoft.com/office/drawing/2014/main" id="{F250783E-1124-4FF4-BBCF-C992FD6886B4}"/>
                </a:ext>
              </a:extLst>
            </p:cNvPr>
            <p:cNvSpPr txBox="1"/>
            <p:nvPr/>
          </p:nvSpPr>
          <p:spPr>
            <a:xfrm>
              <a:off x="179512" y="3162356"/>
              <a:ext cx="5287510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300" dirty="0" smtClean="0">
                  <a:latin typeface="맑은 고딕" pitchFamily="50" charset="-127"/>
                  <a:ea typeface="맑은 고딕" pitchFamily="50" charset="-127"/>
                </a:rPr>
                <a:t>     567×4=2268         567×40=</a:t>
              </a:r>
              <a:endParaRPr lang="ko-KR" altLang="en-US" sz="1900" spc="3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31">
              <a:extLst>
                <a:ext uri="{FF2B5EF4-FFF2-40B4-BE49-F238E27FC236}">
                  <a16:creationId xmlns:a16="http://schemas.microsoft.com/office/drawing/2014/main" id="{3A76BBD4-94C4-4A66-A168-36D54F203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980" y="3179970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E49500B-E662-4580-82F5-E6CA931A1EBC}"/>
              </a:ext>
            </a:extLst>
          </p:cNvPr>
          <p:cNvSpPr/>
          <p:nvPr/>
        </p:nvSpPr>
        <p:spPr bwMode="auto">
          <a:xfrm>
            <a:off x="5244155" y="3199164"/>
            <a:ext cx="105603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22680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02EA940-8CDE-42D6-817D-6FEAA78D8B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4208" y="2996952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AB23CBAE-A1AE-44BC-A87B-BEE9633EBAB3}"/>
              </a:ext>
            </a:extLst>
          </p:cNvPr>
          <p:cNvSpPr/>
          <p:nvPr/>
        </p:nvSpPr>
        <p:spPr bwMode="auto">
          <a:xfrm>
            <a:off x="2914107" y="2682247"/>
            <a:ext cx="649781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81552A2-536E-4F21-9C9E-AF6235ABC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7618" y="2493943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04E9F4-18EF-4BBC-AE1F-6F14F33BF535}"/>
              </a:ext>
            </a:extLst>
          </p:cNvPr>
          <p:cNvSpPr/>
          <p:nvPr/>
        </p:nvSpPr>
        <p:spPr bwMode="auto">
          <a:xfrm>
            <a:off x="3599893" y="3678392"/>
            <a:ext cx="613980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99893" y="3513345"/>
            <a:ext cx="677250" cy="1226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FE8F56D-7CDB-4A02-AD96-8AD2AD2B46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1637" y="3490088"/>
            <a:ext cx="360000" cy="355000"/>
          </a:xfrm>
          <a:prstGeom prst="rect">
            <a:avLst/>
          </a:prstGeom>
        </p:spPr>
      </p:pic>
      <p:sp>
        <p:nvSpPr>
          <p:cNvPr id="8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id="{BD424065-7AB7-4FD5-8F1C-83702067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1" y="1615775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4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4627077D-7E31-40F5-A66F-AB22F152114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742254A-3B9D-4476-906C-063A50F2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64350"/>
              </p:ext>
            </p:extLst>
          </p:nvPr>
        </p:nvGraphicFramePr>
        <p:xfrm>
          <a:off x="1779511" y="2375090"/>
          <a:ext cx="3682180" cy="2233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436">
                  <a:extLst>
                    <a:ext uri="{9D8B030D-6E8A-4147-A177-3AD203B41FA5}">
                      <a16:colId xmlns:a16="http://schemas.microsoft.com/office/drawing/2014/main" val="3156824980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1133171614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3051171062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3092408519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947553167"/>
                    </a:ext>
                  </a:extLst>
                </a:gridCol>
              </a:tblGrid>
              <a:tr h="54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91264"/>
                  </a:ext>
                </a:extLst>
              </a:tr>
              <a:tr h="15398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29337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CC8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FCC8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94647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8569887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CFE4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rgbClr val="CFE4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16439"/>
                  </a:ext>
                </a:extLst>
              </a:tr>
            </a:tbl>
          </a:graphicData>
        </a:graphic>
      </p:graphicFrame>
      <p:sp>
        <p:nvSpPr>
          <p:cNvPr id="58" name="TextBox 53">
            <a:extLst>
              <a:ext uri="{FF2B5EF4-FFF2-40B4-BE49-F238E27FC236}">
                <a16:creationId xmlns:a16="http://schemas.microsoft.com/office/drawing/2014/main" id="{7D6D0F18-DF33-4BC4-92B1-5C2D5682C400}"/>
              </a:ext>
            </a:extLst>
          </p:cNvPr>
          <p:cNvSpPr txBox="1"/>
          <p:nvPr/>
        </p:nvSpPr>
        <p:spPr>
          <a:xfrm>
            <a:off x="2519772" y="3158017"/>
            <a:ext cx="29419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1       6       4       4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>
            <a:extLst>
              <a:ext uri="{FF2B5EF4-FFF2-40B4-BE49-F238E27FC236}">
                <a16:creationId xmlns:a16="http://schemas.microsoft.com/office/drawing/2014/main" id="{575F8B2D-C791-4A66-A909-B8C5A7C5D75A}"/>
              </a:ext>
            </a:extLst>
          </p:cNvPr>
          <p:cNvSpPr txBox="1"/>
          <p:nvPr/>
        </p:nvSpPr>
        <p:spPr>
          <a:xfrm>
            <a:off x="1786866" y="4176403"/>
            <a:ext cx="3674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1       6       4       4       0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288007-7E62-4FA1-9354-D6203D5A79E6}"/>
              </a:ext>
            </a:extLst>
          </p:cNvPr>
          <p:cNvGrpSpPr/>
          <p:nvPr/>
        </p:nvGrpSpPr>
        <p:grpSpPr>
          <a:xfrm>
            <a:off x="323528" y="3122862"/>
            <a:ext cx="1566228" cy="1452540"/>
            <a:chOff x="323528" y="3122862"/>
            <a:chExt cx="1566228" cy="14525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DBF7321-1424-4E51-A20E-916ED0444FAA}"/>
                </a:ext>
              </a:extLst>
            </p:cNvPr>
            <p:cNvGrpSpPr/>
            <p:nvPr/>
          </p:nvGrpSpPr>
          <p:grpSpPr>
            <a:xfrm>
              <a:off x="323528" y="3122862"/>
              <a:ext cx="1566228" cy="1452540"/>
              <a:chOff x="323528" y="3122862"/>
              <a:chExt cx="1566228" cy="1452540"/>
            </a:xfrm>
          </p:grpSpPr>
          <p:sp>
            <p:nvSpPr>
              <p:cNvPr id="45" name="TextBox 53">
                <a:extLst>
                  <a:ext uri="{FF2B5EF4-FFF2-40B4-BE49-F238E27FC236}">
                    <a16:creationId xmlns:a16="http://schemas.microsoft.com/office/drawing/2014/main" id="{DCB7B40F-472C-4B92-A80C-43AFE0329540}"/>
                  </a:ext>
                </a:extLst>
              </p:cNvPr>
              <p:cNvSpPr txBox="1"/>
              <p:nvPr/>
            </p:nvSpPr>
            <p:spPr>
              <a:xfrm>
                <a:off x="422986" y="3122862"/>
                <a:ext cx="135345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274 × </a:t>
                </a:r>
                <a:r>
                  <a:rPr lang="en-US" altLang="ko-KR" sz="1900" dirty="0">
                    <a:solidFill>
                      <a:srgbClr val="C82A63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 =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9BCDF26C-5F6C-429C-B8E0-BC621EDAB8D9}"/>
                  </a:ext>
                </a:extLst>
              </p:cNvPr>
              <p:cNvSpPr txBox="1"/>
              <p:nvPr/>
            </p:nvSpPr>
            <p:spPr>
              <a:xfrm>
                <a:off x="323528" y="4190681"/>
                <a:ext cx="156622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274 × </a:t>
                </a:r>
                <a:r>
                  <a:rPr lang="en-US" altLang="ko-KR" sz="1900" dirty="0">
                    <a:solidFill>
                      <a:srgbClr val="007E3B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 =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7639986-A250-409D-B1B5-8D9A216B8251}"/>
                  </a:ext>
                </a:extLst>
              </p:cNvPr>
              <p:cNvGrpSpPr/>
              <p:nvPr/>
            </p:nvGrpSpPr>
            <p:grpSpPr>
              <a:xfrm>
                <a:off x="323528" y="3515983"/>
                <a:ext cx="1353458" cy="671176"/>
                <a:chOff x="323528" y="3515983"/>
                <a:chExt cx="1353458" cy="671176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9B800FE-C3CB-4A7B-84EB-D5B102BC5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5471" r="73899" b="22170"/>
                <a:stretch/>
              </p:blipFill>
              <p:spPr>
                <a:xfrm>
                  <a:off x="323528" y="3515983"/>
                  <a:ext cx="1353458" cy="671176"/>
                </a:xfrm>
                <a:prstGeom prst="rect">
                  <a:avLst/>
                </a:prstGeom>
              </p:spPr>
            </p:pic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1A6337D1-2E97-4BD5-9282-84B9C8849162}"/>
                    </a:ext>
                  </a:extLst>
                </p:cNvPr>
                <p:cNvSpPr/>
                <p:nvPr/>
              </p:nvSpPr>
              <p:spPr>
                <a:xfrm>
                  <a:off x="1043608" y="3753036"/>
                  <a:ext cx="216024" cy="252028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900"/>
                </a:p>
              </p:txBody>
            </p:sp>
            <p:sp>
              <p:nvSpPr>
                <p:cNvPr id="48" name="TextBox 53">
                  <a:extLst>
                    <a:ext uri="{FF2B5EF4-FFF2-40B4-BE49-F238E27FC236}">
                      <a16:creationId xmlns:a16="http://schemas.microsoft.com/office/drawing/2014/main" id="{F5B6C146-8C3B-4267-A232-866BC1206AEC}"/>
                    </a:ext>
                  </a:extLst>
                </p:cNvPr>
                <p:cNvSpPr txBox="1"/>
                <p:nvPr/>
              </p:nvSpPr>
              <p:spPr>
                <a:xfrm>
                  <a:off x="899592" y="3645024"/>
                  <a:ext cx="444022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배</a:t>
                  </a:r>
                </a:p>
              </p:txBody>
            </p:sp>
          </p:grp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8C88CBE-311F-4833-8D3D-7F97856B4706}"/>
                </a:ext>
              </a:extLst>
            </p:cNvPr>
            <p:cNvSpPr/>
            <p:nvPr/>
          </p:nvSpPr>
          <p:spPr>
            <a:xfrm>
              <a:off x="323528" y="3604889"/>
              <a:ext cx="698151" cy="57151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0F2AA4-6130-494E-B6A0-4DECD223D2CF}"/>
              </a:ext>
            </a:extLst>
          </p:cNvPr>
          <p:cNvGrpSpPr/>
          <p:nvPr/>
        </p:nvGrpSpPr>
        <p:grpSpPr>
          <a:xfrm>
            <a:off x="5544108" y="3226347"/>
            <a:ext cx="1272114" cy="1153083"/>
            <a:chOff x="5544108" y="3226347"/>
            <a:chExt cx="1272114" cy="115308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E46151-951E-4E50-B699-C641B92D7F82}"/>
                </a:ext>
              </a:extLst>
            </p:cNvPr>
            <p:cNvGrpSpPr/>
            <p:nvPr/>
          </p:nvGrpSpPr>
          <p:grpSpPr>
            <a:xfrm>
              <a:off x="5544108" y="3226347"/>
              <a:ext cx="1272114" cy="1153083"/>
              <a:chOff x="5564216" y="3226347"/>
              <a:chExt cx="1272114" cy="115308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FD24CE2-BDD8-4B68-A703-B682B6C6C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949" t="34504" b="11307"/>
              <a:stretch/>
            </p:blipFill>
            <p:spPr>
              <a:xfrm>
                <a:off x="5564216" y="3226347"/>
                <a:ext cx="1226283" cy="1153083"/>
              </a:xfrm>
              <a:prstGeom prst="rect">
                <a:avLst/>
              </a:prstGeom>
            </p:spPr>
          </p:pic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87E2E0C6-4FCB-4415-9255-489F6D6BAB1B}"/>
                  </a:ext>
                </a:extLst>
              </p:cNvPr>
              <p:cNvSpPr/>
              <p:nvPr/>
            </p:nvSpPr>
            <p:spPr>
              <a:xfrm>
                <a:off x="6467436" y="3709773"/>
                <a:ext cx="216024" cy="25202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53">
                <a:extLst>
                  <a:ext uri="{FF2B5EF4-FFF2-40B4-BE49-F238E27FC236}">
                    <a16:creationId xmlns:a16="http://schemas.microsoft.com/office/drawing/2014/main" id="{9A496D0B-6329-469A-B569-826D1305FD65}"/>
                  </a:ext>
                </a:extLst>
              </p:cNvPr>
              <p:cNvSpPr txBox="1"/>
              <p:nvPr/>
            </p:nvSpPr>
            <p:spPr>
              <a:xfrm>
                <a:off x="6392308" y="3620343"/>
                <a:ext cx="44402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배</a:t>
                </a: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9790119-AF65-454F-B77A-84054ABBCFD7}"/>
                </a:ext>
              </a:extLst>
            </p:cNvPr>
            <p:cNvSpPr/>
            <p:nvPr/>
          </p:nvSpPr>
          <p:spPr>
            <a:xfrm>
              <a:off x="5699662" y="3584246"/>
              <a:ext cx="698151" cy="48772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9683F1-BBAA-4650-B1A6-C2DDBBD59F80}"/>
              </a:ext>
            </a:extLst>
          </p:cNvPr>
          <p:cNvSpPr/>
          <p:nvPr/>
        </p:nvSpPr>
        <p:spPr bwMode="auto">
          <a:xfrm>
            <a:off x="352845" y="3653308"/>
            <a:ext cx="598693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0DF97D4-672D-4C4D-BA8A-3C63A723064D}"/>
              </a:ext>
            </a:extLst>
          </p:cNvPr>
          <p:cNvSpPr/>
          <p:nvPr/>
        </p:nvSpPr>
        <p:spPr bwMode="auto">
          <a:xfrm>
            <a:off x="5812587" y="3653308"/>
            <a:ext cx="598693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2CC9AA2-C8A5-45E9-82AF-3F3A23A0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250" y="3465004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0BE1A5D-24B7-4504-94F2-107785AB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704" y="293178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64268D5-1EEC-4ED3-94B2-16E26570E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965" y="2931782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5CE1747-E738-44C5-9CCF-C59E0F0C1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687" y="293178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ED07B2F-BD62-4EC9-9A05-45CE774D2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48" y="2931782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9803746-00DB-4AE8-9772-3A55CBBE3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704" y="3970665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73A20FD-6CD4-4302-9163-875B9DC4F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965" y="3970665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0A85A96-311A-4B01-8B27-788A8FD3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687" y="3970665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E6A9EBC-530F-47B9-9210-55353C77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48" y="3970665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9CFB46E-0E7C-4E0E-B4EA-6C29BCAC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681" y="3970665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FC0F1C5-3C92-4DAB-B13A-754843231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8" y="34650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2F8E577-D670-4AA9-8727-6D6BDA43C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26246"/>
              </p:ext>
            </p:extLst>
          </p:nvPr>
        </p:nvGraphicFramePr>
        <p:xfrm>
          <a:off x="1187624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5EBA5-B6F5-4D92-8706-4ED196E7B30D}"/>
              </a:ext>
            </a:extLst>
          </p:cNvPr>
          <p:cNvSpPr/>
          <p:nvPr/>
        </p:nvSpPr>
        <p:spPr bwMode="auto">
          <a:xfrm>
            <a:off x="1187624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3  6  3  3  0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B39FAD3-214B-4AD4-BDA6-0A553923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28" y="3485919"/>
            <a:ext cx="360000" cy="355000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DF15FD3-7467-464D-A2B9-7AEAC9C63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42149"/>
              </p:ext>
            </p:extLst>
          </p:nvPr>
        </p:nvGraphicFramePr>
        <p:xfrm>
          <a:off x="4143669" y="2441220"/>
          <a:ext cx="1559730" cy="1063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1946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1627268037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311946">
                  <a:extLst>
                    <a:ext uri="{9D8B030D-6E8A-4147-A177-3AD203B41FA5}">
                      <a16:colId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1F3246-CB0A-40EA-BEC4-3E60395F8AAA}"/>
              </a:ext>
            </a:extLst>
          </p:cNvPr>
          <p:cNvSpPr/>
          <p:nvPr/>
        </p:nvSpPr>
        <p:spPr bwMode="auto">
          <a:xfrm>
            <a:off x="4163739" y="3628215"/>
            <a:ext cx="15597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1  4  4  0  0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9FC71DE-AC02-45FB-A4EE-752D646E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43" y="34859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739329-17F8-42CC-A4F4-9A9EFD96F7C2}"/>
              </a:ext>
            </a:extLst>
          </p:cNvPr>
          <p:cNvGrpSpPr/>
          <p:nvPr/>
        </p:nvGrpSpPr>
        <p:grpSpPr>
          <a:xfrm>
            <a:off x="1127770" y="2106090"/>
            <a:ext cx="4956398" cy="3031972"/>
            <a:chOff x="1014555" y="2106090"/>
            <a:chExt cx="4956398" cy="30319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64C194-9121-4E9D-BE71-6C4828140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555" y="2106090"/>
              <a:ext cx="4956398" cy="3031972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8D2AAA7-7BDF-457B-BE8A-3632FC372485}"/>
                </a:ext>
              </a:extLst>
            </p:cNvPr>
            <p:cNvSpPr/>
            <p:nvPr/>
          </p:nvSpPr>
          <p:spPr>
            <a:xfrm>
              <a:off x="1230781" y="2488522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4490D926-27A5-49BE-86C7-3C11DD88D918}"/>
                </a:ext>
              </a:extLst>
            </p:cNvPr>
            <p:cNvSpPr txBox="1"/>
            <p:nvPr/>
          </p:nvSpPr>
          <p:spPr>
            <a:xfrm>
              <a:off x="1094848" y="243883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268 × 30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3F80491-8148-45B2-94C4-8F122E676566}"/>
                </a:ext>
              </a:extLst>
            </p:cNvPr>
            <p:cNvSpPr/>
            <p:nvPr/>
          </p:nvSpPr>
          <p:spPr>
            <a:xfrm>
              <a:off x="4960407" y="2475021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3">
              <a:extLst>
                <a:ext uri="{FF2B5EF4-FFF2-40B4-BE49-F238E27FC236}">
                  <a16:creationId xmlns:a16="http://schemas.microsoft.com/office/drawing/2014/main" id="{7AA0B8AC-5EB2-4351-BD09-D0E1C820178B}"/>
                </a:ext>
              </a:extLst>
            </p:cNvPr>
            <p:cNvSpPr txBox="1"/>
            <p:nvPr/>
          </p:nvSpPr>
          <p:spPr>
            <a:xfrm>
              <a:off x="4892394" y="2439286"/>
              <a:ext cx="69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8040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A30D78F-6F71-4DAE-87B9-04FDA8824E82}"/>
                </a:ext>
              </a:extLst>
            </p:cNvPr>
            <p:cNvSpPr/>
            <p:nvPr/>
          </p:nvSpPr>
          <p:spPr>
            <a:xfrm>
              <a:off x="1230781" y="4542126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3">
              <a:extLst>
                <a:ext uri="{FF2B5EF4-FFF2-40B4-BE49-F238E27FC236}">
                  <a16:creationId xmlns:a16="http://schemas.microsoft.com/office/drawing/2014/main" id="{ADDB506D-78C5-4962-A575-AA2CD94927B3}"/>
                </a:ext>
              </a:extLst>
            </p:cNvPr>
            <p:cNvSpPr txBox="1"/>
            <p:nvPr/>
          </p:nvSpPr>
          <p:spPr>
            <a:xfrm>
              <a:off x="1094848" y="4492436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300 × 30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C6EFFA-6DF7-43F3-B849-64790B1038B0}"/>
                </a:ext>
              </a:extLst>
            </p:cNvPr>
            <p:cNvSpPr/>
            <p:nvPr/>
          </p:nvSpPr>
          <p:spPr>
            <a:xfrm>
              <a:off x="4960407" y="4528625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EC16F721-D8A3-4DCD-AA19-0D861E0818F9}"/>
                </a:ext>
              </a:extLst>
            </p:cNvPr>
            <p:cNvSpPr txBox="1"/>
            <p:nvPr/>
          </p:nvSpPr>
          <p:spPr>
            <a:xfrm>
              <a:off x="4824381" y="4492890"/>
              <a:ext cx="766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10800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1D53C4A-8C24-41D2-9C92-51B355B9B5B5}"/>
                </a:ext>
              </a:extLst>
            </p:cNvPr>
            <p:cNvSpPr/>
            <p:nvPr/>
          </p:nvSpPr>
          <p:spPr>
            <a:xfrm>
              <a:off x="1230781" y="3515551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id="{914C6A64-BBFE-4BBF-96B2-403005143431}"/>
                </a:ext>
              </a:extLst>
            </p:cNvPr>
            <p:cNvSpPr txBox="1"/>
            <p:nvPr/>
          </p:nvSpPr>
          <p:spPr>
            <a:xfrm>
              <a:off x="1094848" y="3465861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270 × 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0DB8049-54C9-4342-ADF0-04CA9D252E9A}"/>
                </a:ext>
              </a:extLst>
            </p:cNvPr>
            <p:cNvSpPr/>
            <p:nvPr/>
          </p:nvSpPr>
          <p:spPr>
            <a:xfrm>
              <a:off x="4960407" y="3502050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id="{112BB4DF-728B-420A-B881-8FFEF1D4B3F7}"/>
                </a:ext>
              </a:extLst>
            </p:cNvPr>
            <p:cNvSpPr txBox="1"/>
            <p:nvPr/>
          </p:nvSpPr>
          <p:spPr>
            <a:xfrm>
              <a:off x="4892394" y="3466315"/>
              <a:ext cx="69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9000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선으로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우측에 위치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020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resource/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/lesson03/ops/3/images/3_1/3_1_4_01~02.svg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9" name="Picture 12">
            <a:extLst>
              <a:ext uri="{FF2B5EF4-FFF2-40B4-BE49-F238E27FC236}">
                <a16:creationId xmlns:a16="http://schemas.microsoft.com/office/drawing/2014/main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5DF544-D324-49C0-A88F-AC2F32FC4E16}"/>
              </a:ext>
            </a:extLst>
          </p:cNvPr>
          <p:cNvCxnSpPr>
            <a:cxnSpLocks/>
          </p:cNvCxnSpPr>
          <p:nvPr/>
        </p:nvCxnSpPr>
        <p:spPr bwMode="auto">
          <a:xfrm>
            <a:off x="2396447" y="3658666"/>
            <a:ext cx="2396780" cy="99447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8779E09-5FDA-4BBB-9D37-CB1355D068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4896" y="3658666"/>
            <a:ext cx="2408331" cy="101359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3E27AEB-0DED-4C8E-BE84-E1EBD32ADE90}"/>
              </a:ext>
            </a:extLst>
          </p:cNvPr>
          <p:cNvCxnSpPr>
            <a:cxnSpLocks/>
          </p:cNvCxnSpPr>
          <p:nvPr/>
        </p:nvCxnSpPr>
        <p:spPr bwMode="auto">
          <a:xfrm>
            <a:off x="2363226" y="2600908"/>
            <a:ext cx="2430001" cy="1440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C301562-DE0B-49C6-9138-5EE9E2443255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40" name="모서리가 둥근 직사각형 87">
              <a:extLst>
                <a:ext uri="{FF2B5EF4-FFF2-40B4-BE49-F238E27FC236}">
                  <a16:creationId xmlns:a16="http://schemas.microsoft.com/office/drawing/2014/main" id="{AF22A4A4-908C-4D81-AB5B-B4FFB1200958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E34BFA8-4DF0-4816-9C5B-3B3A09AE38CA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581C957D-86CB-4259-A9AC-CE78F457A9B8}"/>
              </a:ext>
            </a:extLst>
          </p:cNvPr>
          <p:cNvSpPr/>
          <p:nvPr/>
        </p:nvSpPr>
        <p:spPr>
          <a:xfrm>
            <a:off x="3859343" y="1885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739329-17F8-42CC-A4F4-9A9EFD96F7C2}"/>
              </a:ext>
            </a:extLst>
          </p:cNvPr>
          <p:cNvGrpSpPr/>
          <p:nvPr/>
        </p:nvGrpSpPr>
        <p:grpSpPr>
          <a:xfrm>
            <a:off x="1014555" y="2106090"/>
            <a:ext cx="4956398" cy="3031972"/>
            <a:chOff x="1014555" y="2106090"/>
            <a:chExt cx="4956398" cy="30319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64C194-9121-4E9D-BE71-6C4828140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555" y="2106090"/>
              <a:ext cx="4956398" cy="3031972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8D2AAA7-7BDF-457B-BE8A-3632FC372485}"/>
                </a:ext>
              </a:extLst>
            </p:cNvPr>
            <p:cNvSpPr/>
            <p:nvPr/>
          </p:nvSpPr>
          <p:spPr>
            <a:xfrm>
              <a:off x="1230781" y="2488522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4490D926-27A5-49BE-86C7-3C11DD88D918}"/>
                </a:ext>
              </a:extLst>
            </p:cNvPr>
            <p:cNvSpPr txBox="1"/>
            <p:nvPr/>
          </p:nvSpPr>
          <p:spPr>
            <a:xfrm>
              <a:off x="1094848" y="2438832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268 × 30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3F80491-8148-45B2-94C4-8F122E676566}"/>
                </a:ext>
              </a:extLst>
            </p:cNvPr>
            <p:cNvSpPr/>
            <p:nvPr/>
          </p:nvSpPr>
          <p:spPr>
            <a:xfrm>
              <a:off x="4960407" y="2475021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3">
              <a:extLst>
                <a:ext uri="{FF2B5EF4-FFF2-40B4-BE49-F238E27FC236}">
                  <a16:creationId xmlns:a16="http://schemas.microsoft.com/office/drawing/2014/main" id="{7AA0B8AC-5EB2-4351-BD09-D0E1C820178B}"/>
                </a:ext>
              </a:extLst>
            </p:cNvPr>
            <p:cNvSpPr txBox="1"/>
            <p:nvPr/>
          </p:nvSpPr>
          <p:spPr>
            <a:xfrm>
              <a:off x="4892394" y="2439286"/>
              <a:ext cx="69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8040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A30D78F-6F71-4DAE-87B9-04FDA8824E82}"/>
                </a:ext>
              </a:extLst>
            </p:cNvPr>
            <p:cNvSpPr/>
            <p:nvPr/>
          </p:nvSpPr>
          <p:spPr>
            <a:xfrm>
              <a:off x="1230781" y="4542126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3">
              <a:extLst>
                <a:ext uri="{FF2B5EF4-FFF2-40B4-BE49-F238E27FC236}">
                  <a16:creationId xmlns:a16="http://schemas.microsoft.com/office/drawing/2014/main" id="{ADDB506D-78C5-4962-A575-AA2CD94927B3}"/>
                </a:ext>
              </a:extLst>
            </p:cNvPr>
            <p:cNvSpPr txBox="1"/>
            <p:nvPr/>
          </p:nvSpPr>
          <p:spPr>
            <a:xfrm>
              <a:off x="1094848" y="4492436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300 × 30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C6EFFA-6DF7-43F3-B849-64790B1038B0}"/>
                </a:ext>
              </a:extLst>
            </p:cNvPr>
            <p:cNvSpPr/>
            <p:nvPr/>
          </p:nvSpPr>
          <p:spPr>
            <a:xfrm>
              <a:off x="4960407" y="4528625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EC16F721-D8A3-4DCD-AA19-0D861E0818F9}"/>
                </a:ext>
              </a:extLst>
            </p:cNvPr>
            <p:cNvSpPr txBox="1"/>
            <p:nvPr/>
          </p:nvSpPr>
          <p:spPr>
            <a:xfrm>
              <a:off x="4824381" y="4492890"/>
              <a:ext cx="766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10800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1D53C4A-8C24-41D2-9C92-51B355B9B5B5}"/>
                </a:ext>
              </a:extLst>
            </p:cNvPr>
            <p:cNvSpPr/>
            <p:nvPr/>
          </p:nvSpPr>
          <p:spPr>
            <a:xfrm>
              <a:off x="1230781" y="3515551"/>
              <a:ext cx="792088" cy="234789"/>
            </a:xfrm>
            <a:prstGeom prst="roundRect">
              <a:avLst/>
            </a:prstGeom>
            <a:solidFill>
              <a:srgbClr val="CFD3E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id="{914C6A64-BBFE-4BBF-96B2-403005143431}"/>
                </a:ext>
              </a:extLst>
            </p:cNvPr>
            <p:cNvSpPr txBox="1"/>
            <p:nvPr/>
          </p:nvSpPr>
          <p:spPr>
            <a:xfrm>
              <a:off x="1094848" y="3465861"/>
              <a:ext cx="1080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270 × 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0DB8049-54C9-4342-ADF0-04CA9D252E9A}"/>
                </a:ext>
              </a:extLst>
            </p:cNvPr>
            <p:cNvSpPr/>
            <p:nvPr/>
          </p:nvSpPr>
          <p:spPr>
            <a:xfrm>
              <a:off x="4960407" y="3502050"/>
              <a:ext cx="570334" cy="23478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id="{112BB4DF-728B-420A-B881-8FFEF1D4B3F7}"/>
                </a:ext>
              </a:extLst>
            </p:cNvPr>
            <p:cNvSpPr txBox="1"/>
            <p:nvPr/>
          </p:nvSpPr>
          <p:spPr>
            <a:xfrm>
              <a:off x="4892394" y="3466315"/>
              <a:ext cx="69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9000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선으로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5DF544-D324-49C0-A88F-AC2F32FC4E16}"/>
              </a:ext>
            </a:extLst>
          </p:cNvPr>
          <p:cNvCxnSpPr>
            <a:cxnSpLocks/>
          </p:cNvCxnSpPr>
          <p:nvPr/>
        </p:nvCxnSpPr>
        <p:spPr bwMode="auto">
          <a:xfrm>
            <a:off x="2283232" y="3658666"/>
            <a:ext cx="2396780" cy="99447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8779E09-5FDA-4BBB-9D37-CB1355D068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1681" y="3658666"/>
            <a:ext cx="2408331" cy="101359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3E27AEB-0DED-4C8E-BE84-E1EBD32ADE90}"/>
              </a:ext>
            </a:extLst>
          </p:cNvPr>
          <p:cNvCxnSpPr>
            <a:cxnSpLocks/>
          </p:cNvCxnSpPr>
          <p:nvPr/>
        </p:nvCxnSpPr>
        <p:spPr bwMode="auto">
          <a:xfrm>
            <a:off x="2250011" y="2600908"/>
            <a:ext cx="2430001" cy="1440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7232A28-F0E5-416B-9F73-DE2E28EE9867}"/>
              </a:ext>
            </a:extLst>
          </p:cNvPr>
          <p:cNvGrpSpPr/>
          <p:nvPr/>
        </p:nvGrpSpPr>
        <p:grpSpPr>
          <a:xfrm>
            <a:off x="192745" y="3645024"/>
            <a:ext cx="6667165" cy="1592262"/>
            <a:chOff x="192745" y="3681028"/>
            <a:chExt cx="6667165" cy="15922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A19240F-48A1-408D-9B5B-67DFBEF2F189}"/>
                </a:ext>
              </a:extLst>
            </p:cNvPr>
            <p:cNvSpPr/>
            <p:nvPr/>
          </p:nvSpPr>
          <p:spPr>
            <a:xfrm>
              <a:off x="192745" y="3856746"/>
              <a:ext cx="6667165" cy="12284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799AFD6F-C57A-4FF8-B2A9-036E1F468020}"/>
                </a:ext>
              </a:extLst>
            </p:cNvPr>
            <p:cNvSpPr/>
            <p:nvPr/>
          </p:nvSpPr>
          <p:spPr>
            <a:xfrm>
              <a:off x="338478" y="36810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3EEBD76-20C3-40A7-9BCD-EF2CB608E2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:a16="http://schemas.microsoft.com/office/drawing/2014/main" id="{7A4C4E4A-FC7B-4828-8080-83A3FE8B2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628C2E-D2D8-44C6-BDC0-04E44ABD5F7C}"/>
              </a:ext>
            </a:extLst>
          </p:cNvPr>
          <p:cNvGrpSpPr/>
          <p:nvPr/>
        </p:nvGrpSpPr>
        <p:grpSpPr>
          <a:xfrm>
            <a:off x="287524" y="3926058"/>
            <a:ext cx="6572386" cy="384721"/>
            <a:chOff x="287524" y="3926058"/>
            <a:chExt cx="6572386" cy="3847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6B563D-809C-41EB-A749-DA6FB4E9D719}"/>
                </a:ext>
              </a:extLst>
            </p:cNvPr>
            <p:cNvSpPr txBox="1"/>
            <p:nvPr/>
          </p:nvSpPr>
          <p:spPr>
            <a:xfrm flipH="1">
              <a:off x="416791" y="3926058"/>
              <a:ext cx="64431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268×30=8040</a:t>
              </a:r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CCC13306-5D3F-4141-A68E-9C0345E33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402106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8AED75-F283-4CAA-B5BF-76DA104CC5BD}"/>
              </a:ext>
            </a:extLst>
          </p:cNvPr>
          <p:cNvGrpSpPr/>
          <p:nvPr/>
        </p:nvGrpSpPr>
        <p:grpSpPr>
          <a:xfrm>
            <a:off x="287524" y="4276350"/>
            <a:ext cx="6572386" cy="384721"/>
            <a:chOff x="287524" y="4261334"/>
            <a:chExt cx="6572386" cy="3847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C30884-3663-487B-B1C5-F3C8E3B4DECD}"/>
                </a:ext>
              </a:extLst>
            </p:cNvPr>
            <p:cNvSpPr txBox="1"/>
            <p:nvPr/>
          </p:nvSpPr>
          <p:spPr>
            <a:xfrm flipH="1">
              <a:off x="416791" y="4261334"/>
              <a:ext cx="64431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270×40=10800</a:t>
              </a:r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BFC2E43A-C331-45C2-9A99-EA5026D1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4356339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A56190-4EB8-44B6-BCB9-FD9F5778D076}"/>
              </a:ext>
            </a:extLst>
          </p:cNvPr>
          <p:cNvGrpSpPr/>
          <p:nvPr/>
        </p:nvGrpSpPr>
        <p:grpSpPr>
          <a:xfrm>
            <a:off x="287524" y="4626641"/>
            <a:ext cx="6572386" cy="384721"/>
            <a:chOff x="287524" y="4626641"/>
            <a:chExt cx="6572386" cy="38472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93EA5B0-0D45-4731-A930-80D73B10CB67}"/>
                </a:ext>
              </a:extLst>
            </p:cNvPr>
            <p:cNvSpPr txBox="1"/>
            <p:nvPr/>
          </p:nvSpPr>
          <p:spPr>
            <a:xfrm flipH="1">
              <a:off x="416791" y="4626641"/>
              <a:ext cx="64431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300×30=9000</a:t>
              </a:r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605CB6A-092B-4B1F-9F5D-6B1545BDF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4721646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CE2AD7-AE58-4EB2-A145-E95EDC8B2126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75" name="모서리가 둥근 직사각형 87">
              <a:extLst>
                <a:ext uri="{FF2B5EF4-FFF2-40B4-BE49-F238E27FC236}">
                  <a16:creationId xmlns:a16="http://schemas.microsoft.com/office/drawing/2014/main" id="{0C9F5568-C036-4CF4-9645-70FC1AF7E14C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F3CF2CC-570F-4513-B940-8E7C30F3CC3E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424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42077</TotalTime>
  <Words>1093</Words>
  <Application>Microsoft Office PowerPoint</Application>
  <PresentationFormat>화면 슬라이드 쇼(4:3)</PresentationFormat>
  <Paragraphs>405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7373</cp:revision>
  <dcterms:created xsi:type="dcterms:W3CDTF">2008-07-15T12:19:11Z</dcterms:created>
  <dcterms:modified xsi:type="dcterms:W3CDTF">2022-02-06T04:58:49Z</dcterms:modified>
</cp:coreProperties>
</file>