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74" r:id="rId6"/>
    <p:sldId id="1389" r:id="rId7"/>
    <p:sldId id="1376" r:id="rId8"/>
    <p:sldId id="1387" r:id="rId9"/>
    <p:sldId id="1378" r:id="rId10"/>
    <p:sldId id="1388" r:id="rId11"/>
    <p:sldId id="1380" r:id="rId12"/>
    <p:sldId id="1381" r:id="rId13"/>
    <p:sldId id="1391" r:id="rId14"/>
    <p:sldId id="1392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9EB"/>
    <a:srgbClr val="FCE0E0"/>
    <a:srgbClr val="D8A87C"/>
    <a:srgbClr val="D5E6AE"/>
    <a:srgbClr val="DACAE3"/>
    <a:srgbClr val="FFDD9A"/>
    <a:srgbClr val="FFFFFF"/>
    <a:srgbClr val="159EE1"/>
    <a:srgbClr val="C82A63"/>
    <a:srgbClr val="E3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3458" autoAdjust="0"/>
  </p:normalViewPr>
  <p:slideViewPr>
    <p:cSldViewPr>
      <p:cViewPr varScale="1">
        <p:scale>
          <a:sx n="82" d="100"/>
          <a:sy n="82" d="100"/>
        </p:scale>
        <p:origin x="1618" y="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8160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9313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748D68D-433E-44B9-B504-5F9E7201347A}"/>
              </a:ext>
            </a:extLst>
          </p:cNvPr>
          <p:cNvGrpSpPr/>
          <p:nvPr/>
        </p:nvGrpSpPr>
        <p:grpSpPr>
          <a:xfrm>
            <a:off x="297355" y="2564904"/>
            <a:ext cx="6470889" cy="1037272"/>
            <a:chOff x="297355" y="2583699"/>
            <a:chExt cx="6470889" cy="1037272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B872037-527E-42FE-AB2C-2370DB24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355" y="2583699"/>
              <a:ext cx="6470889" cy="1037272"/>
            </a:xfrm>
            <a:prstGeom prst="rect">
              <a:avLst/>
            </a:prstGeom>
          </p:spPr>
        </p:pic>
        <p:sp>
          <p:nvSpPr>
            <p:cNvPr id="61" name="사각형: 둥근 모서리 4">
              <a:extLst>
                <a:ext uri="{FF2B5EF4-FFF2-40B4-BE49-F238E27FC236}">
                  <a16:creationId xmlns:a16="http://schemas.microsoft.com/office/drawing/2014/main" id="{6045FC24-B412-459F-8A3C-624120273582}"/>
                </a:ext>
              </a:extLst>
            </p:cNvPr>
            <p:cNvSpPr/>
            <p:nvPr/>
          </p:nvSpPr>
          <p:spPr>
            <a:xfrm>
              <a:off x="1079612" y="2744924"/>
              <a:ext cx="252028" cy="252028"/>
            </a:xfrm>
            <a:prstGeom prst="roundRect">
              <a:avLst/>
            </a:prstGeom>
            <a:solidFill>
              <a:srgbClr val="FFDD9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75">
              <a:extLst>
                <a:ext uri="{FF2B5EF4-FFF2-40B4-BE49-F238E27FC236}">
                  <a16:creationId xmlns:a16="http://schemas.microsoft.com/office/drawing/2014/main" id="{4D15CE97-55E3-40AA-B907-FCF2B379662E}"/>
                </a:ext>
              </a:extLst>
            </p:cNvPr>
            <p:cNvSpPr/>
            <p:nvPr/>
          </p:nvSpPr>
          <p:spPr>
            <a:xfrm>
              <a:off x="3406785" y="2744924"/>
              <a:ext cx="252028" cy="252028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76">
              <a:extLst>
                <a:ext uri="{FF2B5EF4-FFF2-40B4-BE49-F238E27FC236}">
                  <a16:creationId xmlns:a16="http://schemas.microsoft.com/office/drawing/2014/main" id="{56D5476D-3B11-4D97-A4B2-54A9198CA94F}"/>
                </a:ext>
              </a:extLst>
            </p:cNvPr>
            <p:cNvSpPr/>
            <p:nvPr/>
          </p:nvSpPr>
          <p:spPr>
            <a:xfrm>
              <a:off x="5731077" y="2744924"/>
              <a:ext cx="252028" cy="252028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77">
              <a:extLst>
                <a:ext uri="{FF2B5EF4-FFF2-40B4-BE49-F238E27FC236}">
                  <a16:creationId xmlns:a16="http://schemas.microsoft.com/office/drawing/2014/main" id="{39B58A74-A523-41EE-9C84-AD927D1CFCB1}"/>
                </a:ext>
              </a:extLst>
            </p:cNvPr>
            <p:cNvSpPr/>
            <p:nvPr/>
          </p:nvSpPr>
          <p:spPr>
            <a:xfrm>
              <a:off x="755576" y="3028966"/>
              <a:ext cx="900100" cy="252028"/>
            </a:xfrm>
            <a:prstGeom prst="roundRect">
              <a:avLst/>
            </a:prstGeom>
            <a:solidFill>
              <a:srgbClr val="FFDD9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78">
              <a:extLst>
                <a:ext uri="{FF2B5EF4-FFF2-40B4-BE49-F238E27FC236}">
                  <a16:creationId xmlns:a16="http://schemas.microsoft.com/office/drawing/2014/main" id="{C3FD6A4B-2004-4957-B14C-1F23C8140E2C}"/>
                </a:ext>
              </a:extLst>
            </p:cNvPr>
            <p:cNvSpPr/>
            <p:nvPr/>
          </p:nvSpPr>
          <p:spPr>
            <a:xfrm>
              <a:off x="3082749" y="3028966"/>
              <a:ext cx="900100" cy="252028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79">
              <a:extLst>
                <a:ext uri="{FF2B5EF4-FFF2-40B4-BE49-F238E27FC236}">
                  <a16:creationId xmlns:a16="http://schemas.microsoft.com/office/drawing/2014/main" id="{D532A0A8-AFBA-4057-B71B-F2B0686DBFDE}"/>
                </a:ext>
              </a:extLst>
            </p:cNvPr>
            <p:cNvSpPr/>
            <p:nvPr/>
          </p:nvSpPr>
          <p:spPr>
            <a:xfrm>
              <a:off x="5407041" y="3028966"/>
              <a:ext cx="900100" cy="252028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53">
              <a:extLst>
                <a:ext uri="{FF2B5EF4-FFF2-40B4-BE49-F238E27FC236}">
                  <a16:creationId xmlns:a16="http://schemas.microsoft.com/office/drawing/2014/main" id="{E1CA70CD-0324-47B3-B625-524F757C4B46}"/>
                </a:ext>
              </a:extLst>
            </p:cNvPr>
            <p:cNvSpPr txBox="1"/>
            <p:nvPr/>
          </p:nvSpPr>
          <p:spPr>
            <a:xfrm>
              <a:off x="659623" y="2827016"/>
              <a:ext cx="1080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784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× 51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53">
              <a:extLst>
                <a:ext uri="{FF2B5EF4-FFF2-40B4-BE49-F238E27FC236}">
                  <a16:creationId xmlns:a16="http://schemas.microsoft.com/office/drawing/2014/main" id="{D259D285-A9C2-46DE-94B6-85C1E1F9DDEB}"/>
                </a:ext>
              </a:extLst>
            </p:cNvPr>
            <p:cNvSpPr txBox="1"/>
            <p:nvPr/>
          </p:nvSpPr>
          <p:spPr>
            <a:xfrm>
              <a:off x="2951820" y="2827016"/>
              <a:ext cx="1080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779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× 52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638682D-8055-45FE-9474-746E7C600575}"/>
                </a:ext>
              </a:extLst>
            </p:cNvPr>
            <p:cNvSpPr txBox="1"/>
            <p:nvPr/>
          </p:nvSpPr>
          <p:spPr>
            <a:xfrm>
              <a:off x="5328083" y="2827016"/>
              <a:ext cx="1080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786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× 48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2759399"/>
            <a:ext cx="309561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95" y="2759399"/>
            <a:ext cx="298505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1" y="2760068"/>
            <a:ext cx="304033" cy="30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큰 것부터 차례대로 기호를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9E9ABCA-3A09-45CE-B5FD-0A200F38D911}"/>
              </a:ext>
            </a:extLst>
          </p:cNvPr>
          <p:cNvSpPr/>
          <p:nvPr/>
        </p:nvSpPr>
        <p:spPr bwMode="auto">
          <a:xfrm>
            <a:off x="2235484" y="407198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D0D4610-D895-4D81-A605-4440EEE2C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9540" y="3929059"/>
            <a:ext cx="360000" cy="355000"/>
          </a:xfrm>
          <a:prstGeom prst="rect">
            <a:avLst/>
          </a:prstGeom>
        </p:spPr>
      </p:pic>
      <p:pic>
        <p:nvPicPr>
          <p:cNvPr id="67" name="Picture 31">
            <a:extLst>
              <a:ext uri="{FF2B5EF4-FFF2-40B4-BE49-F238E27FC236}">
                <a16:creationId xmlns:a16="http://schemas.microsoft.com/office/drawing/2014/main" id="{75B23727-0F1E-4986-BB40-0A0F55AF3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84" y="4129946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945C88-8518-45A6-8CD9-AE1DEB41AC2D}"/>
              </a:ext>
            </a:extLst>
          </p:cNvPr>
          <p:cNvSpPr/>
          <p:nvPr/>
        </p:nvSpPr>
        <p:spPr bwMode="auto">
          <a:xfrm>
            <a:off x="3242049" y="407198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806A547-A00E-4C84-B8E6-8874AFDDB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105" y="3929059"/>
            <a:ext cx="360000" cy="355000"/>
          </a:xfrm>
          <a:prstGeom prst="rect">
            <a:avLst/>
          </a:prstGeom>
        </p:spPr>
      </p:pic>
      <p:pic>
        <p:nvPicPr>
          <p:cNvPr id="70" name="Picture 31">
            <a:extLst>
              <a:ext uri="{FF2B5EF4-FFF2-40B4-BE49-F238E27FC236}">
                <a16:creationId xmlns:a16="http://schemas.microsoft.com/office/drawing/2014/main" id="{972E14C5-0F84-4A9B-98CC-E87BA967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49" y="4129946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2B396D-35F6-48CE-B860-9B773E3188B2}"/>
              </a:ext>
            </a:extLst>
          </p:cNvPr>
          <p:cNvSpPr/>
          <p:nvPr/>
        </p:nvSpPr>
        <p:spPr bwMode="auto">
          <a:xfrm>
            <a:off x="4256442" y="407198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1D9739F8-785B-4693-80FF-B4CC0BEE1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0498" y="3929059"/>
            <a:ext cx="360000" cy="355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70677F-90AC-4A88-8577-2FDC3220963A}"/>
              </a:ext>
            </a:extLst>
          </p:cNvPr>
          <p:cNvGrpSpPr/>
          <p:nvPr/>
        </p:nvGrpSpPr>
        <p:grpSpPr>
          <a:xfrm>
            <a:off x="192745" y="2107549"/>
            <a:ext cx="6667165" cy="3129738"/>
            <a:chOff x="192745" y="3138339"/>
            <a:chExt cx="6667165" cy="213495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A01B25A-6B7B-4D71-8FB3-0549B437AF11}"/>
                </a:ext>
              </a:extLst>
            </p:cNvPr>
            <p:cNvSpPr/>
            <p:nvPr/>
          </p:nvSpPr>
          <p:spPr>
            <a:xfrm>
              <a:off x="192745" y="3316998"/>
              <a:ext cx="6667165" cy="17681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2D61BED9-2533-4585-BC31-3648CCBC03CA}"/>
                </a:ext>
              </a:extLst>
            </p:cNvPr>
            <p:cNvSpPr/>
            <p:nvPr/>
          </p:nvSpPr>
          <p:spPr>
            <a:xfrm>
              <a:off x="338478" y="313833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1F425009-F7E9-484D-AB8E-D9F1FED0A2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754BFE0F-B76D-4B63-A62B-BCEC2E9B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D640B3-82DB-4E6A-9C20-28E60EAEDBDD}"/>
              </a:ext>
            </a:extLst>
          </p:cNvPr>
          <p:cNvSpPr txBox="1"/>
          <p:nvPr/>
        </p:nvSpPr>
        <p:spPr>
          <a:xfrm flipH="1">
            <a:off x="261351" y="2600908"/>
            <a:ext cx="6398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784×51=39984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779×52=40508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786×48=37728</a:t>
            </a:r>
          </a:p>
          <a:p>
            <a:pPr algn="just">
              <a:lnSpc>
                <a:spcPct val="150000"/>
              </a:lnSpc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큰 것부터 차례대로 기호를 쓰면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6" y="3610912"/>
            <a:ext cx="309561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7" y="3166386"/>
            <a:ext cx="298505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8" y="2750666"/>
            <a:ext cx="304033" cy="30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88" y="4146244"/>
            <a:ext cx="298505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4" y="4570844"/>
            <a:ext cx="304033" cy="30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2" y="4568079"/>
            <a:ext cx="309561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42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D8401B-3440-443A-B7B5-0E38B2639774}"/>
              </a:ext>
            </a:extLst>
          </p:cNvPr>
          <p:cNvGrpSpPr/>
          <p:nvPr/>
        </p:nvGrpSpPr>
        <p:grpSpPr>
          <a:xfrm>
            <a:off x="200909" y="2096786"/>
            <a:ext cx="6611026" cy="2824771"/>
            <a:chOff x="200909" y="2096786"/>
            <a:chExt cx="6611026" cy="28247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662E10-A35E-4FC9-AADA-7F41AA694B07}"/>
                </a:ext>
              </a:extLst>
            </p:cNvPr>
            <p:cNvGrpSpPr/>
            <p:nvPr/>
          </p:nvGrpSpPr>
          <p:grpSpPr>
            <a:xfrm>
              <a:off x="200909" y="2096786"/>
              <a:ext cx="6611026" cy="2824771"/>
              <a:chOff x="200909" y="2096786"/>
              <a:chExt cx="6611026" cy="282477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0977E3-06A9-45EC-990A-B26BC3765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909" y="2096786"/>
                <a:ext cx="6611026" cy="2824771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E3ED287-BB76-4FEC-98E4-F76B48A4EC07}"/>
                  </a:ext>
                </a:extLst>
              </p:cNvPr>
              <p:cNvSpPr/>
              <p:nvPr/>
            </p:nvSpPr>
            <p:spPr>
              <a:xfrm>
                <a:off x="1115616" y="2636912"/>
                <a:ext cx="1548172" cy="62267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3EAA60B-E0A4-47E0-AA2C-619785B85FCA}"/>
                  </a:ext>
                </a:extLst>
              </p:cNvPr>
              <p:cNvSpPr/>
              <p:nvPr/>
            </p:nvSpPr>
            <p:spPr>
              <a:xfrm>
                <a:off x="4727153" y="2636912"/>
                <a:ext cx="1548172" cy="62267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631B01B-41A0-4433-B5C1-AC4750C0F225}"/>
                  </a:ext>
                </a:extLst>
              </p:cNvPr>
              <p:cNvSpPr/>
              <p:nvPr/>
            </p:nvSpPr>
            <p:spPr>
              <a:xfrm>
                <a:off x="494556" y="3609020"/>
                <a:ext cx="225016" cy="46805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5F27324-5A91-4639-B8DA-E61D16A34BA0}"/>
                  </a:ext>
                </a:extLst>
              </p:cNvPr>
              <p:cNvSpPr/>
              <p:nvPr/>
            </p:nvSpPr>
            <p:spPr>
              <a:xfrm>
                <a:off x="4139952" y="3471521"/>
                <a:ext cx="225016" cy="46805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53">
                <a:extLst>
                  <a:ext uri="{FF2B5EF4-FFF2-40B4-BE49-F238E27FC236}">
                    <a16:creationId xmlns:a16="http://schemas.microsoft.com/office/drawing/2014/main" id="{4B2A5320-A0F9-4A88-9D5C-D07F1B87AC4B}"/>
                  </a:ext>
                </a:extLst>
              </p:cNvPr>
              <p:cNvSpPr txBox="1"/>
              <p:nvPr/>
            </p:nvSpPr>
            <p:spPr>
              <a:xfrm>
                <a:off x="453653" y="3550658"/>
                <a:ext cx="306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계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산</a:t>
                </a:r>
              </a:p>
            </p:txBody>
          </p:sp>
          <p:sp>
            <p:nvSpPr>
              <p:cNvPr id="52" name="TextBox 53">
                <a:extLst>
                  <a:ext uri="{FF2B5EF4-FFF2-40B4-BE49-F238E27FC236}">
                    <a16:creationId xmlns:a16="http://schemas.microsoft.com/office/drawing/2014/main" id="{DA8D02A3-9BEF-41F3-8356-87B71C8873A8}"/>
                  </a:ext>
                </a:extLst>
              </p:cNvPr>
              <p:cNvSpPr txBox="1"/>
              <p:nvPr/>
            </p:nvSpPr>
            <p:spPr>
              <a:xfrm>
                <a:off x="4121163" y="3456293"/>
                <a:ext cx="306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계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산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EAB5396-FD8E-4CC0-AFB0-1C47AFFDCF0B}"/>
                  </a:ext>
                </a:extLst>
              </p:cNvPr>
              <p:cNvSpPr/>
              <p:nvPr/>
            </p:nvSpPr>
            <p:spPr>
              <a:xfrm>
                <a:off x="494556" y="2780928"/>
                <a:ext cx="225016" cy="675365"/>
              </a:xfrm>
              <a:prstGeom prst="roundRect">
                <a:avLst/>
              </a:prstGeom>
              <a:solidFill>
                <a:srgbClr val="D8A87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6B02A01B-AEEF-4BAC-8570-F25E217466B8}"/>
                  </a:ext>
                </a:extLst>
              </p:cNvPr>
              <p:cNvSpPr/>
              <p:nvPr/>
            </p:nvSpPr>
            <p:spPr>
              <a:xfrm>
                <a:off x="4148990" y="2907523"/>
                <a:ext cx="225016" cy="462504"/>
              </a:xfrm>
              <a:prstGeom prst="roundRect">
                <a:avLst/>
              </a:prstGeom>
              <a:solidFill>
                <a:srgbClr val="D8A87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AD9D5A-9A80-48F2-A99A-0FBEAFD70EF9}"/>
                  </a:ext>
                </a:extLst>
              </p:cNvPr>
              <p:cNvSpPr txBox="1"/>
              <p:nvPr/>
            </p:nvSpPr>
            <p:spPr>
              <a:xfrm>
                <a:off x="453653" y="2708920"/>
                <a:ext cx="3068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잘</a:t>
                </a:r>
                <a:endPara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못</a:t>
                </a:r>
                <a:endPara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된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70EEDF-76DA-48F8-8FD3-3328AF49D6E8}"/>
                  </a:ext>
                </a:extLst>
              </p:cNvPr>
              <p:cNvSpPr txBox="1"/>
              <p:nvPr/>
            </p:nvSpPr>
            <p:spPr>
              <a:xfrm>
                <a:off x="4121163" y="2844225"/>
                <a:ext cx="306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바른</a:t>
                </a: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9CACF7-61F7-4F82-B460-0DC01DC76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85640" y="4181281"/>
              <a:ext cx="1548000" cy="3803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식과 답 칸이 이미지 안에 들어가도록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1946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resource/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/lesson03/ops/3/images/3_2/3_2_5.svg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33E9252-391C-4F40-BAB9-FBBD886D7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99509"/>
              </p:ext>
            </p:extLst>
          </p:nvPr>
        </p:nvGraphicFramePr>
        <p:xfrm>
          <a:off x="1115616" y="2464402"/>
          <a:ext cx="1548172" cy="9285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7043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46429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46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6EF6EE1-FCA5-4720-B7B6-4475A0E5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46660"/>
              </p:ext>
            </p:extLst>
          </p:nvPr>
        </p:nvGraphicFramePr>
        <p:xfrm>
          <a:off x="4788024" y="2464402"/>
          <a:ext cx="1548172" cy="9285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7043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46429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46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E5B1A5-0ED0-45A5-BDFD-88B3556E62E3}"/>
              </a:ext>
            </a:extLst>
          </p:cNvPr>
          <p:cNvSpPr/>
          <p:nvPr/>
        </p:nvSpPr>
        <p:spPr bwMode="auto">
          <a:xfrm>
            <a:off x="4776470" y="3391276"/>
            <a:ext cx="1557170" cy="316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1   0   9   4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9BCA0D5-93AE-4B15-A95E-0FF899C6C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3248980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A147B3-4CE3-483F-A4FC-0670F9393643}"/>
              </a:ext>
            </a:extLst>
          </p:cNvPr>
          <p:cNvSpPr/>
          <p:nvPr/>
        </p:nvSpPr>
        <p:spPr bwMode="auto">
          <a:xfrm>
            <a:off x="4427984" y="3796229"/>
            <a:ext cx="1908212" cy="316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1   6   4   1   0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84DE2747-740C-4011-B5C0-9E6DD3942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3653933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8CEEA9-5FB7-4A6B-9969-F6D4221097DC}"/>
              </a:ext>
            </a:extLst>
          </p:cNvPr>
          <p:cNvSpPr/>
          <p:nvPr/>
        </p:nvSpPr>
        <p:spPr bwMode="auto">
          <a:xfrm>
            <a:off x="4427984" y="4235609"/>
            <a:ext cx="1908212" cy="316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1   7   5   0   4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B4350D2-B0B7-4187-9A97-61D8631B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4093313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E56C7C90-0DF2-4940-9C25-057D73347C12}"/>
              </a:ext>
            </a:extLst>
          </p:cNvPr>
          <p:cNvSpPr/>
          <p:nvPr/>
        </p:nvSpPr>
        <p:spPr>
          <a:xfrm>
            <a:off x="560654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463988" y="3356992"/>
            <a:ext cx="212423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4463988" y="4177073"/>
            <a:ext cx="212423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56C7C90-0DF2-4940-9C25-057D73347C12}"/>
              </a:ext>
            </a:extLst>
          </p:cNvPr>
          <p:cNvSpPr/>
          <p:nvPr/>
        </p:nvSpPr>
        <p:spPr>
          <a:xfrm>
            <a:off x="4191418" y="4029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두 달 동안 마신 우유의 양은 모두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4335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resource/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/lesson03/ops/3/images/3_2/3_2_6.svg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C6C4E0-789A-47F7-98E6-F3AB3D469C27}"/>
              </a:ext>
            </a:extLst>
          </p:cNvPr>
          <p:cNvSpPr/>
          <p:nvPr/>
        </p:nvSpPr>
        <p:spPr bwMode="auto">
          <a:xfrm>
            <a:off x="2807804" y="4698370"/>
            <a:ext cx="13207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10980 ml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D48C8C-B112-4D46-A429-A22E06D6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91" y="4509120"/>
            <a:ext cx="360000" cy="355000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2340BF-0BD8-48E5-AE7A-2936507C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2AE6B8EE-B1DA-414C-BD53-A1E85BEA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22586B4E-3B8D-41F0-A365-3929EE55BDFD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86F023-3A71-48FA-AE80-06CF090CAA05}"/>
              </a:ext>
            </a:extLst>
          </p:cNvPr>
          <p:cNvGrpSpPr/>
          <p:nvPr/>
        </p:nvGrpSpPr>
        <p:grpSpPr>
          <a:xfrm>
            <a:off x="213429" y="2312618"/>
            <a:ext cx="6706274" cy="2187010"/>
            <a:chOff x="213429" y="2312618"/>
            <a:chExt cx="6706274" cy="21870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D2A82F-11D9-4300-ADC2-83549D87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429" y="2312618"/>
              <a:ext cx="6639604" cy="218701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89AE166-C80A-4F9F-9D13-DFC39E0510E1}"/>
                </a:ext>
              </a:extLst>
            </p:cNvPr>
            <p:cNvSpPr/>
            <p:nvPr/>
          </p:nvSpPr>
          <p:spPr>
            <a:xfrm>
              <a:off x="431541" y="2564904"/>
              <a:ext cx="1512168" cy="86409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47C60A5-6FD6-4FA7-B654-66C119A25EB7}"/>
                </a:ext>
              </a:extLst>
            </p:cNvPr>
            <p:cNvSpPr/>
            <p:nvPr/>
          </p:nvSpPr>
          <p:spPr>
            <a:xfrm>
              <a:off x="5099152" y="2645138"/>
              <a:ext cx="1512168" cy="86409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53">
              <a:extLst>
                <a:ext uri="{FF2B5EF4-FFF2-40B4-BE49-F238E27FC236}">
                  <a16:creationId xmlns:a16="http://schemas.microsoft.com/office/drawing/2014/main" id="{E0B8959E-D179-4E6E-B55F-09CAED296D6C}"/>
                </a:ext>
              </a:extLst>
            </p:cNvPr>
            <p:cNvSpPr txBox="1"/>
            <p:nvPr/>
          </p:nvSpPr>
          <p:spPr>
            <a:xfrm>
              <a:off x="213429" y="2534358"/>
              <a:ext cx="205825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매일 아침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우유를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180 mL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씩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마시렴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id="{62EAC66F-AF30-4BE3-92FA-B7A5E7745EA6}"/>
                </a:ext>
              </a:extLst>
            </p:cNvPr>
            <p:cNvSpPr txBox="1"/>
            <p:nvPr/>
          </p:nvSpPr>
          <p:spPr>
            <a:xfrm>
              <a:off x="4753809" y="2528900"/>
              <a:ext cx="216589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두 달 동안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제가 마신 우유의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양은 얼마일까요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BA65B3AB-19FB-4F4C-8CC3-FE8E39AE1C8D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8" y="4516703"/>
            <a:ext cx="1055891" cy="10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78BCD9F-6DB8-45A3-B856-782DFCCCB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08" y="4438116"/>
            <a:ext cx="625384" cy="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두 달 동안 마신 우유의 양은 모두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C6C4E0-789A-47F7-98E6-F3AB3D469C27}"/>
              </a:ext>
            </a:extLst>
          </p:cNvPr>
          <p:cNvSpPr/>
          <p:nvPr/>
        </p:nvSpPr>
        <p:spPr bwMode="auto">
          <a:xfrm>
            <a:off x="2807804" y="4698370"/>
            <a:ext cx="13207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10980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D48C8C-B112-4D46-A429-A22E06D6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91" y="4509120"/>
            <a:ext cx="360000" cy="35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14979A-0204-4A5D-B952-CA886A5D1E84}"/>
              </a:ext>
            </a:extLst>
          </p:cNvPr>
          <p:cNvSpPr txBox="1"/>
          <p:nvPr/>
        </p:nvSpPr>
        <p:spPr>
          <a:xfrm>
            <a:off x="4083044" y="4711845"/>
            <a:ext cx="587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272340BF-0BD8-48E5-AE7A-2936507C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2AE6B8EE-B1DA-414C-BD53-A1E85BEA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286F023-3A71-48FA-AE80-06CF090CAA05}"/>
              </a:ext>
            </a:extLst>
          </p:cNvPr>
          <p:cNvGrpSpPr/>
          <p:nvPr/>
        </p:nvGrpSpPr>
        <p:grpSpPr>
          <a:xfrm>
            <a:off x="213429" y="2312618"/>
            <a:ext cx="6706274" cy="2187010"/>
            <a:chOff x="213429" y="2312618"/>
            <a:chExt cx="6706274" cy="21870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D2A82F-11D9-4300-ADC2-83549D87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429" y="2312618"/>
              <a:ext cx="6639604" cy="218701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89AE166-C80A-4F9F-9D13-DFC39E0510E1}"/>
                </a:ext>
              </a:extLst>
            </p:cNvPr>
            <p:cNvSpPr/>
            <p:nvPr/>
          </p:nvSpPr>
          <p:spPr>
            <a:xfrm>
              <a:off x="431541" y="2564904"/>
              <a:ext cx="1512168" cy="86409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47C60A5-6FD6-4FA7-B654-66C119A25EB7}"/>
                </a:ext>
              </a:extLst>
            </p:cNvPr>
            <p:cNvSpPr/>
            <p:nvPr/>
          </p:nvSpPr>
          <p:spPr>
            <a:xfrm>
              <a:off x="5099152" y="2645138"/>
              <a:ext cx="1512168" cy="86409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id="{62EAC66F-AF30-4BE3-92FA-B7A5E7745EA6}"/>
                </a:ext>
              </a:extLst>
            </p:cNvPr>
            <p:cNvSpPr txBox="1"/>
            <p:nvPr/>
          </p:nvSpPr>
          <p:spPr>
            <a:xfrm>
              <a:off x="4753809" y="2528900"/>
              <a:ext cx="216589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두 달 동안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제가 마신 우유의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양은 얼마일까요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0A697A-04AF-4827-9128-BD7EDDC32273}"/>
              </a:ext>
            </a:extLst>
          </p:cNvPr>
          <p:cNvGrpSpPr/>
          <p:nvPr/>
        </p:nvGrpSpPr>
        <p:grpSpPr>
          <a:xfrm>
            <a:off x="5553023" y="3845695"/>
            <a:ext cx="1431245" cy="1275493"/>
            <a:chOff x="5553023" y="3845695"/>
            <a:chExt cx="1431245" cy="12754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12D544-C804-44DA-82B8-10F53AD32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3164" y="3845695"/>
              <a:ext cx="1368822" cy="1275493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8C2DDB4-35B1-4554-BC13-8D3EADDEC36A}"/>
                </a:ext>
              </a:extLst>
            </p:cNvPr>
            <p:cNvGrpSpPr/>
            <p:nvPr/>
          </p:nvGrpSpPr>
          <p:grpSpPr>
            <a:xfrm>
              <a:off x="5771998" y="4005064"/>
              <a:ext cx="1008997" cy="627154"/>
              <a:chOff x="7394354" y="3980729"/>
              <a:chExt cx="1008997" cy="627154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4530D2E-16BF-4EE4-A10A-DF23111D6F03}"/>
                  </a:ext>
                </a:extLst>
              </p:cNvPr>
              <p:cNvSpPr/>
              <p:nvPr/>
            </p:nvSpPr>
            <p:spPr>
              <a:xfrm>
                <a:off x="7524810" y="3980729"/>
                <a:ext cx="793758" cy="216024"/>
              </a:xfrm>
              <a:prstGeom prst="roundRect">
                <a:avLst/>
              </a:prstGeom>
              <a:solidFill>
                <a:srgbClr val="D1E9E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89DE9189-9EE0-4E6C-9C2C-A962FCCD2BE7}"/>
                  </a:ext>
                </a:extLst>
              </p:cNvPr>
              <p:cNvSpPr/>
              <p:nvPr/>
            </p:nvSpPr>
            <p:spPr>
              <a:xfrm>
                <a:off x="7394354" y="4196753"/>
                <a:ext cx="1008997" cy="216024"/>
              </a:xfrm>
              <a:prstGeom prst="roundRect">
                <a:avLst/>
              </a:prstGeom>
              <a:solidFill>
                <a:srgbClr val="D1E9E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E664A49-3D14-4E77-A22F-F100D454EBF2}"/>
                  </a:ext>
                </a:extLst>
              </p:cNvPr>
              <p:cNvSpPr/>
              <p:nvPr/>
            </p:nvSpPr>
            <p:spPr>
              <a:xfrm>
                <a:off x="7660839" y="4391859"/>
                <a:ext cx="490486" cy="216024"/>
              </a:xfrm>
              <a:prstGeom prst="roundRect">
                <a:avLst/>
              </a:prstGeom>
              <a:solidFill>
                <a:srgbClr val="D1E9E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E035A1D5-13AB-4FD5-B375-74F8390C1AED}"/>
                </a:ext>
              </a:extLst>
            </p:cNvPr>
            <p:cNvSpPr txBox="1"/>
            <p:nvPr/>
          </p:nvSpPr>
          <p:spPr>
            <a:xfrm>
              <a:off x="5553023" y="3950476"/>
              <a:ext cx="14312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월은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월은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일까지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있어요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5B2DCB-13F7-4961-B93E-CCD9BA52B48F}"/>
              </a:ext>
            </a:extLst>
          </p:cNvPr>
          <p:cNvGrpSpPr/>
          <p:nvPr/>
        </p:nvGrpSpPr>
        <p:grpSpPr>
          <a:xfrm>
            <a:off x="192745" y="3356992"/>
            <a:ext cx="6667165" cy="1880294"/>
            <a:chOff x="192745" y="3392996"/>
            <a:chExt cx="6667165" cy="188029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F889E6F-E0B6-4C20-8755-99C17B6110A7}"/>
                </a:ext>
              </a:extLst>
            </p:cNvPr>
            <p:cNvSpPr/>
            <p:nvPr/>
          </p:nvSpPr>
          <p:spPr>
            <a:xfrm>
              <a:off x="192745" y="3564946"/>
              <a:ext cx="6667165" cy="15202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:a16="http://schemas.microsoft.com/office/drawing/2014/main" id="{F8199598-1ED1-4B36-9F09-CD1D797859C5}"/>
                </a:ext>
              </a:extLst>
            </p:cNvPr>
            <p:cNvSpPr/>
            <p:nvPr/>
          </p:nvSpPr>
          <p:spPr>
            <a:xfrm>
              <a:off x="338478" y="33929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C9522F8C-32D0-4DEC-A386-F63BB051696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065C24EE-41B3-4F2E-B5EC-7D1D04FB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7A9D-7D68-48CB-8079-EE3089FBCC36}"/>
              </a:ext>
            </a:extLst>
          </p:cNvPr>
          <p:cNvSpPr txBox="1"/>
          <p:nvPr/>
        </p:nvSpPr>
        <p:spPr>
          <a:xfrm flipH="1">
            <a:off x="261351" y="3827656"/>
            <a:ext cx="639888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월과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31+30=61(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달 동안 마신 우유의 양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=180×61=10980 (mL)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id="{E0B8959E-D179-4E6E-B55F-09CAED296D6C}"/>
              </a:ext>
            </a:extLst>
          </p:cNvPr>
          <p:cNvSpPr txBox="1"/>
          <p:nvPr/>
        </p:nvSpPr>
        <p:spPr>
          <a:xfrm>
            <a:off x="213429" y="2534358"/>
            <a:ext cx="20582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매일 아침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우유를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180 mL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마시렴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51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두 달 동안 마신 우유의 양은 모두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C6C4E0-789A-47F7-98E6-F3AB3D469C27}"/>
              </a:ext>
            </a:extLst>
          </p:cNvPr>
          <p:cNvSpPr/>
          <p:nvPr/>
        </p:nvSpPr>
        <p:spPr bwMode="auto">
          <a:xfrm>
            <a:off x="2807804" y="4698370"/>
            <a:ext cx="13207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10980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D48C8C-B112-4D46-A429-A22E06D6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91" y="4509120"/>
            <a:ext cx="360000" cy="35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14979A-0204-4A5D-B952-CA886A5D1E84}"/>
              </a:ext>
            </a:extLst>
          </p:cNvPr>
          <p:cNvSpPr txBox="1"/>
          <p:nvPr/>
        </p:nvSpPr>
        <p:spPr>
          <a:xfrm>
            <a:off x="4083044" y="4711845"/>
            <a:ext cx="587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272340BF-0BD8-48E5-AE7A-2936507C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2AE6B8EE-B1DA-414C-BD53-A1E85BEA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22586B4E-3B8D-41F0-A365-3929EE55BDFD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86F023-3A71-48FA-AE80-06CF090CAA05}"/>
              </a:ext>
            </a:extLst>
          </p:cNvPr>
          <p:cNvGrpSpPr/>
          <p:nvPr/>
        </p:nvGrpSpPr>
        <p:grpSpPr>
          <a:xfrm>
            <a:off x="213429" y="2312618"/>
            <a:ext cx="6706274" cy="2187010"/>
            <a:chOff x="213429" y="2312618"/>
            <a:chExt cx="6706274" cy="21870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D2A82F-11D9-4300-ADC2-83549D87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429" y="2312618"/>
              <a:ext cx="6639604" cy="218701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89AE166-C80A-4F9F-9D13-DFC39E0510E1}"/>
                </a:ext>
              </a:extLst>
            </p:cNvPr>
            <p:cNvSpPr/>
            <p:nvPr/>
          </p:nvSpPr>
          <p:spPr>
            <a:xfrm>
              <a:off x="431541" y="2564904"/>
              <a:ext cx="1512168" cy="86409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47C60A5-6FD6-4FA7-B654-66C119A25EB7}"/>
                </a:ext>
              </a:extLst>
            </p:cNvPr>
            <p:cNvSpPr/>
            <p:nvPr/>
          </p:nvSpPr>
          <p:spPr>
            <a:xfrm>
              <a:off x="5099152" y="2645138"/>
              <a:ext cx="1512168" cy="86409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53">
              <a:extLst>
                <a:ext uri="{FF2B5EF4-FFF2-40B4-BE49-F238E27FC236}">
                  <a16:creationId xmlns:a16="http://schemas.microsoft.com/office/drawing/2014/main" id="{E0B8959E-D179-4E6E-B55F-09CAED296D6C}"/>
                </a:ext>
              </a:extLst>
            </p:cNvPr>
            <p:cNvSpPr txBox="1"/>
            <p:nvPr/>
          </p:nvSpPr>
          <p:spPr>
            <a:xfrm>
              <a:off x="213429" y="2534358"/>
              <a:ext cx="201622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매일 아침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우유를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180mL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씩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마시렴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id="{62EAC66F-AF30-4BE3-92FA-B7A5E7745EA6}"/>
                </a:ext>
              </a:extLst>
            </p:cNvPr>
            <p:cNvSpPr txBox="1"/>
            <p:nvPr/>
          </p:nvSpPr>
          <p:spPr>
            <a:xfrm>
              <a:off x="4753809" y="2528900"/>
              <a:ext cx="216589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두 달 동안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제가 마신 우유의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양은 얼마일까요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BA65B3AB-19FB-4F4C-8CC3-FE8E39AE1C8D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8" y="4516703"/>
            <a:ext cx="1055891" cy="10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7054884" y="5380672"/>
            <a:ext cx="1971702" cy="11387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suhi_h_0401_03_0003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일까지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있어요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8302" y="3340010"/>
            <a:ext cx="2197497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962405" y="3391970"/>
            <a:ext cx="2123394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일까지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있어요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1468598" y="4422510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6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8680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우측 내용 차례로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기능과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9072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1609" y="2204864"/>
            <a:ext cx="6775497" cy="2685638"/>
          </a:xfrm>
          <a:prstGeom prst="roundRect">
            <a:avLst>
              <a:gd name="adj" fmla="val 969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C191F96C-8116-49B4-8692-273D82F8C0BB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EDF88597-16B1-48ED-B8B9-606921945701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345F1D6-2B19-4EDC-AC2D-E6662B498012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6587F9BF-CE2C-4380-8641-C2714205506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1710C523-D942-4DD8-B6E1-C477F259821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105CFD74-5817-4ADB-B50A-66292070DD8C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E451E1-D756-4E12-941D-4F8CBBFF4862}"/>
              </a:ext>
            </a:extLst>
          </p:cNvPr>
          <p:cNvGrpSpPr/>
          <p:nvPr/>
        </p:nvGrpSpPr>
        <p:grpSpPr>
          <a:xfrm>
            <a:off x="195737" y="3645024"/>
            <a:ext cx="1930288" cy="760732"/>
            <a:chOff x="325072" y="4068727"/>
            <a:chExt cx="1930288" cy="76073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39CC7A2-4D96-40B5-B5B4-8711FC4E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68" y="4068727"/>
              <a:ext cx="1822745" cy="760732"/>
            </a:xfrm>
            <a:prstGeom prst="rect">
              <a:avLst/>
            </a:prstGeom>
          </p:spPr>
        </p:pic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97FD1C7-6EC0-4EE2-B52A-A5E4F4674A3A}"/>
                </a:ext>
              </a:extLst>
            </p:cNvPr>
            <p:cNvSpPr/>
            <p:nvPr/>
          </p:nvSpPr>
          <p:spPr>
            <a:xfrm>
              <a:off x="598969" y="4378779"/>
              <a:ext cx="1409868" cy="21105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3D4D3F5B-99D5-4128-8C44-4CC85A5D5B18}"/>
                </a:ext>
              </a:extLst>
            </p:cNvPr>
            <p:cNvSpPr txBox="1"/>
            <p:nvPr/>
          </p:nvSpPr>
          <p:spPr>
            <a:xfrm>
              <a:off x="325072" y="4336959"/>
              <a:ext cx="19302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500" dirty="0">
                  <a:solidFill>
                    <a:srgbClr val="C82A63"/>
                  </a:solidFill>
                  <a:latin typeface="맑은 고딕" pitchFamily="50" charset="-127"/>
                  <a:ea typeface="맑은 고딕" pitchFamily="50" charset="-127"/>
                </a:rPr>
                <a:t>293×5=1195</a:t>
              </a:r>
              <a:endParaRPr lang="ko-KR" altLang="en-US" sz="1500" dirty="0">
                <a:solidFill>
                  <a:srgbClr val="C82A6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B4C1B6-0CF2-4264-BE71-9DA39E1C689A}"/>
              </a:ext>
            </a:extLst>
          </p:cNvPr>
          <p:cNvGrpSpPr/>
          <p:nvPr/>
        </p:nvGrpSpPr>
        <p:grpSpPr>
          <a:xfrm>
            <a:off x="2278970" y="4041068"/>
            <a:ext cx="1841203" cy="751942"/>
            <a:chOff x="2420419" y="4457393"/>
            <a:chExt cx="1841203" cy="751942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633FAAA-0289-43C7-9760-67339A05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1155" y="4457393"/>
              <a:ext cx="1840467" cy="751942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F5574BA-2601-4B78-B215-580B360EB2CE}"/>
                </a:ext>
              </a:extLst>
            </p:cNvPr>
            <p:cNvSpPr/>
            <p:nvPr/>
          </p:nvSpPr>
          <p:spPr>
            <a:xfrm>
              <a:off x="2586859" y="4770411"/>
              <a:ext cx="1472210" cy="19873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F94F4305-0B44-48FF-907F-FB6CEF97E7CD}"/>
                </a:ext>
              </a:extLst>
            </p:cNvPr>
            <p:cNvSpPr txBox="1"/>
            <p:nvPr/>
          </p:nvSpPr>
          <p:spPr>
            <a:xfrm>
              <a:off x="2420419" y="4709253"/>
              <a:ext cx="17837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500" dirty="0">
                  <a:solidFill>
                    <a:srgbClr val="159EE1"/>
                  </a:solidFill>
                  <a:latin typeface="맑은 고딕" pitchFamily="50" charset="-127"/>
                  <a:ea typeface="맑은 고딕" pitchFamily="50" charset="-127"/>
                </a:rPr>
                <a:t>293×10=2390</a:t>
              </a:r>
              <a:endParaRPr lang="ko-KR" altLang="en-US" sz="1500" dirty="0">
                <a:solidFill>
                  <a:srgbClr val="159EE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115A20D-BD61-468A-90AD-618E3A467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40147"/>
              </p:ext>
            </p:extLst>
          </p:nvPr>
        </p:nvGraphicFramePr>
        <p:xfrm>
          <a:off x="339753" y="2400935"/>
          <a:ext cx="1436904" cy="11631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922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442248151"/>
                    </a:ext>
                  </a:extLst>
                </a:gridCol>
              </a:tblGrid>
              <a:tr h="38770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7EA4FEB-69D0-4E7A-95CC-3D0BD1A5C7FB}"/>
              </a:ext>
            </a:extLst>
          </p:cNvPr>
          <p:cNvSpPr txBox="1"/>
          <p:nvPr/>
        </p:nvSpPr>
        <p:spPr>
          <a:xfrm>
            <a:off x="5917117" y="3179329"/>
            <a:ext cx="1715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239×</a:t>
            </a:r>
            <a:r>
              <a:rPr lang="en-US" altLang="ko-KR" sz="1500" dirty="0">
                <a:solidFill>
                  <a:srgbClr val="C82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500" dirty="0">
              <a:solidFill>
                <a:srgbClr val="C82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44A8DF-8609-47E5-8FF3-80C4DA0EEBC5}"/>
              </a:ext>
            </a:extLst>
          </p:cNvPr>
          <p:cNvSpPr txBox="1"/>
          <p:nvPr/>
        </p:nvSpPr>
        <p:spPr>
          <a:xfrm>
            <a:off x="5913372" y="3564050"/>
            <a:ext cx="1715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293×</a:t>
            </a:r>
            <a:r>
              <a:rPr lang="en-US" altLang="ko-KR" sz="1500" dirty="0">
                <a:solidFill>
                  <a:srgbClr val="159EE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500" dirty="0">
              <a:solidFill>
                <a:srgbClr val="159EE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C78919D-828A-452B-9D28-A559948D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07208"/>
              </p:ext>
            </p:extLst>
          </p:nvPr>
        </p:nvGraphicFramePr>
        <p:xfrm>
          <a:off x="2409983" y="2400935"/>
          <a:ext cx="1436904" cy="1550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922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442248151"/>
                    </a:ext>
                  </a:extLst>
                </a:gridCol>
              </a:tblGrid>
              <a:tr h="38770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5097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4B230CFA-98CA-465E-BE6B-ED7EA38A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19974"/>
              </p:ext>
            </p:extLst>
          </p:nvPr>
        </p:nvGraphicFramePr>
        <p:xfrm>
          <a:off x="4480213" y="2400935"/>
          <a:ext cx="1436904" cy="19385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922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59226">
                  <a:extLst>
                    <a:ext uri="{9D8B030D-6E8A-4147-A177-3AD203B41FA5}">
                      <a16:colId xmlns:a16="http://schemas.microsoft.com/office/drawing/2014/main" val="442248151"/>
                    </a:ext>
                  </a:extLst>
                </a:gridCol>
              </a:tblGrid>
              <a:tr h="38770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500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159E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rgbClr val="159E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550971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</a:tbl>
          </a:graphicData>
        </a:graphic>
      </p:graphicFrame>
      <p:pic>
        <p:nvPicPr>
          <p:cNvPr id="34" name="Picture 31">
            <a:extLst>
              <a:ext uri="{FF2B5EF4-FFF2-40B4-BE49-F238E27FC236}">
                <a16:creationId xmlns:a16="http://schemas.microsoft.com/office/drawing/2014/main" id="{EE59CC5A-55C5-4D4B-89FF-38C96F75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70" y="300753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1">
            <a:extLst>
              <a:ext uri="{FF2B5EF4-FFF2-40B4-BE49-F238E27FC236}">
                <a16:creationId xmlns:a16="http://schemas.microsoft.com/office/drawing/2014/main" id="{83D20B96-450A-4548-ABCB-BBAE50A5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00" y="300753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7042433" y="5056566"/>
            <a:ext cx="2054029" cy="1584176"/>
          </a:xfrm>
          <a:prstGeom prst="rect">
            <a:avLst/>
          </a:prstGeom>
          <a:solidFill>
            <a:srgbClr val="B5DA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익힘 폰트 사이즈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 아이콘 띄어쓰기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40px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38px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</a:p>
          <a:p>
            <a:pPr algn="just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말풍선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35px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35px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내 텍스트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18px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1072">
            <a:extLst>
              <a:ext uri="{FF2B5EF4-FFF2-40B4-BE49-F238E27FC236}">
                <a16:creationId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8670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resource/contents/lesson03/ops/3/3_2_06.html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1896605" y="273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62FC61-A4E1-4E54-B3FA-13FF2FBE2561}"/>
              </a:ext>
            </a:extLst>
          </p:cNvPr>
          <p:cNvGrpSpPr/>
          <p:nvPr/>
        </p:nvGrpSpPr>
        <p:grpSpPr>
          <a:xfrm>
            <a:off x="1882407" y="2408490"/>
            <a:ext cx="3535211" cy="2882518"/>
            <a:chOff x="1882407" y="2408490"/>
            <a:chExt cx="3535211" cy="288251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88328E1-B973-4958-9CCD-5B8C241A66C5}"/>
                </a:ext>
              </a:extLst>
            </p:cNvPr>
            <p:cNvGrpSpPr/>
            <p:nvPr/>
          </p:nvGrpSpPr>
          <p:grpSpPr>
            <a:xfrm>
              <a:off x="1882407" y="2408490"/>
              <a:ext cx="3535211" cy="2064626"/>
              <a:chOff x="1882407" y="2408490"/>
              <a:chExt cx="3535211" cy="206462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3234621-7B62-4D62-98C4-C9C288959A2D}"/>
                  </a:ext>
                </a:extLst>
              </p:cNvPr>
              <p:cNvGrpSpPr/>
              <p:nvPr/>
            </p:nvGrpSpPr>
            <p:grpSpPr>
              <a:xfrm>
                <a:off x="1882407" y="2408490"/>
                <a:ext cx="3085637" cy="2064626"/>
                <a:chOff x="1882407" y="2408490"/>
                <a:chExt cx="3085637" cy="2064626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B39A4A6B-DE1C-42A8-85B8-0DC11FA37AFC}"/>
                    </a:ext>
                  </a:extLst>
                </p:cNvPr>
                <p:cNvSpPr/>
                <p:nvPr/>
              </p:nvSpPr>
              <p:spPr>
                <a:xfrm>
                  <a:off x="1882407" y="2408490"/>
                  <a:ext cx="1764196" cy="79984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491571B0-3B7F-4E74-86B8-D482BF7D4647}"/>
                    </a:ext>
                  </a:extLst>
                </p:cNvPr>
                <p:cNvSpPr/>
                <p:nvPr/>
              </p:nvSpPr>
              <p:spPr>
                <a:xfrm>
                  <a:off x="3646603" y="3429000"/>
                  <a:ext cx="1249433" cy="38667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AA6AEFA9-89C9-4421-880B-8AE2460FD937}"/>
                    </a:ext>
                  </a:extLst>
                </p:cNvPr>
                <p:cNvSpPr/>
                <p:nvPr/>
              </p:nvSpPr>
              <p:spPr>
                <a:xfrm>
                  <a:off x="3646603" y="4086445"/>
                  <a:ext cx="1321441" cy="38667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7A79C3-9178-4751-9926-6125B66A7F1D}"/>
                  </a:ext>
                </a:extLst>
              </p:cNvPr>
              <p:cNvSpPr txBox="1"/>
              <p:nvPr/>
            </p:nvSpPr>
            <p:spPr>
              <a:xfrm>
                <a:off x="3702395" y="3456099"/>
                <a:ext cx="171522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··· 173×9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43A0A9-6653-4DFD-B128-06104F92FE1B}"/>
                  </a:ext>
                </a:extLst>
              </p:cNvPr>
              <p:cNvSpPr txBox="1"/>
              <p:nvPr/>
            </p:nvSpPr>
            <p:spPr>
              <a:xfrm>
                <a:off x="3698650" y="3897052"/>
                <a:ext cx="171522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··· 173×20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80B059-8359-40A9-BD03-13DA98B05792}"/>
                </a:ext>
              </a:extLst>
            </p:cNvPr>
            <p:cNvSpPr/>
            <p:nvPr/>
          </p:nvSpPr>
          <p:spPr>
            <a:xfrm>
              <a:off x="1941740" y="3322723"/>
              <a:ext cx="1694156" cy="122240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2490D36-983C-4958-87B7-6E0592806BE8}"/>
                </a:ext>
              </a:extLst>
            </p:cNvPr>
            <p:cNvSpPr/>
            <p:nvPr/>
          </p:nvSpPr>
          <p:spPr>
            <a:xfrm>
              <a:off x="1941740" y="4699831"/>
              <a:ext cx="1694156" cy="59117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0654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세로 셈 줄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45BA99B6-2A31-485F-8423-3C2EA4A7473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BD424065-7AB7-4FD5-8F1C-83702067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9" y="1591944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E78BAAF-35B4-4586-BA11-2B833E0FD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12969"/>
              </p:ext>
            </p:extLst>
          </p:nvPr>
        </p:nvGraphicFramePr>
        <p:xfrm>
          <a:off x="1941740" y="2408489"/>
          <a:ext cx="1694156" cy="9142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3539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423539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423539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423539">
                  <a:extLst>
                    <a:ext uri="{9D8B030D-6E8A-4147-A177-3AD203B41FA5}">
                      <a16:colId xmlns:a16="http://schemas.microsoft.com/office/drawing/2014/main" val="442248151"/>
                    </a:ext>
                  </a:extLst>
                </a:gridCol>
              </a:tblGrid>
              <a:tr h="45711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45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94" marR="80894" marT="40446" marB="40446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9BB3A4-02E3-4739-BDD1-70BA4894CDF1}"/>
              </a:ext>
            </a:extLst>
          </p:cNvPr>
          <p:cNvSpPr/>
          <p:nvPr/>
        </p:nvSpPr>
        <p:spPr bwMode="auto">
          <a:xfrm>
            <a:off x="2059914" y="3501008"/>
            <a:ext cx="154817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1   5   5   7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C34CCDD-092B-400D-8225-C2210A394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284984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93CC80-90B8-4042-B5F9-5484CE18CBB6}"/>
              </a:ext>
            </a:extLst>
          </p:cNvPr>
          <p:cNvSpPr/>
          <p:nvPr/>
        </p:nvSpPr>
        <p:spPr bwMode="auto">
          <a:xfrm>
            <a:off x="2059914" y="3933056"/>
            <a:ext cx="154817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3   4   6   0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C241206-D192-4BFB-ABF5-4C3AB131A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717032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745478-1C82-45A0-8AC0-815641E91FCE}"/>
              </a:ext>
            </a:extLst>
          </p:cNvPr>
          <p:cNvSpPr/>
          <p:nvPr/>
        </p:nvSpPr>
        <p:spPr bwMode="auto">
          <a:xfrm>
            <a:off x="2059914" y="4653136"/>
            <a:ext cx="154817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5   0   1   7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380A54F-C950-4AA0-ABC0-45BD1421A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4437112"/>
            <a:ext cx="360000" cy="355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1941740" y="3322723"/>
            <a:ext cx="18381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1943708" y="4449535"/>
            <a:ext cx="18381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타원 47"/>
          <p:cNvSpPr/>
          <p:nvPr/>
        </p:nvSpPr>
        <p:spPr>
          <a:xfrm>
            <a:off x="1722854" y="2239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36B06769-ECCE-4A6E-9EB8-F16017F3F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BBBF3073-E584-42AC-A341-296D7CB515FE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3F92884-DDDC-44A0-95E1-7155A05F1941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801DF92-F6E6-47EA-A8E1-D249DC657E14}"/>
              </a:ext>
            </a:extLst>
          </p:cNvPr>
          <p:cNvGrpSpPr/>
          <p:nvPr/>
        </p:nvGrpSpPr>
        <p:grpSpPr>
          <a:xfrm>
            <a:off x="710964" y="2811559"/>
            <a:ext cx="5518906" cy="1121497"/>
            <a:chOff x="746968" y="2835100"/>
            <a:chExt cx="5518906" cy="1121497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1EF688C-CD14-4352-9968-C622F891B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1" t="40592"/>
            <a:stretch/>
          </p:blipFill>
          <p:spPr>
            <a:xfrm>
              <a:off x="2159732" y="3273993"/>
              <a:ext cx="4106142" cy="682604"/>
            </a:xfrm>
            <a:prstGeom prst="rect">
              <a:avLst/>
            </a:prstGeom>
          </p:spPr>
        </p:pic>
        <p:sp>
          <p:nvSpPr>
            <p:cNvPr id="79" name="TextBox 53">
              <a:extLst>
                <a:ext uri="{FF2B5EF4-FFF2-40B4-BE49-F238E27FC236}">
                  <a16:creationId xmlns:a16="http://schemas.microsoft.com/office/drawing/2014/main" id="{0C701293-2D7C-4835-82E3-3229C62DD85C}"/>
                </a:ext>
              </a:extLst>
            </p:cNvPr>
            <p:cNvSpPr txBox="1"/>
            <p:nvPr/>
          </p:nvSpPr>
          <p:spPr>
            <a:xfrm>
              <a:off x="746968" y="2844255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300" dirty="0" smtClean="0">
                  <a:latin typeface="맑은 고딕" pitchFamily="50" charset="-127"/>
                  <a:ea typeface="맑은 고딕" pitchFamily="50" charset="-127"/>
                </a:rPr>
                <a:t>456×37=</a:t>
              </a:r>
              <a:endParaRPr lang="ko-KR" altLang="en-US" sz="1900" spc="3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9F2E571-08D9-4DCA-92F9-508FA1A890D9}"/>
                </a:ext>
              </a:extLst>
            </p:cNvPr>
            <p:cNvSpPr/>
            <p:nvPr/>
          </p:nvSpPr>
          <p:spPr>
            <a:xfrm>
              <a:off x="2375756" y="3549712"/>
              <a:ext cx="900100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ADE2AE8-941E-4BA4-ABD9-B9D4B35D163D}"/>
                </a:ext>
              </a:extLst>
            </p:cNvPr>
            <p:cNvSpPr/>
            <p:nvPr/>
          </p:nvSpPr>
          <p:spPr>
            <a:xfrm>
              <a:off x="3833845" y="3549712"/>
              <a:ext cx="791004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53">
              <a:extLst>
                <a:ext uri="{FF2B5EF4-FFF2-40B4-BE49-F238E27FC236}">
                  <a16:creationId xmlns:a16="http://schemas.microsoft.com/office/drawing/2014/main" id="{C4B28ED8-EFF6-4067-8397-5F78D4DD5D07}"/>
                </a:ext>
              </a:extLst>
            </p:cNvPr>
            <p:cNvSpPr txBox="1"/>
            <p:nvPr/>
          </p:nvSpPr>
          <p:spPr>
            <a:xfrm>
              <a:off x="2117808" y="3513019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456×30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53">
              <a:extLst>
                <a:ext uri="{FF2B5EF4-FFF2-40B4-BE49-F238E27FC236}">
                  <a16:creationId xmlns:a16="http://schemas.microsoft.com/office/drawing/2014/main" id="{05D87230-832B-45C2-9B16-ADDD612AACB7}"/>
                </a:ext>
              </a:extLst>
            </p:cNvPr>
            <p:cNvSpPr txBox="1"/>
            <p:nvPr/>
          </p:nvSpPr>
          <p:spPr>
            <a:xfrm>
              <a:off x="3506575" y="3513019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456×7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1C06E82-0A5A-4D0A-A6F2-AC7CFDAE0697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2331682F-337E-4446-A3E9-D83C157F5B32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id="{0887D64D-CFF9-4E04-ABBA-FF1FBE74AEB4}"/>
                </a:ext>
              </a:extLst>
            </p:cNvPr>
            <p:cNvSpPr txBox="1"/>
            <p:nvPr/>
          </p:nvSpPr>
          <p:spPr>
            <a:xfrm>
              <a:off x="4699154" y="2835100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53">
              <a:extLst>
                <a:ext uri="{FF2B5EF4-FFF2-40B4-BE49-F238E27FC236}">
                  <a16:creationId xmlns:a16="http://schemas.microsoft.com/office/drawing/2014/main" id="{99066532-0E14-45F9-9482-B8A044122AC1}"/>
                </a:ext>
              </a:extLst>
            </p:cNvPr>
            <p:cNvSpPr txBox="1"/>
            <p:nvPr/>
          </p:nvSpPr>
          <p:spPr>
            <a:xfrm>
              <a:off x="3410148" y="2835100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D76E9D6-F8B3-4A6E-9E1C-BD54D29A73FC}"/>
              </a:ext>
            </a:extLst>
          </p:cNvPr>
          <p:cNvSpPr/>
          <p:nvPr/>
        </p:nvSpPr>
        <p:spPr bwMode="auto">
          <a:xfrm>
            <a:off x="4939219" y="2892194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16872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00C37622-5E30-488E-BB52-B0C7CABC0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196" y="2672916"/>
            <a:ext cx="360000" cy="3550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B52A490D-47C5-4389-9042-B94574A03A2B}"/>
              </a:ext>
            </a:extLst>
          </p:cNvPr>
          <p:cNvSpPr/>
          <p:nvPr/>
        </p:nvSpPr>
        <p:spPr bwMode="auto">
          <a:xfrm>
            <a:off x="2141839" y="2892194"/>
            <a:ext cx="124202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13680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0245E7-806E-4575-9334-6B191C7BAF3E}"/>
              </a:ext>
            </a:extLst>
          </p:cNvPr>
          <p:cNvSpPr/>
          <p:nvPr/>
        </p:nvSpPr>
        <p:spPr bwMode="auto">
          <a:xfrm>
            <a:off x="3635896" y="2892194"/>
            <a:ext cx="1051294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3192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63AC90F0-EA1C-4BA5-9FBA-C27879FD5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177" y="2672916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E91513FE-57D9-45BE-89DF-007480D85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026" y="26729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36B06769-ECCE-4A6E-9EB8-F16017F3F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D184B4-267B-4B99-A242-DA79D8379F86}"/>
              </a:ext>
            </a:extLst>
          </p:cNvPr>
          <p:cNvGrpSpPr/>
          <p:nvPr/>
        </p:nvGrpSpPr>
        <p:grpSpPr>
          <a:xfrm>
            <a:off x="192745" y="3933056"/>
            <a:ext cx="6667165" cy="1304230"/>
            <a:chOff x="192745" y="3969060"/>
            <a:chExt cx="6667165" cy="13042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87D38AD-8998-49C9-BFC9-129CE6505E4A}"/>
                </a:ext>
              </a:extLst>
            </p:cNvPr>
            <p:cNvSpPr/>
            <p:nvPr/>
          </p:nvSpPr>
          <p:spPr>
            <a:xfrm>
              <a:off x="192745" y="4127718"/>
              <a:ext cx="6667165" cy="957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id="{D9642512-324D-461A-9560-1CAEAD68EAA5}"/>
                </a:ext>
              </a:extLst>
            </p:cNvPr>
            <p:cNvSpPr/>
            <p:nvPr/>
          </p:nvSpPr>
          <p:spPr>
            <a:xfrm>
              <a:off x="338478" y="396906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F85DFA3C-CE8A-41B5-BCD3-12CE4BCDE98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B196A5A0-98C9-4FCD-8841-FF4E99FC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02A420-78E1-47C7-839F-B8B05C9EFCE0}"/>
              </a:ext>
            </a:extLst>
          </p:cNvPr>
          <p:cNvSpPr txBox="1"/>
          <p:nvPr/>
        </p:nvSpPr>
        <p:spPr>
          <a:xfrm flipH="1">
            <a:off x="289121" y="4268415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456×30=13680, 456×7=3192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485D6A-50B2-43A2-99F8-7089AB686D0D}"/>
              </a:ext>
            </a:extLst>
          </p:cNvPr>
          <p:cNvSpPr txBox="1"/>
          <p:nvPr/>
        </p:nvSpPr>
        <p:spPr>
          <a:xfrm flipH="1">
            <a:off x="693231" y="4617132"/>
            <a:ext cx="61110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456×37=13680+3192=16872</a:t>
            </a:r>
          </a:p>
        </p:txBody>
      </p:sp>
      <p:pic>
        <p:nvPicPr>
          <p:cNvPr id="56" name="Picture 31">
            <a:extLst>
              <a:ext uri="{FF2B5EF4-FFF2-40B4-BE49-F238E27FC236}">
                <a16:creationId xmlns:a16="http://schemas.microsoft.com/office/drawing/2014/main" id="{A31BA171-7F2D-43F3-B755-527C479F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9" y="463622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01DF92-F6E6-47EA-A8E1-D249DC657E14}"/>
              </a:ext>
            </a:extLst>
          </p:cNvPr>
          <p:cNvGrpSpPr/>
          <p:nvPr/>
        </p:nvGrpSpPr>
        <p:grpSpPr>
          <a:xfrm>
            <a:off x="710964" y="2811559"/>
            <a:ext cx="5518906" cy="1121497"/>
            <a:chOff x="746968" y="2835100"/>
            <a:chExt cx="5518906" cy="1121497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1EF688C-CD14-4352-9968-C622F891B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51" t="40592"/>
            <a:stretch/>
          </p:blipFill>
          <p:spPr>
            <a:xfrm>
              <a:off x="2159732" y="3273993"/>
              <a:ext cx="4106142" cy="682604"/>
            </a:xfrm>
            <a:prstGeom prst="rect">
              <a:avLst/>
            </a:prstGeom>
          </p:spPr>
        </p:pic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0C701293-2D7C-4835-82E3-3229C62DD85C}"/>
                </a:ext>
              </a:extLst>
            </p:cNvPr>
            <p:cNvSpPr txBox="1"/>
            <p:nvPr/>
          </p:nvSpPr>
          <p:spPr>
            <a:xfrm>
              <a:off x="746968" y="2844255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300" dirty="0" smtClean="0">
                  <a:latin typeface="맑은 고딕" pitchFamily="50" charset="-127"/>
                  <a:ea typeface="맑은 고딕" pitchFamily="50" charset="-127"/>
                </a:rPr>
                <a:t>456×37=</a:t>
              </a:r>
              <a:endParaRPr lang="ko-KR" altLang="en-US" sz="1900" spc="3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사각형: 둥근 모서리 79">
              <a:extLst>
                <a:ext uri="{FF2B5EF4-FFF2-40B4-BE49-F238E27FC236}">
                  <a16:creationId xmlns:a16="http://schemas.microsoft.com/office/drawing/2014/main" id="{39F2E571-08D9-4DCA-92F9-508FA1A890D9}"/>
                </a:ext>
              </a:extLst>
            </p:cNvPr>
            <p:cNvSpPr/>
            <p:nvPr/>
          </p:nvSpPr>
          <p:spPr>
            <a:xfrm>
              <a:off x="2375756" y="3549712"/>
              <a:ext cx="900100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80">
              <a:extLst>
                <a:ext uri="{FF2B5EF4-FFF2-40B4-BE49-F238E27FC236}">
                  <a16:creationId xmlns:a16="http://schemas.microsoft.com/office/drawing/2014/main" id="{7ADE2AE8-941E-4BA4-ABD9-B9D4B35D163D}"/>
                </a:ext>
              </a:extLst>
            </p:cNvPr>
            <p:cNvSpPr/>
            <p:nvPr/>
          </p:nvSpPr>
          <p:spPr>
            <a:xfrm>
              <a:off x="3833845" y="3549712"/>
              <a:ext cx="791004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C4B28ED8-EFF6-4067-8397-5F78D4DD5D07}"/>
                </a:ext>
              </a:extLst>
            </p:cNvPr>
            <p:cNvSpPr txBox="1"/>
            <p:nvPr/>
          </p:nvSpPr>
          <p:spPr>
            <a:xfrm>
              <a:off x="2117808" y="3513019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456×30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id="{05D87230-832B-45C2-9B16-ADDD612AACB7}"/>
                </a:ext>
              </a:extLst>
            </p:cNvPr>
            <p:cNvSpPr txBox="1"/>
            <p:nvPr/>
          </p:nvSpPr>
          <p:spPr>
            <a:xfrm>
              <a:off x="3506575" y="3513019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456×7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사각형: 둥근 모서리 83">
              <a:extLst>
                <a:ext uri="{FF2B5EF4-FFF2-40B4-BE49-F238E27FC236}">
                  <a16:creationId xmlns:a16="http://schemas.microsoft.com/office/drawing/2014/main" id="{61C06E82-0A5A-4D0A-A6F2-AC7CFDAE0697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84">
              <a:extLst>
                <a:ext uri="{FF2B5EF4-FFF2-40B4-BE49-F238E27FC236}">
                  <a16:creationId xmlns:a16="http://schemas.microsoft.com/office/drawing/2014/main" id="{2331682F-337E-4446-A3E9-D83C157F5B32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53">
              <a:extLst>
                <a:ext uri="{FF2B5EF4-FFF2-40B4-BE49-F238E27FC236}">
                  <a16:creationId xmlns:a16="http://schemas.microsoft.com/office/drawing/2014/main" id="{0887D64D-CFF9-4E04-ABBA-FF1FBE74AEB4}"/>
                </a:ext>
              </a:extLst>
            </p:cNvPr>
            <p:cNvSpPr txBox="1"/>
            <p:nvPr/>
          </p:nvSpPr>
          <p:spPr>
            <a:xfrm>
              <a:off x="4699154" y="2835100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id="{99066532-0E14-45F9-9482-B8A044122AC1}"/>
                </a:ext>
              </a:extLst>
            </p:cNvPr>
            <p:cNvSpPr txBox="1"/>
            <p:nvPr/>
          </p:nvSpPr>
          <p:spPr>
            <a:xfrm>
              <a:off x="3410148" y="2835100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76E9D6-F8B3-4A6E-9E1C-BD54D29A73FC}"/>
              </a:ext>
            </a:extLst>
          </p:cNvPr>
          <p:cNvSpPr/>
          <p:nvPr/>
        </p:nvSpPr>
        <p:spPr bwMode="auto">
          <a:xfrm>
            <a:off x="4939219" y="2892194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16872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0C37622-5E30-488E-BB52-B0C7CABC0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196" y="2672916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B52A490D-47C5-4389-9042-B94574A03A2B}"/>
              </a:ext>
            </a:extLst>
          </p:cNvPr>
          <p:cNvSpPr/>
          <p:nvPr/>
        </p:nvSpPr>
        <p:spPr bwMode="auto">
          <a:xfrm>
            <a:off x="2141839" y="2892194"/>
            <a:ext cx="124202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13680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0245E7-806E-4575-9334-6B191C7BAF3E}"/>
              </a:ext>
            </a:extLst>
          </p:cNvPr>
          <p:cNvSpPr/>
          <p:nvPr/>
        </p:nvSpPr>
        <p:spPr bwMode="auto">
          <a:xfrm>
            <a:off x="3635896" y="2892194"/>
            <a:ext cx="1051294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3192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3AC90F0-EA1C-4BA5-9FBA-C27879FD5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177" y="2672916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E91513FE-57D9-45BE-89DF-007480D85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7026" y="26729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2F8E577-D670-4AA9-8727-6D6BDA43C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60756"/>
              </p:ext>
            </p:extLst>
          </p:nvPr>
        </p:nvGraphicFramePr>
        <p:xfrm>
          <a:off x="1187624" y="244122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5EBA5-B6F5-4D92-8706-4ED196E7B30D}"/>
              </a:ext>
            </a:extLst>
          </p:cNvPr>
          <p:cNvSpPr/>
          <p:nvPr/>
        </p:nvSpPr>
        <p:spPr bwMode="auto">
          <a:xfrm>
            <a:off x="1187624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1  8  1  2  4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B39FAD3-214B-4AD4-BDA6-0A553923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28" y="3485919"/>
            <a:ext cx="360000" cy="35500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DF15FD3-7467-464D-A2B9-7AEAC9C63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74710"/>
              </p:ext>
            </p:extLst>
          </p:nvPr>
        </p:nvGraphicFramePr>
        <p:xfrm>
          <a:off x="4143669" y="244122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1F3246-CB0A-40EA-BEC4-3E60395F8AAA}"/>
              </a:ext>
            </a:extLst>
          </p:cNvPr>
          <p:cNvSpPr/>
          <p:nvPr/>
        </p:nvSpPr>
        <p:spPr bwMode="auto">
          <a:xfrm>
            <a:off x="4163739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2  6  3  3  4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9FC71DE-AC02-45FB-A4EE-752D646E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43" y="3485919"/>
            <a:ext cx="360000" cy="355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CCD7C9-BE39-47F0-821F-A7AAAC9F9F96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E67364B3-9085-4232-B8BD-C0896FD2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8ADE07AD-9D7F-40A5-AD57-5C8786C29BB8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72E3B65-3B24-4F7A-A30F-17C2E1F4BFCC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2F8E577-D670-4AA9-8727-6D6BDA43C7D1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244122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5EBA5-B6F5-4D92-8706-4ED196E7B30D}"/>
              </a:ext>
            </a:extLst>
          </p:cNvPr>
          <p:cNvSpPr/>
          <p:nvPr/>
        </p:nvSpPr>
        <p:spPr bwMode="auto">
          <a:xfrm>
            <a:off x="1187624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1  8  1  2  4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B39FAD3-214B-4AD4-BDA6-0A553923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28" y="3485919"/>
            <a:ext cx="360000" cy="35500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DF15FD3-7467-464D-A2B9-7AEAC9C63ADA}"/>
              </a:ext>
            </a:extLst>
          </p:cNvPr>
          <p:cNvGraphicFramePr>
            <a:graphicFrameLocks noGrp="1"/>
          </p:cNvGraphicFramePr>
          <p:nvPr/>
        </p:nvGraphicFramePr>
        <p:xfrm>
          <a:off x="4143669" y="244122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1F3246-CB0A-40EA-BEC4-3E60395F8AAA}"/>
              </a:ext>
            </a:extLst>
          </p:cNvPr>
          <p:cNvSpPr/>
          <p:nvPr/>
        </p:nvSpPr>
        <p:spPr bwMode="auto">
          <a:xfrm>
            <a:off x="4163739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2  6  3  3  4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9FC71DE-AC02-45FB-A4EE-752D646E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43" y="3485919"/>
            <a:ext cx="360000" cy="355000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E67364B3-9085-4232-B8BD-C0896FD2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C337AE-EC33-4C4A-A531-ECBE37A40254}"/>
              </a:ext>
            </a:extLst>
          </p:cNvPr>
          <p:cNvGrpSpPr/>
          <p:nvPr/>
        </p:nvGrpSpPr>
        <p:grpSpPr>
          <a:xfrm>
            <a:off x="192745" y="2636912"/>
            <a:ext cx="6667165" cy="2600374"/>
            <a:chOff x="192745" y="2672916"/>
            <a:chExt cx="6667165" cy="26003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44ED33-1D51-4EB4-83EC-0AB360100ACF}"/>
                </a:ext>
              </a:extLst>
            </p:cNvPr>
            <p:cNvSpPr/>
            <p:nvPr/>
          </p:nvSpPr>
          <p:spPr>
            <a:xfrm>
              <a:off x="192745" y="2852934"/>
              <a:ext cx="6667165" cy="22322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AC620991-9EA3-498C-9BFE-9D98F48733F5}"/>
                </a:ext>
              </a:extLst>
            </p:cNvPr>
            <p:cNvSpPr/>
            <p:nvPr/>
          </p:nvSpPr>
          <p:spPr>
            <a:xfrm>
              <a:off x="338478" y="267291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550458DA-FE04-45C1-9B8E-826D55726D2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62B4B499-D660-430C-A80B-508485CD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5104F12-1F02-49D3-830E-A842E9060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22938"/>
              </p:ext>
            </p:extLst>
          </p:nvPr>
        </p:nvGraphicFramePr>
        <p:xfrm>
          <a:off x="1331640" y="2996952"/>
          <a:ext cx="1376210" cy="1905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1560041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521538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58045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0974C5-EDAC-4DC7-952C-CB7C6626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72317"/>
              </p:ext>
            </p:extLst>
          </p:nvPr>
        </p:nvGraphicFramePr>
        <p:xfrm>
          <a:off x="4275910" y="2996952"/>
          <a:ext cx="1376210" cy="1905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1560041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129264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7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11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큰 것부터 차례대로 기호를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696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resource/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/lesson03/ops/3/images/3_2/3_2_4.svg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9" name="Picture 12">
            <a:extLst>
              <a:ext uri="{FF2B5EF4-FFF2-40B4-BE49-F238E27FC236}">
                <a16:creationId xmlns:a16="http://schemas.microsoft.com/office/drawing/2014/main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81C957D-86CB-4259-A9AC-CE78F457A9B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9E9ABCA-3A09-45CE-B5FD-0A200F38D911}"/>
              </a:ext>
            </a:extLst>
          </p:cNvPr>
          <p:cNvSpPr/>
          <p:nvPr/>
        </p:nvSpPr>
        <p:spPr bwMode="auto">
          <a:xfrm>
            <a:off x="2235484" y="407198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945C88-8518-45A6-8CD9-AE1DEB41AC2D}"/>
              </a:ext>
            </a:extLst>
          </p:cNvPr>
          <p:cNvSpPr/>
          <p:nvPr/>
        </p:nvSpPr>
        <p:spPr bwMode="auto">
          <a:xfrm>
            <a:off x="3059832" y="407198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2B396D-35F6-48CE-B860-9B773E3188B2}"/>
              </a:ext>
            </a:extLst>
          </p:cNvPr>
          <p:cNvSpPr/>
          <p:nvPr/>
        </p:nvSpPr>
        <p:spPr bwMode="auto">
          <a:xfrm>
            <a:off x="3887924" y="4071982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48D68D-433E-44B9-B504-5F9E7201347A}"/>
              </a:ext>
            </a:extLst>
          </p:cNvPr>
          <p:cNvGrpSpPr/>
          <p:nvPr/>
        </p:nvGrpSpPr>
        <p:grpSpPr>
          <a:xfrm>
            <a:off x="297355" y="2564904"/>
            <a:ext cx="6470889" cy="1037272"/>
            <a:chOff x="297355" y="2583699"/>
            <a:chExt cx="6470889" cy="10372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872037-527E-42FE-AB2C-2370DB24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355" y="2583699"/>
              <a:ext cx="6470889" cy="1037272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045FC24-B412-459F-8A3C-624120273582}"/>
                </a:ext>
              </a:extLst>
            </p:cNvPr>
            <p:cNvSpPr/>
            <p:nvPr/>
          </p:nvSpPr>
          <p:spPr>
            <a:xfrm>
              <a:off x="1079612" y="2744924"/>
              <a:ext cx="252028" cy="252028"/>
            </a:xfrm>
            <a:prstGeom prst="roundRect">
              <a:avLst/>
            </a:prstGeom>
            <a:solidFill>
              <a:srgbClr val="FFDD9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D15CE97-55E3-40AA-B907-FCF2B379662E}"/>
                </a:ext>
              </a:extLst>
            </p:cNvPr>
            <p:cNvSpPr/>
            <p:nvPr/>
          </p:nvSpPr>
          <p:spPr>
            <a:xfrm>
              <a:off x="3406785" y="2744924"/>
              <a:ext cx="252028" cy="252028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6D5476D-3B11-4D97-A4B2-54A9198CA94F}"/>
                </a:ext>
              </a:extLst>
            </p:cNvPr>
            <p:cNvSpPr/>
            <p:nvPr/>
          </p:nvSpPr>
          <p:spPr>
            <a:xfrm>
              <a:off x="5731077" y="2744924"/>
              <a:ext cx="252028" cy="252028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9B58A74-A523-41EE-9C84-AD927D1CFCB1}"/>
                </a:ext>
              </a:extLst>
            </p:cNvPr>
            <p:cNvSpPr/>
            <p:nvPr/>
          </p:nvSpPr>
          <p:spPr>
            <a:xfrm>
              <a:off x="755576" y="3028966"/>
              <a:ext cx="900100" cy="252028"/>
            </a:xfrm>
            <a:prstGeom prst="roundRect">
              <a:avLst/>
            </a:prstGeom>
            <a:solidFill>
              <a:srgbClr val="FFDD9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3FD6A4B-2004-4957-B14C-1F23C8140E2C}"/>
                </a:ext>
              </a:extLst>
            </p:cNvPr>
            <p:cNvSpPr/>
            <p:nvPr/>
          </p:nvSpPr>
          <p:spPr>
            <a:xfrm>
              <a:off x="3082749" y="3028966"/>
              <a:ext cx="900100" cy="252028"/>
            </a:xfrm>
            <a:prstGeom prst="roundRect">
              <a:avLst/>
            </a:prstGeom>
            <a:solidFill>
              <a:srgbClr val="DACA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532A0A8-AFBA-4057-B71B-F2B0686DBFDE}"/>
                </a:ext>
              </a:extLst>
            </p:cNvPr>
            <p:cNvSpPr/>
            <p:nvPr/>
          </p:nvSpPr>
          <p:spPr>
            <a:xfrm>
              <a:off x="5407041" y="3028966"/>
              <a:ext cx="900100" cy="252028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53">
              <a:extLst>
                <a:ext uri="{FF2B5EF4-FFF2-40B4-BE49-F238E27FC236}">
                  <a16:creationId xmlns:a16="http://schemas.microsoft.com/office/drawing/2014/main" id="{E1CA70CD-0324-47B3-B625-524F757C4B46}"/>
                </a:ext>
              </a:extLst>
            </p:cNvPr>
            <p:cNvSpPr txBox="1"/>
            <p:nvPr/>
          </p:nvSpPr>
          <p:spPr>
            <a:xfrm>
              <a:off x="659623" y="2827016"/>
              <a:ext cx="1080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784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× 51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id="{D259D285-A9C2-46DE-94B6-85C1E1F9DDEB}"/>
                </a:ext>
              </a:extLst>
            </p:cNvPr>
            <p:cNvSpPr txBox="1"/>
            <p:nvPr/>
          </p:nvSpPr>
          <p:spPr>
            <a:xfrm>
              <a:off x="2951820" y="2827016"/>
              <a:ext cx="1080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779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× 52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38682D-8055-45FE-9474-746E7C600575}"/>
                </a:ext>
              </a:extLst>
            </p:cNvPr>
            <p:cNvSpPr txBox="1"/>
            <p:nvPr/>
          </p:nvSpPr>
          <p:spPr>
            <a:xfrm>
              <a:off x="5328083" y="2827016"/>
              <a:ext cx="1080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786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× 48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2773190" y="4136795"/>
            <a:ext cx="50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3599892" y="4131227"/>
            <a:ext cx="50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2759399"/>
            <a:ext cx="309561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95" y="2759399"/>
            <a:ext cx="298505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1" y="2760068"/>
            <a:ext cx="304033" cy="30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69" y="4123173"/>
            <a:ext cx="298505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529" y="4105301"/>
            <a:ext cx="304033" cy="30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10" y="4105301"/>
            <a:ext cx="309561" cy="3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D0D4610-D895-4D81-A605-4440EEE2C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9540" y="3929059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2806A547-A00E-4C84-B8E6-8874AFDDB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888" y="3929059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D9739F8-785B-4693-80FF-B4CC0BEE1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1980" y="3929059"/>
            <a:ext cx="360000" cy="3550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581C957D-86CB-4259-A9AC-CE78F457A9B8}"/>
              </a:ext>
            </a:extLst>
          </p:cNvPr>
          <p:cNvSpPr/>
          <p:nvPr/>
        </p:nvSpPr>
        <p:spPr>
          <a:xfrm>
            <a:off x="867754" y="2550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42199</TotalTime>
  <Words>1386</Words>
  <Application>Microsoft Office PowerPoint</Application>
  <PresentationFormat>화면 슬라이드 쇼(4:3)</PresentationFormat>
  <Paragraphs>516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7375</cp:revision>
  <dcterms:created xsi:type="dcterms:W3CDTF">2008-07-15T12:19:11Z</dcterms:created>
  <dcterms:modified xsi:type="dcterms:W3CDTF">2022-02-06T05:42:11Z</dcterms:modified>
</cp:coreProperties>
</file>