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372" r:id="rId4"/>
    <p:sldId id="1387" r:id="rId5"/>
    <p:sldId id="1374" r:id="rId6"/>
    <p:sldId id="1396" r:id="rId7"/>
    <p:sldId id="1388" r:id="rId8"/>
    <p:sldId id="1397" r:id="rId9"/>
    <p:sldId id="1389" r:id="rId10"/>
    <p:sldId id="1391" r:id="rId11"/>
    <p:sldId id="1378" r:id="rId12"/>
    <p:sldId id="1392" r:id="rId13"/>
    <p:sldId id="1393" r:id="rId14"/>
    <p:sldId id="1394" r:id="rId15"/>
    <p:sldId id="1381" r:id="rId16"/>
    <p:sldId id="1395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35B593"/>
    <a:srgbClr val="D5E6AE"/>
    <a:srgbClr val="FFDD9A"/>
    <a:srgbClr val="FCE0E0"/>
    <a:srgbClr val="C82A63"/>
    <a:srgbClr val="E3EFCD"/>
    <a:srgbClr val="FEECCD"/>
    <a:srgbClr val="FFFFFF"/>
    <a:srgbClr val="CF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4365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1646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몇십으로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나누어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82699648-29C8-4F2F-ADFB-F68C2F7B5D5A}"/>
              </a:ext>
            </a:extLst>
          </p:cNvPr>
          <p:cNvGrpSpPr/>
          <p:nvPr/>
        </p:nvGrpSpPr>
        <p:grpSpPr>
          <a:xfrm>
            <a:off x="768779" y="2231762"/>
            <a:ext cx="5460994" cy="2937100"/>
            <a:chOff x="768779" y="2231762"/>
            <a:chExt cx="5460994" cy="29371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5DAA9A5E-3642-4DB0-9251-10B0000B8B8A}"/>
                </a:ext>
              </a:extLst>
            </p:cNvPr>
            <p:cNvGrpSpPr/>
            <p:nvPr/>
          </p:nvGrpSpPr>
          <p:grpSpPr>
            <a:xfrm>
              <a:off x="768779" y="2231762"/>
              <a:ext cx="5460994" cy="2937100"/>
              <a:chOff x="768779" y="2231762"/>
              <a:chExt cx="5460994" cy="29371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24753D81-1124-4901-8CC7-E6FB057A01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8779" y="2231762"/>
                <a:ext cx="5460994" cy="2937100"/>
              </a:xfrm>
              <a:prstGeom prst="rect">
                <a:avLst/>
              </a:prstGeom>
            </p:spPr>
          </p:pic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xmlns="" id="{203415B2-A590-46A2-A082-928FD7A6A867}"/>
                  </a:ext>
                </a:extLst>
              </p:cNvPr>
              <p:cNvSpPr/>
              <p:nvPr/>
            </p:nvSpPr>
            <p:spPr>
              <a:xfrm>
                <a:off x="5497557" y="2711594"/>
                <a:ext cx="254938" cy="23768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xmlns="" id="{6B9769CC-4FF6-49E4-A2CD-0D385DC177EB}"/>
                  </a:ext>
                </a:extLst>
              </p:cNvPr>
              <p:cNvSpPr/>
              <p:nvPr/>
            </p:nvSpPr>
            <p:spPr>
              <a:xfrm>
                <a:off x="5497557" y="3709908"/>
                <a:ext cx="254938" cy="23768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xmlns="" id="{F6D00672-150F-44BE-9F91-1B2E7D5AD1F5}"/>
                  </a:ext>
                </a:extLst>
              </p:cNvPr>
              <p:cNvSpPr/>
              <p:nvPr/>
            </p:nvSpPr>
            <p:spPr>
              <a:xfrm>
                <a:off x="5497557" y="4737351"/>
                <a:ext cx="254938" cy="23768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xmlns="" id="{C6CD5A84-9A71-42AB-90ED-F4F41B248067}"/>
                  </a:ext>
                </a:extLst>
              </p:cNvPr>
              <p:cNvSpPr/>
              <p:nvPr/>
            </p:nvSpPr>
            <p:spPr>
              <a:xfrm>
                <a:off x="1151620" y="2711594"/>
                <a:ext cx="870389" cy="237684"/>
              </a:xfrm>
              <a:prstGeom prst="roundRect">
                <a:avLst/>
              </a:prstGeom>
              <a:solidFill>
                <a:srgbClr val="FFDD9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xmlns="" id="{894D6BD1-DD19-4948-A3B5-6713B6DBF107}"/>
                  </a:ext>
                </a:extLst>
              </p:cNvPr>
              <p:cNvSpPr/>
              <p:nvPr/>
            </p:nvSpPr>
            <p:spPr>
              <a:xfrm>
                <a:off x="1151620" y="3712332"/>
                <a:ext cx="870389" cy="237684"/>
              </a:xfrm>
              <a:prstGeom prst="roundRect">
                <a:avLst/>
              </a:prstGeom>
              <a:solidFill>
                <a:srgbClr val="FFDD9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xmlns="" id="{77EEA744-C44D-4153-92A9-540F02F196F0}"/>
                  </a:ext>
                </a:extLst>
              </p:cNvPr>
              <p:cNvSpPr/>
              <p:nvPr/>
            </p:nvSpPr>
            <p:spPr>
              <a:xfrm>
                <a:off x="1151620" y="4766991"/>
                <a:ext cx="870389" cy="237684"/>
              </a:xfrm>
              <a:prstGeom prst="roundRect">
                <a:avLst/>
              </a:prstGeom>
              <a:solidFill>
                <a:srgbClr val="FFDD9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53">
              <a:extLst>
                <a:ext uri="{FF2B5EF4-FFF2-40B4-BE49-F238E27FC236}">
                  <a16:creationId xmlns:a16="http://schemas.microsoft.com/office/drawing/2014/main" xmlns="" id="{758D4DC1-03A3-41E9-AA47-15B609083CD1}"/>
                </a:ext>
              </a:extLst>
            </p:cNvPr>
            <p:cNvSpPr txBox="1"/>
            <p:nvPr/>
          </p:nvSpPr>
          <p:spPr>
            <a:xfrm>
              <a:off x="903686" y="2616435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250 ÷ 50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53">
              <a:extLst>
                <a:ext uri="{FF2B5EF4-FFF2-40B4-BE49-F238E27FC236}">
                  <a16:creationId xmlns:a16="http://schemas.microsoft.com/office/drawing/2014/main" xmlns="" id="{DABABDDC-447F-47BD-BA45-30322A52DA92}"/>
                </a:ext>
              </a:extLst>
            </p:cNvPr>
            <p:cNvSpPr txBox="1"/>
            <p:nvPr/>
          </p:nvSpPr>
          <p:spPr>
            <a:xfrm>
              <a:off x="893695" y="3640133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360 ÷ 90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53">
              <a:extLst>
                <a:ext uri="{FF2B5EF4-FFF2-40B4-BE49-F238E27FC236}">
                  <a16:creationId xmlns:a16="http://schemas.microsoft.com/office/drawing/2014/main" xmlns="" id="{DCBA9520-2119-41FD-BF75-6E66D03FB6F6}"/>
                </a:ext>
              </a:extLst>
            </p:cNvPr>
            <p:cNvSpPr txBox="1"/>
            <p:nvPr/>
          </p:nvSpPr>
          <p:spPr>
            <a:xfrm>
              <a:off x="898602" y="4663831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420 ÷ 70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53">
              <a:extLst>
                <a:ext uri="{FF2B5EF4-FFF2-40B4-BE49-F238E27FC236}">
                  <a16:creationId xmlns:a16="http://schemas.microsoft.com/office/drawing/2014/main" xmlns="" id="{DE2911E6-CC7C-4CE0-9DA5-A1492EE6D7F6}"/>
                </a:ext>
              </a:extLst>
            </p:cNvPr>
            <p:cNvSpPr txBox="1"/>
            <p:nvPr/>
          </p:nvSpPr>
          <p:spPr>
            <a:xfrm>
              <a:off x="5184414" y="2618128"/>
              <a:ext cx="8703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53">
              <a:extLst>
                <a:ext uri="{FF2B5EF4-FFF2-40B4-BE49-F238E27FC236}">
                  <a16:creationId xmlns:a16="http://schemas.microsoft.com/office/drawing/2014/main" xmlns="" id="{C6C86982-EB71-43FA-A487-EEF3F9E422A0}"/>
                </a:ext>
              </a:extLst>
            </p:cNvPr>
            <p:cNvSpPr txBox="1"/>
            <p:nvPr/>
          </p:nvSpPr>
          <p:spPr>
            <a:xfrm>
              <a:off x="5181634" y="3640980"/>
              <a:ext cx="8703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8BB437D3-6D21-4B42-98E0-0716B79ACAB1}"/>
                </a:ext>
              </a:extLst>
            </p:cNvPr>
            <p:cNvSpPr txBox="1"/>
            <p:nvPr/>
          </p:nvSpPr>
          <p:spPr>
            <a:xfrm>
              <a:off x="5189831" y="4663832"/>
              <a:ext cx="8703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나눗셈의 몫을 찾아 선으로 이어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4F5D45A5-5328-40B7-9044-7A41710DDFE8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7F38845-1806-470B-8E21-D47CE809A388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A204FFC4-C1E9-4D25-9FE0-FBE9B4D90830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62F2D4B3-D600-413A-BCEC-236C6AED231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FF204741-EC4A-453C-A8A5-13CB06588ED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B4C573B5-A704-49C8-9FEE-4CDF53B9A5B4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DAF9EF08-4A46-43DD-8009-6E8DF9B7A27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C1091872-9F9A-4A93-81F6-D3C963064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3882E65C-0C5D-482C-B597-DF6064D31F0A}"/>
              </a:ext>
            </a:extLst>
          </p:cNvPr>
          <p:cNvCxnSpPr>
            <a:cxnSpLocks/>
          </p:cNvCxnSpPr>
          <p:nvPr/>
        </p:nvCxnSpPr>
        <p:spPr bwMode="auto">
          <a:xfrm>
            <a:off x="2417101" y="2837064"/>
            <a:ext cx="2626094" cy="951976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52014930-DB30-471D-B2BE-8F22BFDBFA2D}"/>
              </a:ext>
            </a:extLst>
          </p:cNvPr>
          <p:cNvCxnSpPr>
            <a:cxnSpLocks/>
          </p:cNvCxnSpPr>
          <p:nvPr/>
        </p:nvCxnSpPr>
        <p:spPr bwMode="auto">
          <a:xfrm flipV="1">
            <a:off x="2442437" y="2837064"/>
            <a:ext cx="2600758" cy="982788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31E05A4C-38A6-4C48-8487-02E42333175E}"/>
              </a:ext>
            </a:extLst>
          </p:cNvPr>
          <p:cNvCxnSpPr>
            <a:cxnSpLocks/>
          </p:cNvCxnSpPr>
          <p:nvPr/>
        </p:nvCxnSpPr>
        <p:spPr bwMode="auto">
          <a:xfrm>
            <a:off x="2398790" y="4863208"/>
            <a:ext cx="2644405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9BA004DD-C5DA-4FB1-9CCF-FD41EF3BA3CB}"/>
              </a:ext>
            </a:extLst>
          </p:cNvPr>
          <p:cNvGrpSpPr/>
          <p:nvPr/>
        </p:nvGrpSpPr>
        <p:grpSpPr>
          <a:xfrm>
            <a:off x="4070397" y="1984448"/>
            <a:ext cx="2854320" cy="227347"/>
            <a:chOff x="4421577" y="2197503"/>
            <a:chExt cx="2854320" cy="227347"/>
          </a:xfrm>
        </p:grpSpPr>
        <p:sp>
          <p:nvSpPr>
            <p:cNvPr id="59" name="모서리가 둥근 직사각형 87">
              <a:extLst>
                <a:ext uri="{FF2B5EF4-FFF2-40B4-BE49-F238E27FC236}">
                  <a16:creationId xmlns:a16="http://schemas.microsoft.com/office/drawing/2014/main" xmlns="" id="{60ECE149-0CAD-43ED-B97C-C3724286B8DC}"/>
                </a:ext>
              </a:extLst>
            </p:cNvPr>
            <p:cNvSpPr/>
            <p:nvPr/>
          </p:nvSpPr>
          <p:spPr>
            <a:xfrm>
              <a:off x="4421577" y="2197503"/>
              <a:ext cx="2854320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11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11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0A6CFCF5-AFDF-43A3-A6AE-5270950DB2DE}"/>
                </a:ext>
              </a:extLst>
            </p:cNvPr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96825DD3-DE65-452C-AEBF-DC81F750C82B}"/>
              </a:ext>
            </a:extLst>
          </p:cNvPr>
          <p:cNvGrpSpPr/>
          <p:nvPr/>
        </p:nvGrpSpPr>
        <p:grpSpPr>
          <a:xfrm>
            <a:off x="192745" y="4336973"/>
            <a:ext cx="6667165" cy="900313"/>
            <a:chOff x="192745" y="4372977"/>
            <a:chExt cx="6667165" cy="90031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F46AB4DF-9195-4DA1-A15E-4651021182F1}"/>
                </a:ext>
              </a:extLst>
            </p:cNvPr>
            <p:cNvSpPr/>
            <p:nvPr/>
          </p:nvSpPr>
          <p:spPr>
            <a:xfrm>
              <a:off x="192745" y="4546983"/>
              <a:ext cx="6667165" cy="538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xmlns="" id="{07A2A30D-8FC4-4F1D-9C4E-C08479AADBCD}"/>
                </a:ext>
              </a:extLst>
            </p:cNvPr>
            <p:cNvSpPr/>
            <p:nvPr/>
          </p:nvSpPr>
          <p:spPr>
            <a:xfrm>
              <a:off x="338478" y="437297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153A9306-9E31-437A-A39E-70D72228746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1FF07DB4-8737-44DE-AF05-77D22A656734}"/>
              </a:ext>
            </a:extLst>
          </p:cNvPr>
          <p:cNvSpPr txBox="1"/>
          <p:nvPr/>
        </p:nvSpPr>
        <p:spPr>
          <a:xfrm flipH="1">
            <a:off x="325124" y="4617132"/>
            <a:ext cx="64431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250÷50=5, 360÷90=4, 420÷70=6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0F439CCC-C9D1-4908-83D8-5BAE034C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18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것에     표 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aphicFrame>
        <p:nvGraphicFramePr>
          <p:cNvPr id="90" name="Group 1072">
            <a:extLst>
              <a:ext uri="{FF2B5EF4-FFF2-40B4-BE49-F238E27FC236}">
                <a16:creationId xmlns:a16="http://schemas.microsoft.com/office/drawing/2014/main" xmlns="" id="{FB111FB4-AECE-4EFC-8870-647C594C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6292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\lesson03\ops\3\images\3_3\3_3_4.svg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9" name="Picture 12">
            <a:extLst>
              <a:ext uri="{FF2B5EF4-FFF2-40B4-BE49-F238E27FC236}">
                <a16:creationId xmlns:a16="http://schemas.microsoft.com/office/drawing/2014/main" xmlns="" id="{41DA58F6-EF11-448C-A84C-86A4E0EA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28908E73-0847-45AB-9DCA-E5787B4D3D0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B8232D3F-8CC1-4D0F-A545-EB3A2602369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D1F09E75-CF74-4913-A685-F651385F39D4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CE977BAE-D09B-45A2-9E7C-41681037FC3B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DDA22907-8F35-4424-ABCE-9F4698F25679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5F7B9491-632E-418F-BAC9-CC5632B81D9E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A539018E-F5AF-4369-8432-61B6A5060CF1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581C957D-86CB-4259-A9AC-CE78F457A9B8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xmlns="" id="{1202ABE3-D94D-48E0-9565-F7E71A60A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644" y="1640123"/>
            <a:ext cx="318200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1849C7B-F3A7-4615-93EF-2417B584C1E8}"/>
              </a:ext>
            </a:extLst>
          </p:cNvPr>
          <p:cNvGrpSpPr/>
          <p:nvPr/>
        </p:nvGrpSpPr>
        <p:grpSpPr>
          <a:xfrm>
            <a:off x="201118" y="2900963"/>
            <a:ext cx="6723599" cy="996089"/>
            <a:chOff x="201118" y="2511760"/>
            <a:chExt cx="6723599" cy="9960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B00D5A59-A9EE-447F-97A8-861A848E7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1118" y="2511760"/>
              <a:ext cx="6723599" cy="996089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7A697763-94A2-4F85-98E9-8402622DE02A}"/>
                </a:ext>
              </a:extLst>
            </p:cNvPr>
            <p:cNvSpPr/>
            <p:nvPr/>
          </p:nvSpPr>
          <p:spPr>
            <a:xfrm>
              <a:off x="593892" y="2989031"/>
              <a:ext cx="900100" cy="228957"/>
            </a:xfrm>
            <a:prstGeom prst="roundRect">
              <a:avLst/>
            </a:prstGeom>
            <a:solidFill>
              <a:srgbClr val="D5E6A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xmlns="" id="{431C475D-1C9F-47A7-8515-7823034037C2}"/>
                </a:ext>
              </a:extLst>
            </p:cNvPr>
            <p:cNvSpPr/>
            <p:nvPr/>
          </p:nvSpPr>
          <p:spPr>
            <a:xfrm>
              <a:off x="3059832" y="2989031"/>
              <a:ext cx="900100" cy="228957"/>
            </a:xfrm>
            <a:prstGeom prst="roundRect">
              <a:avLst/>
            </a:prstGeom>
            <a:solidFill>
              <a:srgbClr val="D5E6A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xmlns="" id="{BA6F9EF1-E364-4068-805D-1A9C67548F2E}"/>
                </a:ext>
              </a:extLst>
            </p:cNvPr>
            <p:cNvSpPr/>
            <p:nvPr/>
          </p:nvSpPr>
          <p:spPr>
            <a:xfrm>
              <a:off x="5610470" y="2989031"/>
              <a:ext cx="900100" cy="228957"/>
            </a:xfrm>
            <a:prstGeom prst="roundRect">
              <a:avLst/>
            </a:prstGeom>
            <a:solidFill>
              <a:srgbClr val="D5E6A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53">
              <a:extLst>
                <a:ext uri="{FF2B5EF4-FFF2-40B4-BE49-F238E27FC236}">
                  <a16:creationId xmlns:a16="http://schemas.microsoft.com/office/drawing/2014/main" xmlns="" id="{1F0CF4B7-25C0-4EE6-B888-18D97A5834A9}"/>
                </a:ext>
              </a:extLst>
            </p:cNvPr>
            <p:cNvSpPr txBox="1"/>
            <p:nvPr/>
          </p:nvSpPr>
          <p:spPr>
            <a:xfrm>
              <a:off x="368297" y="2882989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317 ÷ 60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53">
              <a:extLst>
                <a:ext uri="{FF2B5EF4-FFF2-40B4-BE49-F238E27FC236}">
                  <a16:creationId xmlns:a16="http://schemas.microsoft.com/office/drawing/2014/main" xmlns="" id="{006CE270-EC4C-4B3D-AF88-3A8119E3A754}"/>
                </a:ext>
              </a:extLst>
            </p:cNvPr>
            <p:cNvSpPr txBox="1"/>
            <p:nvPr/>
          </p:nvSpPr>
          <p:spPr>
            <a:xfrm>
              <a:off x="2889419" y="2882989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227 ÷ 40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53">
              <a:extLst>
                <a:ext uri="{FF2B5EF4-FFF2-40B4-BE49-F238E27FC236}">
                  <a16:creationId xmlns:a16="http://schemas.microsoft.com/office/drawing/2014/main" xmlns="" id="{2DC6F452-570D-490D-9EC2-90EBF84F2981}"/>
                </a:ext>
              </a:extLst>
            </p:cNvPr>
            <p:cNvSpPr txBox="1"/>
            <p:nvPr/>
          </p:nvSpPr>
          <p:spPr>
            <a:xfrm>
              <a:off x="5387358" y="2882989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407 ÷ 50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 bwMode="auto">
          <a:xfrm>
            <a:off x="5896022" y="3300054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904752" y="3320029"/>
            <a:ext cx="278380" cy="278381"/>
            <a:chOff x="5302260" y="5072084"/>
            <a:chExt cx="401643" cy="401644"/>
          </a:xfrm>
        </p:grpSpPr>
        <p:cxnSp>
          <p:nvCxnSpPr>
            <p:cNvPr id="50" name="직선 연결선 4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그룹 52"/>
          <p:cNvGrpSpPr/>
          <p:nvPr/>
        </p:nvGrpSpPr>
        <p:grpSpPr>
          <a:xfrm>
            <a:off x="3389176" y="3320028"/>
            <a:ext cx="278380" cy="278381"/>
            <a:chOff x="5302260" y="5072084"/>
            <a:chExt cx="401643" cy="401644"/>
          </a:xfrm>
        </p:grpSpPr>
        <p:cxnSp>
          <p:nvCxnSpPr>
            <p:cNvPr id="55" name="직선 연결선 54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직선 연결선 55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것에     표 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109" name="Picture 12">
            <a:extLst>
              <a:ext uri="{FF2B5EF4-FFF2-40B4-BE49-F238E27FC236}">
                <a16:creationId xmlns:a16="http://schemas.microsoft.com/office/drawing/2014/main" xmlns="" id="{41DA58F6-EF11-448C-A84C-86A4E0EA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28908E73-0847-45AB-9DCA-E5787B4D3D0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B8232D3F-8CC1-4D0F-A545-EB3A2602369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D1F09E75-CF74-4913-A685-F651385F39D4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xmlns="" id="{CE977BAE-D09B-45A2-9E7C-41681037FC3B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DDA22907-8F35-4424-ABCE-9F4698F25679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5F7B9491-632E-418F-BAC9-CC5632B81D9E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A539018E-F5AF-4369-8432-61B6A5060CF1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xmlns="" id="{1202ABE3-D94D-48E0-9565-F7E71A60A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04119"/>
            <a:ext cx="39147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3">
            <a:extLst>
              <a:ext uri="{FF2B5EF4-FFF2-40B4-BE49-F238E27FC236}">
                <a16:creationId xmlns:a16="http://schemas.microsoft.com/office/drawing/2014/main" xmlns="" id="{28DCF3C7-2719-45C0-8F5A-9E812B14B8F2}"/>
              </a:ext>
            </a:extLst>
          </p:cNvPr>
          <p:cNvSpPr txBox="1"/>
          <p:nvPr/>
        </p:nvSpPr>
        <p:spPr>
          <a:xfrm>
            <a:off x="204958" y="3643436"/>
            <a:ext cx="16730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            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1D2DCE4-E7FF-41E4-B9C1-AEAFF1C975E8}"/>
              </a:ext>
            </a:extLst>
          </p:cNvPr>
          <p:cNvSpPr txBox="1"/>
          <p:nvPr/>
        </p:nvSpPr>
        <p:spPr>
          <a:xfrm>
            <a:off x="2726080" y="3643436"/>
            <a:ext cx="16730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            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C1DE94A-1E49-4A68-B4DB-1A043687532D}"/>
              </a:ext>
            </a:extLst>
          </p:cNvPr>
          <p:cNvSpPr txBox="1"/>
          <p:nvPr/>
        </p:nvSpPr>
        <p:spPr>
          <a:xfrm>
            <a:off x="5224698" y="3643436"/>
            <a:ext cx="16730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             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1849C7B-F3A7-4615-93EF-2417B584C1E8}"/>
              </a:ext>
            </a:extLst>
          </p:cNvPr>
          <p:cNvGrpSpPr/>
          <p:nvPr/>
        </p:nvGrpSpPr>
        <p:grpSpPr>
          <a:xfrm>
            <a:off x="201118" y="2511760"/>
            <a:ext cx="6723599" cy="996089"/>
            <a:chOff x="201118" y="2511760"/>
            <a:chExt cx="6723599" cy="9960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B00D5A59-A9EE-447F-97A8-861A848E7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1118" y="2511760"/>
              <a:ext cx="6723599" cy="996089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7A697763-94A2-4F85-98E9-8402622DE02A}"/>
                </a:ext>
              </a:extLst>
            </p:cNvPr>
            <p:cNvSpPr/>
            <p:nvPr/>
          </p:nvSpPr>
          <p:spPr>
            <a:xfrm>
              <a:off x="593892" y="2989031"/>
              <a:ext cx="900100" cy="228957"/>
            </a:xfrm>
            <a:prstGeom prst="roundRect">
              <a:avLst/>
            </a:prstGeom>
            <a:solidFill>
              <a:srgbClr val="D5E6A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xmlns="" id="{431C475D-1C9F-47A7-8515-7823034037C2}"/>
                </a:ext>
              </a:extLst>
            </p:cNvPr>
            <p:cNvSpPr/>
            <p:nvPr/>
          </p:nvSpPr>
          <p:spPr>
            <a:xfrm>
              <a:off x="3059832" y="2989031"/>
              <a:ext cx="900100" cy="228957"/>
            </a:xfrm>
            <a:prstGeom prst="roundRect">
              <a:avLst/>
            </a:prstGeom>
            <a:solidFill>
              <a:srgbClr val="D5E6A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xmlns="" id="{BA6F9EF1-E364-4068-805D-1A9C67548F2E}"/>
                </a:ext>
              </a:extLst>
            </p:cNvPr>
            <p:cNvSpPr/>
            <p:nvPr/>
          </p:nvSpPr>
          <p:spPr>
            <a:xfrm>
              <a:off x="5610470" y="2989031"/>
              <a:ext cx="900100" cy="228957"/>
            </a:xfrm>
            <a:prstGeom prst="roundRect">
              <a:avLst/>
            </a:prstGeom>
            <a:solidFill>
              <a:srgbClr val="D5E6A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53">
              <a:extLst>
                <a:ext uri="{FF2B5EF4-FFF2-40B4-BE49-F238E27FC236}">
                  <a16:creationId xmlns:a16="http://schemas.microsoft.com/office/drawing/2014/main" xmlns="" id="{1F0CF4B7-25C0-4EE6-B888-18D97A5834A9}"/>
                </a:ext>
              </a:extLst>
            </p:cNvPr>
            <p:cNvSpPr txBox="1"/>
            <p:nvPr/>
          </p:nvSpPr>
          <p:spPr>
            <a:xfrm>
              <a:off x="368297" y="2882989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317 ÷ 60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53">
              <a:extLst>
                <a:ext uri="{FF2B5EF4-FFF2-40B4-BE49-F238E27FC236}">
                  <a16:creationId xmlns:a16="http://schemas.microsoft.com/office/drawing/2014/main" xmlns="" id="{006CE270-EC4C-4B3D-AF88-3A8119E3A754}"/>
                </a:ext>
              </a:extLst>
            </p:cNvPr>
            <p:cNvSpPr txBox="1"/>
            <p:nvPr/>
          </p:nvSpPr>
          <p:spPr>
            <a:xfrm>
              <a:off x="2889419" y="2882989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227 ÷ 40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53">
              <a:extLst>
                <a:ext uri="{FF2B5EF4-FFF2-40B4-BE49-F238E27FC236}">
                  <a16:creationId xmlns:a16="http://schemas.microsoft.com/office/drawing/2014/main" xmlns="" id="{2DC6F452-570D-490D-9EC2-90EBF84F2981}"/>
                </a:ext>
              </a:extLst>
            </p:cNvPr>
            <p:cNvSpPr txBox="1"/>
            <p:nvPr/>
          </p:nvSpPr>
          <p:spPr>
            <a:xfrm>
              <a:off x="5387358" y="2882989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407 ÷ 50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5" name="Picture 5">
            <a:extLst>
              <a:ext uri="{FF2B5EF4-FFF2-40B4-BE49-F238E27FC236}">
                <a16:creationId xmlns:a16="http://schemas.microsoft.com/office/drawing/2014/main" xmlns="" id="{F6C6F2CB-A889-434A-AFA3-5C6D0138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84" y="3656347"/>
            <a:ext cx="39147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FB8167CA-E9BB-4DD8-9EDB-66165B527A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978" y="3477369"/>
            <a:ext cx="360000" cy="355000"/>
          </a:xfrm>
          <a:prstGeom prst="rect">
            <a:avLst/>
          </a:prstGeom>
        </p:spPr>
      </p:pic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0B3EAF37-1DEA-4198-8C52-7DA66929D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9675EBCE-89D4-4A47-97F6-45EA018912E7}"/>
              </a:ext>
            </a:extLst>
          </p:cNvPr>
          <p:cNvGrpSpPr/>
          <p:nvPr/>
        </p:nvGrpSpPr>
        <p:grpSpPr>
          <a:xfrm>
            <a:off x="192745" y="3825044"/>
            <a:ext cx="6667165" cy="1412242"/>
            <a:chOff x="192745" y="3861048"/>
            <a:chExt cx="6667165" cy="141224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D9998D21-740F-4CDA-931A-BABA17F88F64}"/>
                </a:ext>
              </a:extLst>
            </p:cNvPr>
            <p:cNvSpPr/>
            <p:nvPr/>
          </p:nvSpPr>
          <p:spPr>
            <a:xfrm>
              <a:off x="192745" y="4003960"/>
              <a:ext cx="6667165" cy="1081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xmlns="" id="{8B7D9E42-ED6C-4EAB-8C61-2F18DC418F6C}"/>
                </a:ext>
              </a:extLst>
            </p:cNvPr>
            <p:cNvSpPr/>
            <p:nvPr/>
          </p:nvSpPr>
          <p:spPr>
            <a:xfrm>
              <a:off x="338478" y="38610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062C6D29-E468-47C9-B55B-F5ED57253DE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3">
            <a:extLst>
              <a:ext uri="{FF2B5EF4-FFF2-40B4-BE49-F238E27FC236}">
                <a16:creationId xmlns:a16="http://schemas.microsoft.com/office/drawing/2014/main" xmlns="" id="{DAAB273D-EEF4-4946-86D9-00727E39DE3F}"/>
              </a:ext>
            </a:extLst>
          </p:cNvPr>
          <p:cNvSpPr txBox="1"/>
          <p:nvPr/>
        </p:nvSpPr>
        <p:spPr>
          <a:xfrm flipH="1">
            <a:off x="325124" y="4185084"/>
            <a:ext cx="644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317÷60=5 ··· 17, 227÷40=5 ··· 27, 407÷50=8 ··· 7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나머지가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것은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407÷50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2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70B858F-695B-4F84-834E-C3BBE1049FEB}"/>
              </a:ext>
            </a:extLst>
          </p:cNvPr>
          <p:cNvGrpSpPr/>
          <p:nvPr/>
        </p:nvGrpSpPr>
        <p:grpSpPr>
          <a:xfrm>
            <a:off x="1053020" y="2520921"/>
            <a:ext cx="4878790" cy="1401434"/>
            <a:chOff x="1053020" y="2520921"/>
            <a:chExt cx="4878790" cy="140143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AA1359B9-7711-4AA2-A1F3-86C10EC6D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020" y="2520921"/>
              <a:ext cx="4878790" cy="1401434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49FBA4B6-B91C-4515-9D0B-5C6FE3EEB723}"/>
                </a:ext>
              </a:extLst>
            </p:cNvPr>
            <p:cNvSpPr/>
            <p:nvPr/>
          </p:nvSpPr>
          <p:spPr>
            <a:xfrm>
              <a:off x="3095836" y="2920589"/>
              <a:ext cx="756084" cy="83244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698A05BA-FC14-4DB6-8EF3-A115E7479AC3}"/>
                </a:ext>
              </a:extLst>
            </p:cNvPr>
            <p:cNvSpPr/>
            <p:nvPr/>
          </p:nvSpPr>
          <p:spPr>
            <a:xfrm>
              <a:off x="1498721" y="3140968"/>
              <a:ext cx="1123315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xmlns="" id="{F682963E-2A51-4A7B-8916-ADCCEBAB927B}"/>
                </a:ext>
              </a:extLst>
            </p:cNvPr>
            <p:cNvSpPr/>
            <p:nvPr/>
          </p:nvSpPr>
          <p:spPr>
            <a:xfrm>
              <a:off x="4325720" y="3156024"/>
              <a:ext cx="1123315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53">
              <a:extLst>
                <a:ext uri="{FF2B5EF4-FFF2-40B4-BE49-F238E27FC236}">
                  <a16:creationId xmlns:a16="http://schemas.microsoft.com/office/drawing/2014/main" xmlns="" id="{409806A2-678E-4C31-8E2C-1EC64E1FCC50}"/>
                </a:ext>
              </a:extLst>
            </p:cNvPr>
            <p:cNvSpPr txBox="1"/>
            <p:nvPr/>
          </p:nvSpPr>
          <p:spPr>
            <a:xfrm>
              <a:off x="1320371" y="3066749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197 ÷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3">
              <a:extLst>
                <a:ext uri="{FF2B5EF4-FFF2-40B4-BE49-F238E27FC236}">
                  <a16:creationId xmlns:a16="http://schemas.microsoft.com/office/drawing/2014/main" xmlns="" id="{4A57A0E4-D3B0-4B04-8B3C-673FACEF44CD}"/>
                </a:ext>
              </a:extLst>
            </p:cNvPr>
            <p:cNvSpPr txBox="1"/>
            <p:nvPr/>
          </p:nvSpPr>
          <p:spPr>
            <a:xfrm>
              <a:off x="4175954" y="3066749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243 ÷ 30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몫의 크기를 비교하여     안에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=,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알맞게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50195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aphicFrame>
        <p:nvGraphicFramePr>
          <p:cNvPr id="70" name="Group 1072">
            <a:extLst>
              <a:ext uri="{FF2B5EF4-FFF2-40B4-BE49-F238E27FC236}">
                <a16:creationId xmlns:a16="http://schemas.microsoft.com/office/drawing/2014/main" xmlns="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9260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\lesson03\ops\3\images\3_3\3_3_5.svg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3EDD2ADD-B23C-4AD5-8D09-549DB1B3B985}"/>
              </a:ext>
            </a:extLst>
          </p:cNvPr>
          <p:cNvSpPr/>
          <p:nvPr/>
        </p:nvSpPr>
        <p:spPr>
          <a:xfrm>
            <a:off x="4624849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A21E3F4-87FE-443A-A46B-59A9EDC294E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EF16E87-CF9D-4195-B82D-1832DEA270F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AB139EE6-1501-4DA2-90F6-0B51A2E485C5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0A4C2383-2C64-49D1-9C24-D695B66CB25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E78C985C-2CC0-4665-A775-DC5A5DB73FB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E9E7A09B-93E9-47A9-9175-85A415076861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78259817-4BDB-478C-B9B3-3CA24515871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32D60B6E-8303-44B6-9243-F5541F76027D}"/>
              </a:ext>
            </a:extLst>
          </p:cNvPr>
          <p:cNvSpPr/>
          <p:nvPr/>
        </p:nvSpPr>
        <p:spPr>
          <a:xfrm>
            <a:off x="3233268" y="1641266"/>
            <a:ext cx="320457" cy="3204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372009AF-2AAA-4F01-8FB9-17E7AD3C8071}"/>
              </a:ext>
            </a:extLst>
          </p:cNvPr>
          <p:cNvSpPr/>
          <p:nvPr/>
        </p:nvSpPr>
        <p:spPr>
          <a:xfrm>
            <a:off x="3246655" y="3011843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A5287912-30D8-4969-9D2C-90CDCA318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6641" y="286663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5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70B858F-695B-4F84-834E-C3BBE1049FEB}"/>
              </a:ext>
            </a:extLst>
          </p:cNvPr>
          <p:cNvGrpSpPr/>
          <p:nvPr/>
        </p:nvGrpSpPr>
        <p:grpSpPr>
          <a:xfrm>
            <a:off x="1053020" y="2520921"/>
            <a:ext cx="4878790" cy="1401434"/>
            <a:chOff x="1053020" y="2520921"/>
            <a:chExt cx="4878790" cy="140143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AA1359B9-7711-4AA2-A1F3-86C10EC6D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020" y="2520921"/>
              <a:ext cx="4878790" cy="1401434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49FBA4B6-B91C-4515-9D0B-5C6FE3EEB723}"/>
                </a:ext>
              </a:extLst>
            </p:cNvPr>
            <p:cNvSpPr/>
            <p:nvPr/>
          </p:nvSpPr>
          <p:spPr>
            <a:xfrm>
              <a:off x="3095836" y="2920589"/>
              <a:ext cx="756084" cy="83244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698A05BA-FC14-4DB6-8EF3-A115E7479AC3}"/>
                </a:ext>
              </a:extLst>
            </p:cNvPr>
            <p:cNvSpPr/>
            <p:nvPr/>
          </p:nvSpPr>
          <p:spPr>
            <a:xfrm>
              <a:off x="1498721" y="3140968"/>
              <a:ext cx="1123315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xmlns="" id="{F682963E-2A51-4A7B-8916-ADCCEBAB927B}"/>
                </a:ext>
              </a:extLst>
            </p:cNvPr>
            <p:cNvSpPr/>
            <p:nvPr/>
          </p:nvSpPr>
          <p:spPr>
            <a:xfrm>
              <a:off x="4325720" y="3156024"/>
              <a:ext cx="1123315" cy="28803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53">
              <a:extLst>
                <a:ext uri="{FF2B5EF4-FFF2-40B4-BE49-F238E27FC236}">
                  <a16:creationId xmlns:a16="http://schemas.microsoft.com/office/drawing/2014/main" xmlns="" id="{409806A2-678E-4C31-8E2C-1EC64E1FCC50}"/>
                </a:ext>
              </a:extLst>
            </p:cNvPr>
            <p:cNvSpPr txBox="1"/>
            <p:nvPr/>
          </p:nvSpPr>
          <p:spPr>
            <a:xfrm>
              <a:off x="1320371" y="3066749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197 ÷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3">
              <a:extLst>
                <a:ext uri="{FF2B5EF4-FFF2-40B4-BE49-F238E27FC236}">
                  <a16:creationId xmlns:a16="http://schemas.microsoft.com/office/drawing/2014/main" xmlns="" id="{4A57A0E4-D3B0-4B04-8B3C-673FACEF44CD}"/>
                </a:ext>
              </a:extLst>
            </p:cNvPr>
            <p:cNvSpPr txBox="1"/>
            <p:nvPr/>
          </p:nvSpPr>
          <p:spPr>
            <a:xfrm>
              <a:off x="4175954" y="3066749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243 ÷ 30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몫의 크기를 비교하여     안에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=,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알맞게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A21E3F4-87FE-443A-A46B-59A9EDC294E6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EF16E87-CF9D-4195-B82D-1832DEA270F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AB139EE6-1501-4DA2-90F6-0B51A2E485C5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0A4C2383-2C64-49D1-9C24-D695B66CB25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E78C985C-2CC0-4665-A775-DC5A5DB73FB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E9E7A09B-93E9-47A9-9175-85A415076861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78259817-4BDB-478C-B9B3-3CA24515871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32D60B6E-8303-44B6-9243-F5541F76027D}"/>
              </a:ext>
            </a:extLst>
          </p:cNvPr>
          <p:cNvSpPr/>
          <p:nvPr/>
        </p:nvSpPr>
        <p:spPr>
          <a:xfrm>
            <a:off x="3233268" y="1622216"/>
            <a:ext cx="330620" cy="3306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372009AF-2AAA-4F01-8FB9-17E7AD3C8071}"/>
              </a:ext>
            </a:extLst>
          </p:cNvPr>
          <p:cNvSpPr/>
          <p:nvPr/>
        </p:nvSpPr>
        <p:spPr>
          <a:xfrm>
            <a:off x="3246655" y="3011843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A5287912-30D8-4969-9D2C-90CDCA318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6641" y="2866638"/>
            <a:ext cx="360000" cy="355000"/>
          </a:xfrm>
          <a:prstGeom prst="rect">
            <a:avLst/>
          </a:prstGeom>
        </p:spPr>
      </p:pic>
      <p:sp>
        <p:nvSpPr>
          <p:cNvPr id="28" name="직사각형 21">
            <a:extLst>
              <a:ext uri="{FF2B5EF4-FFF2-40B4-BE49-F238E27FC236}">
                <a16:creationId xmlns:a16="http://schemas.microsoft.com/office/drawing/2014/main" xmlns="" id="{6EB4367B-FCAC-4442-908E-ADD696272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6B4C7B51-3DEF-454E-935D-C814D046A583}"/>
              </a:ext>
            </a:extLst>
          </p:cNvPr>
          <p:cNvGrpSpPr/>
          <p:nvPr/>
        </p:nvGrpSpPr>
        <p:grpSpPr>
          <a:xfrm>
            <a:off x="192745" y="3825044"/>
            <a:ext cx="6667165" cy="1412242"/>
            <a:chOff x="192745" y="3861048"/>
            <a:chExt cx="6667165" cy="141224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4C25A246-8153-4C87-ABF6-49A1827E4A32}"/>
                </a:ext>
              </a:extLst>
            </p:cNvPr>
            <p:cNvSpPr/>
            <p:nvPr/>
          </p:nvSpPr>
          <p:spPr>
            <a:xfrm>
              <a:off x="192745" y="4003960"/>
              <a:ext cx="6667165" cy="1081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xmlns="" id="{589B3FC2-7045-4358-BE95-D8168FCBA120}"/>
                </a:ext>
              </a:extLst>
            </p:cNvPr>
            <p:cNvSpPr/>
            <p:nvPr/>
          </p:nvSpPr>
          <p:spPr>
            <a:xfrm>
              <a:off x="338478" y="38610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xmlns="" id="{F4CA0725-AA20-4CAE-B497-05C0CA4D092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53">
            <a:extLst>
              <a:ext uri="{FF2B5EF4-FFF2-40B4-BE49-F238E27FC236}">
                <a16:creationId xmlns:a16="http://schemas.microsoft.com/office/drawing/2014/main" xmlns="" id="{D6C84667-880C-4476-BEE3-D81B91DCC6D3}"/>
              </a:ext>
            </a:extLst>
          </p:cNvPr>
          <p:cNvSpPr txBox="1"/>
          <p:nvPr/>
        </p:nvSpPr>
        <p:spPr>
          <a:xfrm flipH="1">
            <a:off x="325124" y="4185084"/>
            <a:ext cx="644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197÷20=9 ··· 17, 243÷30=8 ··· 3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197÷20      243÷30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8871EC1D-58BA-422D-9DE2-01D755809B25}"/>
              </a:ext>
            </a:extLst>
          </p:cNvPr>
          <p:cNvSpPr/>
          <p:nvPr/>
        </p:nvSpPr>
        <p:spPr>
          <a:xfrm>
            <a:off x="2159732" y="4647303"/>
            <a:ext cx="330620" cy="3306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</a:p>
        </p:txBody>
      </p:sp>
    </p:spTree>
    <p:extLst>
      <p:ext uri="{BB962C8B-B14F-4D97-AF65-F5344CB8AC3E}">
        <p14:creationId xmlns:p14="http://schemas.microsoft.com/office/powerpoint/2010/main" val="127293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225÷30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계산하고 계산 결과가 맞는지 확인해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3EDD2ADD-B23C-4AD5-8D09-549DB1B3B985}"/>
              </a:ext>
            </a:extLst>
          </p:cNvPr>
          <p:cNvSpPr/>
          <p:nvPr/>
        </p:nvSpPr>
        <p:spPr>
          <a:xfrm>
            <a:off x="462484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ED1CC228-50AF-4FC8-B37D-D9DFDF0D7CA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C7D4BF4-5F4A-4AD8-B499-6EE5B7105D7E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9DCA84E-E577-4F90-9191-DC6C28124B3D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35D2CB3-BE28-4A80-87C5-B5C492FF2C3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56CD4C36-5350-4A30-AB57-1111BC33060D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2A6ACB1C-8FB2-4B14-9FAA-DB1B2E0198AD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024D5576-105F-47CF-8C0B-97F8C135B910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43">
            <a:extLst>
              <a:ext uri="{FF2B5EF4-FFF2-40B4-BE49-F238E27FC236}">
                <a16:creationId xmlns:a16="http://schemas.microsoft.com/office/drawing/2014/main" xmlns="" id="{D2B811BC-00B7-4EE3-AB6D-53EDB14F8ADC}"/>
              </a:ext>
            </a:extLst>
          </p:cNvPr>
          <p:cNvSpPr txBox="1"/>
          <p:nvPr/>
        </p:nvSpPr>
        <p:spPr>
          <a:xfrm>
            <a:off x="1627348" y="3880233"/>
            <a:ext cx="2027853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 ×        =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910B152-D131-47FA-B095-7D76405E6C1C}"/>
              </a:ext>
            </a:extLst>
          </p:cNvPr>
          <p:cNvSpPr/>
          <p:nvPr/>
        </p:nvSpPr>
        <p:spPr bwMode="auto">
          <a:xfrm>
            <a:off x="1656916" y="3418990"/>
            <a:ext cx="69180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9638C3B3-9C0C-46EC-88C1-A740DDCA4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083" y="3267433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DC5639E-A4E5-40C2-A473-3955578C1C82}"/>
              </a:ext>
            </a:extLst>
          </p:cNvPr>
          <p:cNvSpPr/>
          <p:nvPr/>
        </p:nvSpPr>
        <p:spPr bwMode="auto">
          <a:xfrm>
            <a:off x="4608927" y="3418990"/>
            <a:ext cx="69180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8702713D-67BE-4DEA-ACC6-AFF2A9E98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731" y="3263881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46565DB-4E37-4958-9453-61AF4B64025C}"/>
              </a:ext>
            </a:extLst>
          </p:cNvPr>
          <p:cNvSpPr/>
          <p:nvPr/>
        </p:nvSpPr>
        <p:spPr bwMode="auto">
          <a:xfrm>
            <a:off x="2304191" y="3973840"/>
            <a:ext cx="505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89F37EFF-5E50-4DEA-B5BC-2CBB0CB3F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190" y="3803266"/>
            <a:ext cx="360000" cy="355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F97023F-1ABB-41AD-A57F-EC3EEF8DFD51}"/>
              </a:ext>
            </a:extLst>
          </p:cNvPr>
          <p:cNvSpPr/>
          <p:nvPr/>
        </p:nvSpPr>
        <p:spPr bwMode="auto">
          <a:xfrm>
            <a:off x="3132719" y="3973840"/>
            <a:ext cx="6471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B0FA8587-6C01-4267-BA09-3E3E65D8A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19" y="3803266"/>
            <a:ext cx="360000" cy="3550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858E04D5-DBF1-450B-91C1-72F72B546B44}"/>
              </a:ext>
            </a:extLst>
          </p:cNvPr>
          <p:cNvSpPr/>
          <p:nvPr/>
        </p:nvSpPr>
        <p:spPr bwMode="auto">
          <a:xfrm>
            <a:off x="4281996" y="3973840"/>
            <a:ext cx="6471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61CD5D17-4AB3-45D6-A06E-136A03C53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996" y="3803266"/>
            <a:ext cx="360000" cy="355000"/>
          </a:xfrm>
          <a:prstGeom prst="rect">
            <a:avLst/>
          </a:prstGeom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36FBCC7C-F7D2-4840-9873-01D2C5FD819D}"/>
              </a:ext>
            </a:extLst>
          </p:cNvPr>
          <p:cNvSpPr txBox="1"/>
          <p:nvPr/>
        </p:nvSpPr>
        <p:spPr>
          <a:xfrm>
            <a:off x="4897271" y="3880233"/>
            <a:ext cx="1726957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        = 225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BF0629C2-B288-490D-B3B4-45D59F5E5D0F}"/>
              </a:ext>
            </a:extLst>
          </p:cNvPr>
          <p:cNvSpPr/>
          <p:nvPr/>
        </p:nvSpPr>
        <p:spPr bwMode="auto">
          <a:xfrm>
            <a:off x="5231936" y="3973840"/>
            <a:ext cx="505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50112209-9229-48E6-BF57-FDEFC8D45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1935" y="3803266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047BFA6-7DCD-46C6-A13D-63A7637E1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3869" y="4367658"/>
            <a:ext cx="1332148" cy="213470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3579442" y="3425883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39600" y="3420730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59149" y="4001190"/>
            <a:ext cx="979101" cy="366468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8A7A4824-25C1-47AC-ACDB-580B173A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62355"/>
              </p:ext>
            </p:extLst>
          </p:nvPr>
        </p:nvGraphicFramePr>
        <p:xfrm>
          <a:off x="467544" y="2089775"/>
          <a:ext cx="2096272" cy="8820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4068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24068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524068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24068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44104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35EA5356-2B47-4794-9954-E5F2D09FDC97}"/>
              </a:ext>
            </a:extLst>
          </p:cNvPr>
          <p:cNvGrpSpPr/>
          <p:nvPr/>
        </p:nvGrpSpPr>
        <p:grpSpPr>
          <a:xfrm>
            <a:off x="899310" y="2521823"/>
            <a:ext cx="1584000" cy="482000"/>
            <a:chOff x="-1277528" y="1827143"/>
            <a:chExt cx="3444664" cy="945054"/>
          </a:xfrm>
        </p:grpSpPr>
        <p:sp>
          <p:nvSpPr>
            <p:cNvPr id="71" name="원호 70">
              <a:extLst>
                <a:ext uri="{FF2B5EF4-FFF2-40B4-BE49-F238E27FC236}">
                  <a16:creationId xmlns:a16="http://schemas.microsoft.com/office/drawing/2014/main" xmlns="" id="{E80EA811-5EDF-4DE3-A4F9-8A5928C2D814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1EB182AF-F1EE-4182-B0F5-5DD0755A66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3264645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4836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31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225÷30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계산하고 계산 결과가 맞는지 확인해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ED1CC228-50AF-4FC8-B37D-D9DFDF0D7CA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1C7D4BF4-5F4A-4AD8-B499-6EE5B7105D7E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9DCA84E-E577-4F90-9191-DC6C28124B3D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35D2CB3-BE28-4A80-87C5-B5C492FF2C3D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56CD4C36-5350-4A30-AB57-1111BC33060D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2A6ACB1C-8FB2-4B14-9FAA-DB1B2E0198AD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024D5576-105F-47CF-8C0B-97F8C135B910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43">
            <a:extLst>
              <a:ext uri="{FF2B5EF4-FFF2-40B4-BE49-F238E27FC236}">
                <a16:creationId xmlns:a16="http://schemas.microsoft.com/office/drawing/2014/main" xmlns="" id="{D2B811BC-00B7-4EE3-AB6D-53EDB14F8ADC}"/>
              </a:ext>
            </a:extLst>
          </p:cNvPr>
          <p:cNvSpPr txBox="1"/>
          <p:nvPr/>
        </p:nvSpPr>
        <p:spPr>
          <a:xfrm>
            <a:off x="1627348" y="3667213"/>
            <a:ext cx="2027853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 ×        =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8B50B585-A197-459F-AED7-8CC20D749713}"/>
              </a:ext>
            </a:extLst>
          </p:cNvPr>
          <p:cNvGrpSpPr/>
          <p:nvPr/>
        </p:nvGrpSpPr>
        <p:grpSpPr>
          <a:xfrm>
            <a:off x="644499" y="3159334"/>
            <a:ext cx="910888" cy="427989"/>
            <a:chOff x="691799" y="3670761"/>
            <a:chExt cx="910888" cy="42798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EC7775B1-202C-433E-AB4D-DBD89E6ACA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8426"/>
            <a:stretch/>
          </p:blipFill>
          <p:spPr>
            <a:xfrm>
              <a:off x="691799" y="3670761"/>
              <a:ext cx="910888" cy="427989"/>
            </a:xfrm>
            <a:prstGeom prst="rect">
              <a:avLst/>
            </a:prstGeom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0B55163D-9707-44B3-8207-D94F315A9F87}"/>
                </a:ext>
              </a:extLst>
            </p:cNvPr>
            <p:cNvGrpSpPr/>
            <p:nvPr/>
          </p:nvGrpSpPr>
          <p:grpSpPr>
            <a:xfrm>
              <a:off x="888751" y="3784336"/>
              <a:ext cx="478101" cy="224930"/>
              <a:chOff x="172384" y="1347304"/>
              <a:chExt cx="478101" cy="22493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6C57EC0C-461A-417A-9EE7-F3860447CA16}"/>
                  </a:ext>
                </a:extLst>
              </p:cNvPr>
              <p:cNvSpPr/>
              <p:nvPr/>
            </p:nvSpPr>
            <p:spPr>
              <a:xfrm>
                <a:off x="202245" y="1356790"/>
                <a:ext cx="36004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53">
                <a:extLst>
                  <a:ext uri="{FF2B5EF4-FFF2-40B4-BE49-F238E27FC236}">
                    <a16:creationId xmlns:a16="http://schemas.microsoft.com/office/drawing/2014/main" xmlns="" id="{A0880476-72E7-4AC3-A1DE-B7B611373A71}"/>
                  </a:ext>
                </a:extLst>
              </p:cNvPr>
              <p:cNvSpPr txBox="1"/>
              <p:nvPr/>
            </p:nvSpPr>
            <p:spPr>
              <a:xfrm>
                <a:off x="172384" y="1347304"/>
                <a:ext cx="4781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몫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214456E7-A42A-4067-B0C1-A7BB0895CBBB}"/>
              </a:ext>
            </a:extLst>
          </p:cNvPr>
          <p:cNvGrpSpPr/>
          <p:nvPr/>
        </p:nvGrpSpPr>
        <p:grpSpPr>
          <a:xfrm>
            <a:off x="3577147" y="3205970"/>
            <a:ext cx="910888" cy="400568"/>
            <a:chOff x="3929000" y="3717032"/>
            <a:chExt cx="910888" cy="400568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A2F57C40-F7F6-4BEB-BC03-3091DD9FF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1090"/>
            <a:stretch/>
          </p:blipFill>
          <p:spPr>
            <a:xfrm>
              <a:off x="3929000" y="3717032"/>
              <a:ext cx="910888" cy="400568"/>
            </a:xfrm>
            <a:prstGeom prst="rect">
              <a:avLst/>
            </a:prstGeom>
          </p:spPr>
        </p:pic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87E4025A-7389-45E8-8019-3C1CB3D97995}"/>
                </a:ext>
              </a:extLst>
            </p:cNvPr>
            <p:cNvGrpSpPr/>
            <p:nvPr/>
          </p:nvGrpSpPr>
          <p:grpSpPr>
            <a:xfrm>
              <a:off x="4054110" y="3789255"/>
              <a:ext cx="660668" cy="220473"/>
              <a:chOff x="119282" y="990981"/>
              <a:chExt cx="660668" cy="220473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0020B8DD-479E-44AE-BD3F-539321555B66}"/>
                  </a:ext>
                </a:extLst>
              </p:cNvPr>
              <p:cNvSpPr/>
              <p:nvPr/>
            </p:nvSpPr>
            <p:spPr>
              <a:xfrm>
                <a:off x="189992" y="990981"/>
                <a:ext cx="49904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0" name="TextBox 53">
                <a:extLst>
                  <a:ext uri="{FF2B5EF4-FFF2-40B4-BE49-F238E27FC236}">
                    <a16:creationId xmlns:a16="http://schemas.microsoft.com/office/drawing/2014/main" xmlns="" id="{F46FF36A-DD72-4E9C-B04F-65C152F999C2}"/>
                  </a:ext>
                </a:extLst>
              </p:cNvPr>
              <p:cNvSpPr txBox="1"/>
              <p:nvPr/>
            </p:nvSpPr>
            <p:spPr>
              <a:xfrm>
                <a:off x="119282" y="996010"/>
                <a:ext cx="6606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나머지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910B152-D131-47FA-B095-7D76405E6C1C}"/>
              </a:ext>
            </a:extLst>
          </p:cNvPr>
          <p:cNvSpPr/>
          <p:nvPr/>
        </p:nvSpPr>
        <p:spPr bwMode="auto">
          <a:xfrm>
            <a:off x="1656916" y="3205970"/>
            <a:ext cx="69180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9638C3B3-9C0C-46EC-88C1-A740DDCA4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8083" y="3054413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DC5639E-A4E5-40C2-A473-3955578C1C82}"/>
              </a:ext>
            </a:extLst>
          </p:cNvPr>
          <p:cNvSpPr/>
          <p:nvPr/>
        </p:nvSpPr>
        <p:spPr bwMode="auto">
          <a:xfrm>
            <a:off x="4608927" y="3205970"/>
            <a:ext cx="69180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8702713D-67BE-4DEA-ACC6-AFF2A9E98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731" y="3050861"/>
            <a:ext cx="360000" cy="355000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EAA06C6C-5C20-4852-B25E-64EF3CC8625D}"/>
              </a:ext>
            </a:extLst>
          </p:cNvPr>
          <p:cNvGrpSpPr/>
          <p:nvPr/>
        </p:nvGrpSpPr>
        <p:grpSpPr>
          <a:xfrm>
            <a:off x="639600" y="3739057"/>
            <a:ext cx="910888" cy="369713"/>
            <a:chOff x="816313" y="4173021"/>
            <a:chExt cx="910888" cy="36971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AE5B5A0E-41C9-4E91-8326-69824F453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6313" y="4173021"/>
              <a:ext cx="910888" cy="369713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xmlns="" id="{CD7F6857-1F8F-48F0-8E9A-E1DA7289E74A}"/>
                </a:ext>
              </a:extLst>
            </p:cNvPr>
            <p:cNvSpPr/>
            <p:nvPr/>
          </p:nvSpPr>
          <p:spPr>
            <a:xfrm>
              <a:off x="1075811" y="4250630"/>
              <a:ext cx="362805" cy="186482"/>
            </a:xfrm>
            <a:prstGeom prst="roundRect">
              <a:avLst/>
            </a:prstGeom>
            <a:solidFill>
              <a:srgbClr val="47BCC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3">
              <a:extLst>
                <a:ext uri="{FF2B5EF4-FFF2-40B4-BE49-F238E27FC236}">
                  <a16:creationId xmlns:a16="http://schemas.microsoft.com/office/drawing/2014/main" xmlns="" id="{8E721EBD-E119-46FE-B860-225BB8B1D4B9}"/>
                </a:ext>
              </a:extLst>
            </p:cNvPr>
            <p:cNvSpPr txBox="1"/>
            <p:nvPr/>
          </p:nvSpPr>
          <p:spPr>
            <a:xfrm>
              <a:off x="1018164" y="4250630"/>
              <a:ext cx="47810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확인</a:t>
              </a:r>
              <a:endPara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46565DB-4E37-4958-9453-61AF4B64025C}"/>
              </a:ext>
            </a:extLst>
          </p:cNvPr>
          <p:cNvSpPr/>
          <p:nvPr/>
        </p:nvSpPr>
        <p:spPr bwMode="auto">
          <a:xfrm>
            <a:off x="2304191" y="3760820"/>
            <a:ext cx="505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89F37EFF-5E50-4DEA-B5BC-2CBB0CB3F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4190" y="3590246"/>
            <a:ext cx="360000" cy="355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F97023F-1ABB-41AD-A57F-EC3EEF8DFD51}"/>
              </a:ext>
            </a:extLst>
          </p:cNvPr>
          <p:cNvSpPr/>
          <p:nvPr/>
        </p:nvSpPr>
        <p:spPr bwMode="auto">
          <a:xfrm>
            <a:off x="3132719" y="3760820"/>
            <a:ext cx="6471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B0FA8587-6C01-4267-BA09-3E3E65D8A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719" y="3590246"/>
            <a:ext cx="360000" cy="3550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858E04D5-DBF1-450B-91C1-72F72B546B44}"/>
              </a:ext>
            </a:extLst>
          </p:cNvPr>
          <p:cNvSpPr/>
          <p:nvPr/>
        </p:nvSpPr>
        <p:spPr bwMode="auto">
          <a:xfrm>
            <a:off x="4281996" y="3760820"/>
            <a:ext cx="6471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61CD5D17-4AB3-45D6-A06E-136A03C53D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996" y="3590246"/>
            <a:ext cx="360000" cy="355000"/>
          </a:xfrm>
          <a:prstGeom prst="rect">
            <a:avLst/>
          </a:prstGeom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36FBCC7C-F7D2-4840-9873-01D2C5FD819D}"/>
              </a:ext>
            </a:extLst>
          </p:cNvPr>
          <p:cNvSpPr txBox="1"/>
          <p:nvPr/>
        </p:nvSpPr>
        <p:spPr>
          <a:xfrm>
            <a:off x="4897271" y="3667213"/>
            <a:ext cx="1726957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        = 225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BF0629C2-B288-490D-B3B4-45D59F5E5D0F}"/>
              </a:ext>
            </a:extLst>
          </p:cNvPr>
          <p:cNvSpPr/>
          <p:nvPr/>
        </p:nvSpPr>
        <p:spPr bwMode="auto">
          <a:xfrm>
            <a:off x="5231936" y="3760820"/>
            <a:ext cx="5050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50112209-9229-48E6-BF57-FDEFC8D45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935" y="3590246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047BFA6-7DCD-46C6-A13D-63A7637E12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3869" y="4154638"/>
            <a:ext cx="1332148" cy="21347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70F9C927-619E-4507-BD3E-C92CCB1513DE}"/>
              </a:ext>
            </a:extLst>
          </p:cNvPr>
          <p:cNvGrpSpPr/>
          <p:nvPr/>
        </p:nvGrpSpPr>
        <p:grpSpPr>
          <a:xfrm>
            <a:off x="143508" y="2252582"/>
            <a:ext cx="6667165" cy="2984782"/>
            <a:chOff x="192745" y="2288508"/>
            <a:chExt cx="6667165" cy="298478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1D856363-80EA-4D1D-9D30-CE5318C6091E}"/>
                </a:ext>
              </a:extLst>
            </p:cNvPr>
            <p:cNvSpPr/>
            <p:nvPr/>
          </p:nvSpPr>
          <p:spPr>
            <a:xfrm>
              <a:off x="192745" y="2452917"/>
              <a:ext cx="6667165" cy="26322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xmlns="" id="{C7CBBB08-E959-4BC7-AF28-D2EE1E51DEDC}"/>
                </a:ext>
              </a:extLst>
            </p:cNvPr>
            <p:cNvSpPr/>
            <p:nvPr/>
          </p:nvSpPr>
          <p:spPr>
            <a:xfrm>
              <a:off x="338478" y="228850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xmlns="" id="{B9C03D14-B5D5-44C0-A860-67D40D5CA78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직사각형 21">
            <a:extLst>
              <a:ext uri="{FF2B5EF4-FFF2-40B4-BE49-F238E27FC236}">
                <a16:creationId xmlns:a16="http://schemas.microsoft.com/office/drawing/2014/main" xmlns="" id="{5664F625-D5A5-411A-8ABD-0331B6322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AA2A52E2-698B-4D0E-825F-C2AA1C317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8089"/>
              </p:ext>
            </p:extLst>
          </p:nvPr>
        </p:nvGraphicFramePr>
        <p:xfrm>
          <a:off x="244437" y="2697088"/>
          <a:ext cx="1795328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AFD64E0-BB9D-4D3D-BC93-A68F35955FC2}"/>
              </a:ext>
            </a:extLst>
          </p:cNvPr>
          <p:cNvSpPr txBox="1"/>
          <p:nvPr/>
        </p:nvSpPr>
        <p:spPr>
          <a:xfrm>
            <a:off x="2059966" y="3842818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8A1CAF9-4777-4842-8CA0-D88FC828A28F}"/>
              </a:ext>
            </a:extLst>
          </p:cNvPr>
          <p:cNvSpPr txBox="1"/>
          <p:nvPr/>
        </p:nvSpPr>
        <p:spPr>
          <a:xfrm>
            <a:off x="2059966" y="2721992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C5126DD8-BF96-49DB-811A-DCF1B7561940}"/>
              </a:ext>
            </a:extLst>
          </p:cNvPr>
          <p:cNvGrpSpPr/>
          <p:nvPr/>
        </p:nvGrpSpPr>
        <p:grpSpPr>
          <a:xfrm>
            <a:off x="647564" y="3075251"/>
            <a:ext cx="1350692" cy="417979"/>
            <a:chOff x="-1277528" y="1827143"/>
            <a:chExt cx="1919215" cy="945054"/>
          </a:xfrm>
        </p:grpSpPr>
        <p:sp>
          <p:nvSpPr>
            <p:cNvPr id="74" name="원호 73">
              <a:extLst>
                <a:ext uri="{FF2B5EF4-FFF2-40B4-BE49-F238E27FC236}">
                  <a16:creationId xmlns:a16="http://schemas.microsoft.com/office/drawing/2014/main" xmlns="" id="{1D89E6CA-DF4C-4535-9F67-EC5AD0235103}"/>
                </a:ext>
              </a:extLst>
            </p:cNvPr>
            <p:cNvSpPr/>
            <p:nvPr/>
          </p:nvSpPr>
          <p:spPr bwMode="auto">
            <a:xfrm>
              <a:off x="-1277528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F49657ED-BF48-4971-B2FB-0E3DF5F8D5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1739197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EF357F66-1646-44FF-ACCF-06BAF7A61081}"/>
              </a:ext>
            </a:extLst>
          </p:cNvPr>
          <p:cNvSpPr txBox="1"/>
          <p:nvPr/>
        </p:nvSpPr>
        <p:spPr>
          <a:xfrm>
            <a:off x="1297058" y="4356660"/>
            <a:ext cx="132284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30×</a:t>
            </a:r>
            <a:r>
              <a:rPr lang="en-US" altLang="ko-KR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210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:a16="http://schemas.microsoft.com/office/drawing/2014/main" xmlns="" id="{EF490BE7-BC83-446F-B725-4E5FF34AA287}"/>
              </a:ext>
            </a:extLst>
          </p:cNvPr>
          <p:cNvSpPr txBox="1"/>
          <p:nvPr/>
        </p:nvSpPr>
        <p:spPr>
          <a:xfrm>
            <a:off x="2952681" y="4356660"/>
            <a:ext cx="1619319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210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=225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68DEF277-C812-4736-9790-E836EEF290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1379" y="4773879"/>
            <a:ext cx="1036485" cy="194801"/>
          </a:xfrm>
          <a:prstGeom prst="rect">
            <a:avLst/>
          </a:prstGeom>
        </p:spPr>
      </p:pic>
      <p:sp>
        <p:nvSpPr>
          <p:cNvPr id="84" name="모서리가 둥근 직사각형 83"/>
          <p:cNvSpPr/>
          <p:nvPr/>
        </p:nvSpPr>
        <p:spPr>
          <a:xfrm>
            <a:off x="351900" y="4464553"/>
            <a:ext cx="979101" cy="366468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45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49179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suhi_h_0401_03_0004.html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23275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16732"/>
            <a:ext cx="390729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5384" y="2168860"/>
            <a:ext cx="6796875" cy="312175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0E87E52-A885-4292-B55F-2CFB64922BD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xmlns="" id="{622BC893-73E8-4BE8-BA00-7BE7DC6B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aphicFrame>
        <p:nvGraphicFramePr>
          <p:cNvPr id="45" name="Group 1072">
            <a:extLst>
              <a:ext uri="{FF2B5EF4-FFF2-40B4-BE49-F238E27FC236}">
                <a16:creationId xmlns:a16="http://schemas.microsoft.com/office/drawing/2014/main" xmlns="" id="{B6EC6563-ACC4-4203-8CA9-2B0E2DF4B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3463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_4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PDF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23954F13-A3B6-45C5-AA16-E0C1D4156BDC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C191F96C-8116-49B4-8692-273D82F8C0BB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EDF88597-16B1-48ED-B8B9-606921945701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5345F1D6-2B19-4EDC-AC2D-E6662B498012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6587F9BF-CE2C-4380-8641-C27142055069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1710C523-D942-4DD8-B6E1-C477F2598218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105CFD74-5817-4ADB-B50A-66292070DD8C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044A4511-1EC8-4D52-833A-85D15A7C0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909633"/>
              </p:ext>
            </p:extLst>
          </p:nvPr>
        </p:nvGraphicFramePr>
        <p:xfrm>
          <a:off x="395536" y="2348881"/>
          <a:ext cx="1620180" cy="17641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4410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761353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2064204-8A34-4F8E-94A4-BF83D6505E4A}"/>
              </a:ext>
            </a:extLst>
          </p:cNvPr>
          <p:cNvSpPr txBox="1"/>
          <p:nvPr/>
        </p:nvSpPr>
        <p:spPr>
          <a:xfrm>
            <a:off x="2087725" y="3284985"/>
            <a:ext cx="97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30×</a:t>
            </a:r>
            <a:r>
              <a:rPr lang="en-US" altLang="ko-KR" sz="1600" dirty="0">
                <a:solidFill>
                  <a:srgbClr val="C82A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>
              <a:solidFill>
                <a:srgbClr val="C82A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ABDDF5CE-1350-4A76-AEE0-905F4282A0D6}"/>
              </a:ext>
            </a:extLst>
          </p:cNvPr>
          <p:cNvGrpSpPr/>
          <p:nvPr/>
        </p:nvGrpSpPr>
        <p:grpSpPr>
          <a:xfrm>
            <a:off x="719572" y="2773755"/>
            <a:ext cx="1296000" cy="482000"/>
            <a:chOff x="-1277528" y="1827143"/>
            <a:chExt cx="3444664" cy="945054"/>
          </a:xfrm>
        </p:grpSpPr>
        <p:sp>
          <p:nvSpPr>
            <p:cNvPr id="61" name="원호 60">
              <a:extLst>
                <a:ext uri="{FF2B5EF4-FFF2-40B4-BE49-F238E27FC236}">
                  <a16:creationId xmlns:a16="http://schemas.microsoft.com/office/drawing/2014/main" xmlns="" id="{26D73D04-A0C6-4430-A8C7-C710C57FCDF5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2B11A819-6460-4D94-9B25-5599FD70026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3264645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AE01B8E8-5D1E-4D5B-B5C7-B11BF3FA83A2}"/>
              </a:ext>
            </a:extLst>
          </p:cNvPr>
          <p:cNvGrpSpPr/>
          <p:nvPr/>
        </p:nvGrpSpPr>
        <p:grpSpPr>
          <a:xfrm>
            <a:off x="372827" y="4236989"/>
            <a:ext cx="910888" cy="889957"/>
            <a:chOff x="672780" y="3103297"/>
            <a:chExt cx="910888" cy="889957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C531AF8E-43F6-472E-A5D5-36D9128FF2AD}"/>
                </a:ext>
              </a:extLst>
            </p:cNvPr>
            <p:cNvGrpSpPr/>
            <p:nvPr/>
          </p:nvGrpSpPr>
          <p:grpSpPr>
            <a:xfrm>
              <a:off x="672780" y="3103297"/>
              <a:ext cx="910888" cy="889957"/>
              <a:chOff x="672780" y="3103297"/>
              <a:chExt cx="910888" cy="889957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xmlns="" id="{6B18E87B-BD42-4F14-AFA6-9197E16C7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58426"/>
              <a:stretch/>
            </p:blipFill>
            <p:spPr>
              <a:xfrm>
                <a:off x="672780" y="3103297"/>
                <a:ext cx="910888" cy="427989"/>
              </a:xfrm>
              <a:prstGeom prst="rect">
                <a:avLst/>
              </a:prstGeom>
            </p:spPr>
          </p:pic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xmlns="" id="{89D34443-6312-4C1A-B5B9-6DC868F704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1090"/>
              <a:stretch/>
            </p:blipFill>
            <p:spPr>
              <a:xfrm>
                <a:off x="672780" y="3592686"/>
                <a:ext cx="910888" cy="400568"/>
              </a:xfrm>
              <a:prstGeom prst="rect">
                <a:avLst/>
              </a:prstGeom>
            </p:spPr>
          </p:pic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AA1A4B4B-F0B1-48C1-B95A-CE775AF5C6F9}"/>
                </a:ext>
              </a:extLst>
            </p:cNvPr>
            <p:cNvGrpSpPr/>
            <p:nvPr/>
          </p:nvGrpSpPr>
          <p:grpSpPr>
            <a:xfrm>
              <a:off x="869732" y="3216872"/>
              <a:ext cx="478101" cy="224930"/>
              <a:chOff x="172384" y="1347304"/>
              <a:chExt cx="478101" cy="224930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E44B8B1A-6374-473F-BE9A-D3F450527117}"/>
                  </a:ext>
                </a:extLst>
              </p:cNvPr>
              <p:cNvSpPr/>
              <p:nvPr/>
            </p:nvSpPr>
            <p:spPr>
              <a:xfrm>
                <a:off x="202245" y="1356790"/>
                <a:ext cx="36004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0" name="TextBox 53">
                <a:extLst>
                  <a:ext uri="{FF2B5EF4-FFF2-40B4-BE49-F238E27FC236}">
                    <a16:creationId xmlns:a16="http://schemas.microsoft.com/office/drawing/2014/main" xmlns="" id="{16F2694C-AE5D-4841-914B-D698931CBEBC}"/>
                  </a:ext>
                </a:extLst>
              </p:cNvPr>
              <p:cNvSpPr txBox="1"/>
              <p:nvPr/>
            </p:nvSpPr>
            <p:spPr>
              <a:xfrm>
                <a:off x="172384" y="1347304"/>
                <a:ext cx="4781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몫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FBCE96C4-D7DF-4200-8A83-01DF1FA77279}"/>
                </a:ext>
              </a:extLst>
            </p:cNvPr>
            <p:cNvGrpSpPr/>
            <p:nvPr/>
          </p:nvGrpSpPr>
          <p:grpSpPr>
            <a:xfrm>
              <a:off x="797890" y="3664909"/>
              <a:ext cx="660668" cy="220473"/>
              <a:chOff x="119282" y="990981"/>
              <a:chExt cx="660668" cy="220473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EBCDD1A6-1B34-4218-AFB5-5A1E96E51A3D}"/>
                  </a:ext>
                </a:extLst>
              </p:cNvPr>
              <p:cNvSpPr/>
              <p:nvPr/>
            </p:nvSpPr>
            <p:spPr>
              <a:xfrm>
                <a:off x="189992" y="990981"/>
                <a:ext cx="49904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8" name="TextBox 53">
                <a:extLst>
                  <a:ext uri="{FF2B5EF4-FFF2-40B4-BE49-F238E27FC236}">
                    <a16:creationId xmlns:a16="http://schemas.microsoft.com/office/drawing/2014/main" xmlns="" id="{B5F87C57-9D0C-416D-AA3B-1541B761DE54}"/>
                  </a:ext>
                </a:extLst>
              </p:cNvPr>
              <p:cNvSpPr txBox="1"/>
              <p:nvPr/>
            </p:nvSpPr>
            <p:spPr>
              <a:xfrm>
                <a:off x="119282" y="996010"/>
                <a:ext cx="6606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나머지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933F1AF8-DAFD-4D86-8DE7-28133F57F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04684"/>
              </p:ext>
            </p:extLst>
          </p:nvPr>
        </p:nvGraphicFramePr>
        <p:xfrm>
          <a:off x="3311860" y="2348881"/>
          <a:ext cx="1620180" cy="17641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05045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4410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82A6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761353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526E89D8-16DD-443C-94E3-400AD75C89D4}"/>
              </a:ext>
            </a:extLst>
          </p:cNvPr>
          <p:cNvSpPr txBox="1"/>
          <p:nvPr/>
        </p:nvSpPr>
        <p:spPr>
          <a:xfrm>
            <a:off x="5004049" y="3284985"/>
            <a:ext cx="97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40×</a:t>
            </a:r>
            <a:r>
              <a:rPr lang="en-US" altLang="ko-KR" sz="1600" dirty="0">
                <a:solidFill>
                  <a:srgbClr val="C82A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dirty="0">
              <a:solidFill>
                <a:srgbClr val="C82A6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FE302375-1C53-4087-86E3-90432BFFD4B2}"/>
              </a:ext>
            </a:extLst>
          </p:cNvPr>
          <p:cNvGrpSpPr/>
          <p:nvPr/>
        </p:nvGrpSpPr>
        <p:grpSpPr>
          <a:xfrm>
            <a:off x="3635896" y="2773755"/>
            <a:ext cx="1296000" cy="482000"/>
            <a:chOff x="-1277528" y="1827143"/>
            <a:chExt cx="3444664" cy="945054"/>
          </a:xfrm>
        </p:grpSpPr>
        <p:sp>
          <p:nvSpPr>
            <p:cNvPr id="76" name="원호 75">
              <a:extLst>
                <a:ext uri="{FF2B5EF4-FFF2-40B4-BE49-F238E27FC236}">
                  <a16:creationId xmlns:a16="http://schemas.microsoft.com/office/drawing/2014/main" xmlns="" id="{EE04A765-649A-4ECE-83AF-E3E1FED1526A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9C9E0220-9142-4BE6-9015-5BAEC0CBFD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3264645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8AB4A479-61D0-43AD-AADA-B53F4FEC042E}"/>
              </a:ext>
            </a:extLst>
          </p:cNvPr>
          <p:cNvGrpSpPr/>
          <p:nvPr/>
        </p:nvGrpSpPr>
        <p:grpSpPr>
          <a:xfrm>
            <a:off x="3311860" y="4236989"/>
            <a:ext cx="910888" cy="427989"/>
            <a:chOff x="691799" y="3670761"/>
            <a:chExt cx="910888" cy="427989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xmlns="" id="{B90FDA79-F68F-44C2-8AFF-912508480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8426"/>
            <a:stretch/>
          </p:blipFill>
          <p:spPr>
            <a:xfrm>
              <a:off x="691799" y="3670761"/>
              <a:ext cx="910888" cy="427989"/>
            </a:xfrm>
            <a:prstGeom prst="rect">
              <a:avLst/>
            </a:prstGeom>
          </p:spPr>
        </p:pic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xmlns="" id="{92CE9E49-AAD6-441E-9DF3-E22BD2F9C993}"/>
                </a:ext>
              </a:extLst>
            </p:cNvPr>
            <p:cNvGrpSpPr/>
            <p:nvPr/>
          </p:nvGrpSpPr>
          <p:grpSpPr>
            <a:xfrm>
              <a:off x="888751" y="3784336"/>
              <a:ext cx="478101" cy="224930"/>
              <a:chOff x="172384" y="1347304"/>
              <a:chExt cx="478101" cy="224930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88277B66-D615-453C-8553-09901E1F3904}"/>
                  </a:ext>
                </a:extLst>
              </p:cNvPr>
              <p:cNvSpPr/>
              <p:nvPr/>
            </p:nvSpPr>
            <p:spPr>
              <a:xfrm>
                <a:off x="202245" y="1356790"/>
                <a:ext cx="36004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2" name="TextBox 53">
                <a:extLst>
                  <a:ext uri="{FF2B5EF4-FFF2-40B4-BE49-F238E27FC236}">
                    <a16:creationId xmlns:a16="http://schemas.microsoft.com/office/drawing/2014/main" xmlns="" id="{F5342468-9B10-40D5-9E56-99532EF92518}"/>
                  </a:ext>
                </a:extLst>
              </p:cNvPr>
              <p:cNvSpPr txBox="1"/>
              <p:nvPr/>
            </p:nvSpPr>
            <p:spPr>
              <a:xfrm>
                <a:off x="172384" y="1347304"/>
                <a:ext cx="4781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몫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F6BFFB11-62CA-4A57-99FD-863ADDFBA629}"/>
              </a:ext>
            </a:extLst>
          </p:cNvPr>
          <p:cNvGrpSpPr/>
          <p:nvPr/>
        </p:nvGrpSpPr>
        <p:grpSpPr>
          <a:xfrm>
            <a:off x="4829641" y="4283625"/>
            <a:ext cx="910888" cy="400568"/>
            <a:chOff x="3929000" y="3717032"/>
            <a:chExt cx="910888" cy="40056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xmlns="" id="{1B33C81C-B099-4450-959E-58F234E3BD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1090"/>
            <a:stretch/>
          </p:blipFill>
          <p:spPr>
            <a:xfrm>
              <a:off x="3929000" y="3717032"/>
              <a:ext cx="910888" cy="400568"/>
            </a:xfrm>
            <a:prstGeom prst="rect">
              <a:avLst/>
            </a:prstGeom>
          </p:spPr>
        </p:pic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xmlns="" id="{86DA63ED-9025-4AD8-8058-A383D996CFAF}"/>
                </a:ext>
              </a:extLst>
            </p:cNvPr>
            <p:cNvGrpSpPr/>
            <p:nvPr/>
          </p:nvGrpSpPr>
          <p:grpSpPr>
            <a:xfrm>
              <a:off x="4054110" y="3789255"/>
              <a:ext cx="660668" cy="220473"/>
              <a:chOff x="119282" y="990981"/>
              <a:chExt cx="660668" cy="220473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43C21912-2C63-454D-A780-AD4AE5FA5243}"/>
                  </a:ext>
                </a:extLst>
              </p:cNvPr>
              <p:cNvSpPr/>
              <p:nvPr/>
            </p:nvSpPr>
            <p:spPr>
              <a:xfrm>
                <a:off x="189992" y="990981"/>
                <a:ext cx="49904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7" name="TextBox 53">
                <a:extLst>
                  <a:ext uri="{FF2B5EF4-FFF2-40B4-BE49-F238E27FC236}">
                    <a16:creationId xmlns:a16="http://schemas.microsoft.com/office/drawing/2014/main" xmlns="" id="{AF2ED596-79E1-4AB1-A5C5-779652DEAF9A}"/>
                  </a:ext>
                </a:extLst>
              </p:cNvPr>
              <p:cNvSpPr txBox="1"/>
              <p:nvPr/>
            </p:nvSpPr>
            <p:spPr>
              <a:xfrm>
                <a:off x="119282" y="996010"/>
                <a:ext cx="6606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나머지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28DC7E7A-3D27-4CF2-9D6D-4BF4B4699E23}"/>
              </a:ext>
            </a:extLst>
          </p:cNvPr>
          <p:cNvGrpSpPr/>
          <p:nvPr/>
        </p:nvGrpSpPr>
        <p:grpSpPr>
          <a:xfrm>
            <a:off x="3308846" y="4708165"/>
            <a:ext cx="910888" cy="369713"/>
            <a:chOff x="816313" y="4173021"/>
            <a:chExt cx="910888" cy="369713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xmlns="" id="{81C146D7-430D-44D1-92AC-2EA2F811D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313" y="4173021"/>
              <a:ext cx="910888" cy="369713"/>
            </a:xfrm>
            <a:prstGeom prst="rect">
              <a:avLst/>
            </a:prstGeom>
          </p:spPr>
        </p:pic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xmlns="" id="{032A1642-449E-402F-859D-09C3051CBFC9}"/>
                </a:ext>
              </a:extLst>
            </p:cNvPr>
            <p:cNvSpPr/>
            <p:nvPr/>
          </p:nvSpPr>
          <p:spPr>
            <a:xfrm>
              <a:off x="1075811" y="4250630"/>
              <a:ext cx="362805" cy="186482"/>
            </a:xfrm>
            <a:prstGeom prst="roundRect">
              <a:avLst/>
            </a:prstGeom>
            <a:solidFill>
              <a:srgbClr val="47BCC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53">
              <a:extLst>
                <a:ext uri="{FF2B5EF4-FFF2-40B4-BE49-F238E27FC236}">
                  <a16:creationId xmlns:a16="http://schemas.microsoft.com/office/drawing/2014/main" xmlns="" id="{B48A263B-61E8-46BB-AE85-F83E380590A3}"/>
                </a:ext>
              </a:extLst>
            </p:cNvPr>
            <p:cNvSpPr txBox="1"/>
            <p:nvPr/>
          </p:nvSpPr>
          <p:spPr>
            <a:xfrm>
              <a:off x="1018164" y="4250630"/>
              <a:ext cx="47810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확인</a:t>
              </a:r>
              <a:endPara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2B26E99-ECDA-48D9-9961-B971923D8F0C}"/>
              </a:ext>
            </a:extLst>
          </p:cNvPr>
          <p:cNvSpPr txBox="1"/>
          <p:nvPr/>
        </p:nvSpPr>
        <p:spPr>
          <a:xfrm>
            <a:off x="4542718" y="4972256"/>
            <a:ext cx="36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99548402-9959-415B-B327-6D885E007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5013176"/>
            <a:ext cx="840573" cy="134698"/>
          </a:xfrm>
          <a:prstGeom prst="rect">
            <a:avLst/>
          </a:prstGeom>
        </p:spPr>
      </p:pic>
      <p:sp>
        <p:nvSpPr>
          <p:cNvPr id="115" name="TextBox 53">
            <a:extLst>
              <a:ext uri="{FF2B5EF4-FFF2-40B4-BE49-F238E27FC236}">
                <a16:creationId xmlns:a16="http://schemas.microsoft.com/office/drawing/2014/main" xmlns="" id="{8A43E02C-DD0A-42E9-9649-CD249F0BA606}"/>
              </a:ext>
            </a:extLst>
          </p:cNvPr>
          <p:cNvSpPr txBox="1"/>
          <p:nvPr/>
        </p:nvSpPr>
        <p:spPr>
          <a:xfrm>
            <a:off x="1153525" y="4297284"/>
            <a:ext cx="68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53">
            <a:extLst>
              <a:ext uri="{FF2B5EF4-FFF2-40B4-BE49-F238E27FC236}">
                <a16:creationId xmlns:a16="http://schemas.microsoft.com/office/drawing/2014/main" xmlns="" id="{83738CA3-B5AD-46A2-9643-D6D4BA969B90}"/>
              </a:ext>
            </a:extLst>
          </p:cNvPr>
          <p:cNvSpPr txBox="1"/>
          <p:nvPr/>
        </p:nvSpPr>
        <p:spPr>
          <a:xfrm>
            <a:off x="1153525" y="4737046"/>
            <a:ext cx="68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53">
            <a:extLst>
              <a:ext uri="{FF2B5EF4-FFF2-40B4-BE49-F238E27FC236}">
                <a16:creationId xmlns:a16="http://schemas.microsoft.com/office/drawing/2014/main" xmlns="" id="{5EA4C0CF-37D3-4243-9066-0BB7F58CADEA}"/>
              </a:ext>
            </a:extLst>
          </p:cNvPr>
          <p:cNvSpPr txBox="1"/>
          <p:nvPr/>
        </p:nvSpPr>
        <p:spPr>
          <a:xfrm>
            <a:off x="4069848" y="4297284"/>
            <a:ext cx="68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53">
            <a:extLst>
              <a:ext uri="{FF2B5EF4-FFF2-40B4-BE49-F238E27FC236}">
                <a16:creationId xmlns:a16="http://schemas.microsoft.com/office/drawing/2014/main" xmlns="" id="{282EFF5E-DACB-4921-B5BB-44BC0215A008}"/>
              </a:ext>
            </a:extLst>
          </p:cNvPr>
          <p:cNvSpPr txBox="1"/>
          <p:nvPr/>
        </p:nvSpPr>
        <p:spPr>
          <a:xfrm>
            <a:off x="5604308" y="4297284"/>
            <a:ext cx="68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27BFD78E-054F-4AFC-970B-DB0919AA7ED2}"/>
              </a:ext>
            </a:extLst>
          </p:cNvPr>
          <p:cNvSpPr/>
          <p:nvPr/>
        </p:nvSpPr>
        <p:spPr>
          <a:xfrm>
            <a:off x="4594565" y="4770123"/>
            <a:ext cx="243922" cy="243922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F1F7D36A-4AC9-46AD-94EA-5D7929362E1B}"/>
              </a:ext>
            </a:extLst>
          </p:cNvPr>
          <p:cNvSpPr/>
          <p:nvPr/>
        </p:nvSpPr>
        <p:spPr>
          <a:xfrm>
            <a:off x="5994902" y="4770123"/>
            <a:ext cx="243922" cy="243922"/>
          </a:xfrm>
          <a:prstGeom prst="ellipse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53">
            <a:extLst>
              <a:ext uri="{FF2B5EF4-FFF2-40B4-BE49-F238E27FC236}">
                <a16:creationId xmlns:a16="http://schemas.microsoft.com/office/drawing/2014/main" xmlns="" id="{D824AD22-4427-43B6-87F8-4D6701C4D337}"/>
              </a:ext>
            </a:extLst>
          </p:cNvPr>
          <p:cNvSpPr txBox="1"/>
          <p:nvPr/>
        </p:nvSpPr>
        <p:spPr>
          <a:xfrm>
            <a:off x="4066834" y="4723744"/>
            <a:ext cx="1385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40×7=280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53">
            <a:extLst>
              <a:ext uri="{FF2B5EF4-FFF2-40B4-BE49-F238E27FC236}">
                <a16:creationId xmlns:a16="http://schemas.microsoft.com/office/drawing/2014/main" xmlns="" id="{5EE3959B-2B7F-4782-9E79-74ECFEEFC478}"/>
              </a:ext>
            </a:extLst>
          </p:cNvPr>
          <p:cNvSpPr txBox="1"/>
          <p:nvPr/>
        </p:nvSpPr>
        <p:spPr>
          <a:xfrm>
            <a:off x="5419140" y="4723744"/>
            <a:ext cx="1385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280+4=284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264A412C-263A-4633-9D62-ED5A2F869DFF}"/>
              </a:ext>
            </a:extLst>
          </p:cNvPr>
          <p:cNvSpPr txBox="1"/>
          <p:nvPr/>
        </p:nvSpPr>
        <p:spPr>
          <a:xfrm>
            <a:off x="5751117" y="4972256"/>
            <a:ext cx="888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rgbClr val="218F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알맞은 수를 써넣고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150÷30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52120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표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xmlns="" id="{45BA99B6-2A31-485F-8423-3C2EA4A74737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008370BD-A810-4130-865F-0EC2F7829576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7642FE88-6497-4994-A363-4BE1CFB63563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xmlns="" id="{766667C2-24F6-4C60-A09B-9A6A56782A17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730389D6-F97A-4776-A253-BB8AAF436C38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47FB0DA0-1A9B-47D1-8736-EF31D8C93569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6">
            <a:extLst>
              <a:ext uri="{FF2B5EF4-FFF2-40B4-BE49-F238E27FC236}">
                <a16:creationId xmlns:a16="http://schemas.microsoft.com/office/drawing/2014/main" xmlns="" id="{DDA3A16D-5EE1-416B-BEA5-D1DC19CAA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6843"/>
              </p:ext>
            </p:extLst>
          </p:nvPr>
        </p:nvGraphicFramePr>
        <p:xfrm>
          <a:off x="323528" y="2375090"/>
          <a:ext cx="6359934" cy="1233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562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908562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908562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908562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908562">
                  <a:extLst>
                    <a:ext uri="{9D8B030D-6E8A-4147-A177-3AD203B41FA5}">
                      <a16:colId xmlns:a16="http://schemas.microsoft.com/office/drawing/2014/main" xmlns="" val="3092408519"/>
                    </a:ext>
                  </a:extLst>
                </a:gridCol>
                <a:gridCol w="908562">
                  <a:extLst>
                    <a:ext uri="{9D8B030D-6E8A-4147-A177-3AD203B41FA5}">
                      <a16:colId xmlns:a16="http://schemas.microsoft.com/office/drawing/2014/main" xmlns="" val="947553167"/>
                    </a:ext>
                  </a:extLst>
                </a:gridCol>
                <a:gridCol w="908562">
                  <a:extLst>
                    <a:ext uri="{9D8B030D-6E8A-4147-A177-3AD203B41FA5}">
                      <a16:colId xmlns:a16="http://schemas.microsoft.com/office/drawing/2014/main" xmlns="" val="3502350683"/>
                    </a:ext>
                  </a:extLst>
                </a:gridCol>
              </a:tblGrid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B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B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B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B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B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B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B5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5B5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5B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sp>
        <p:nvSpPr>
          <p:cNvPr id="39" name="TextBox 53">
            <a:extLst>
              <a:ext uri="{FF2B5EF4-FFF2-40B4-BE49-F238E27FC236}">
                <a16:creationId xmlns:a16="http://schemas.microsoft.com/office/drawing/2014/main" xmlns="" id="{1258CDDB-434C-48FA-8614-8DA9A119289D}"/>
              </a:ext>
            </a:extLst>
          </p:cNvPr>
          <p:cNvSpPr txBox="1"/>
          <p:nvPr/>
        </p:nvSpPr>
        <p:spPr>
          <a:xfrm>
            <a:off x="2589989" y="4165157"/>
            <a:ext cx="173965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150 ÷ 30 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ECCD5F9-448B-42EA-98A8-AAE3B0025C3E}"/>
              </a:ext>
            </a:extLst>
          </p:cNvPr>
          <p:cNvSpPr/>
          <p:nvPr/>
        </p:nvSpPr>
        <p:spPr bwMode="auto">
          <a:xfrm>
            <a:off x="4212272" y="4167132"/>
            <a:ext cx="75577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4C50F973-DE47-4B4D-8898-292D134F4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44" y="4024836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8C37162-9349-4EE4-96B5-F572AC348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2814555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7CB63533-4300-44FA-AA6C-B0C65CAF5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708" y="2814555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8BF916E4-3426-45F0-8F05-493B96646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302" y="2814555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B4991B1C-ABAA-40DA-88BA-D32AF76E7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098" y="2814555"/>
            <a:ext cx="360000" cy="3550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xmlns="" id="{CF86C98B-2C63-459F-B743-4A20D172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888" y="417710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200952" y="224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14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aphicFrame>
        <p:nvGraphicFramePr>
          <p:cNvPr id="114" name="Group 1072">
            <a:extLst>
              <a:ext uri="{FF2B5EF4-FFF2-40B4-BE49-F238E27FC236}">
                <a16:creationId xmlns:a16="http://schemas.microsoft.com/office/drawing/2014/main" xmlns="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4405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_4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PDF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CD77E55-20C3-47AD-8AF2-C34454B8623F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3EAF5A7B-2F10-469C-949B-14164140F6B5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F05650C-60CA-44A9-B44E-49A6B1964013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FBED524-654C-4299-9901-838D57DEB9A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4F7FBF0C-C92F-420E-8488-177B6BFA8E15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C5CC453A-E4ED-4491-B6FE-8BCF3D62B972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9E3AD37B-EE6B-4B0D-B7F1-AE2FC6D6AA35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DB4C2097-BC47-4A84-9E01-B8565D410DC6}"/>
              </a:ext>
            </a:extLst>
          </p:cNvPr>
          <p:cNvGrpSpPr/>
          <p:nvPr/>
        </p:nvGrpSpPr>
        <p:grpSpPr>
          <a:xfrm>
            <a:off x="2491808" y="5265204"/>
            <a:ext cx="2005704" cy="316672"/>
            <a:chOff x="319554" y="1245924"/>
            <a:chExt cx="2636592" cy="423864"/>
          </a:xfrm>
        </p:grpSpPr>
        <p:pic>
          <p:nvPicPr>
            <p:cNvPr id="39" name="Picture 11">
              <a:extLst>
                <a:ext uri="{FF2B5EF4-FFF2-40B4-BE49-F238E27FC236}">
                  <a16:creationId xmlns:a16="http://schemas.microsoft.com/office/drawing/2014/main" xmlns="" id="{90A6AD67-0652-4D66-B6F7-23D7D40B0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:a16="http://schemas.microsoft.com/office/drawing/2014/main" xmlns="" id="{80598C57-B201-4221-972F-26E196856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xmlns="" id="{F0589EC4-C704-4637-B6C0-B449DF01D1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:a16="http://schemas.microsoft.com/office/drawing/2014/main" xmlns="" id="{F6D75E06-9948-4BFE-84F2-8F39A7AF3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5BC4A445-68B8-480A-A146-BA10DA9A7EE2}"/>
              </a:ext>
            </a:extLst>
          </p:cNvPr>
          <p:cNvSpPr/>
          <p:nvPr/>
        </p:nvSpPr>
        <p:spPr>
          <a:xfrm>
            <a:off x="2285603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CA9E1828-C1E5-4AA7-A48B-8614D9BE8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A18C5203-4475-4694-B2FC-16570458F254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D402BEB-F632-4E68-A31B-7A26E42773CD}"/>
              </a:ext>
            </a:extLst>
          </p:cNvPr>
          <p:cNvSpPr/>
          <p:nvPr/>
        </p:nvSpPr>
        <p:spPr>
          <a:xfrm>
            <a:off x="5652120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53">
            <a:extLst>
              <a:ext uri="{FF2B5EF4-FFF2-40B4-BE49-F238E27FC236}">
                <a16:creationId xmlns:a16="http://schemas.microsoft.com/office/drawing/2014/main" xmlns="" id="{9A3991B6-1782-4935-87DD-13EE4B9322C0}"/>
              </a:ext>
            </a:extLst>
          </p:cNvPr>
          <p:cNvSpPr txBox="1"/>
          <p:nvPr/>
        </p:nvSpPr>
        <p:spPr>
          <a:xfrm>
            <a:off x="1088242" y="2528900"/>
            <a:ext cx="1346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120 ÷ 40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3">
            <a:extLst>
              <a:ext uri="{FF2B5EF4-FFF2-40B4-BE49-F238E27FC236}">
                <a16:creationId xmlns:a16="http://schemas.microsoft.com/office/drawing/2014/main" xmlns="" id="{BA48A3EB-B3C6-4DF6-904C-15910759F1B8}"/>
              </a:ext>
            </a:extLst>
          </p:cNvPr>
          <p:cNvSpPr txBox="1"/>
          <p:nvPr/>
        </p:nvSpPr>
        <p:spPr>
          <a:xfrm>
            <a:off x="4441005" y="2528900"/>
            <a:ext cx="1346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562 ÷ 70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C9C07091-5555-442A-BA3A-567129BC4BE7}"/>
              </a:ext>
            </a:extLst>
          </p:cNvPr>
          <p:cNvSpPr/>
          <p:nvPr/>
        </p:nvSpPr>
        <p:spPr bwMode="auto">
          <a:xfrm>
            <a:off x="5071555" y="3149568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9FEA5998-C331-48A9-B428-40E672006D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6196" y="2986166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FD4846E2-5C35-4B32-9EE6-32DB8DDCF36C}"/>
              </a:ext>
            </a:extLst>
          </p:cNvPr>
          <p:cNvSpPr/>
          <p:nvPr/>
        </p:nvSpPr>
        <p:spPr bwMode="auto">
          <a:xfrm>
            <a:off x="5064478" y="3625136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74EA9CF9-D726-414F-B423-66E7FC0E49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9119" y="3461734"/>
            <a:ext cx="360000" cy="35500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D70EAF86-1745-411D-88BA-C4B228210D3B}"/>
              </a:ext>
            </a:extLst>
          </p:cNvPr>
          <p:cNvSpPr/>
          <p:nvPr/>
        </p:nvSpPr>
        <p:spPr bwMode="auto">
          <a:xfrm>
            <a:off x="1651175" y="3149568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A3388878-5370-489B-AE9F-5889B5E18A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5816" y="2986166"/>
            <a:ext cx="360000" cy="35500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FE35CFF6-FCD7-4F62-A2F2-661448E5E121}"/>
              </a:ext>
            </a:extLst>
          </p:cNvPr>
          <p:cNvSpPr/>
          <p:nvPr/>
        </p:nvSpPr>
        <p:spPr bwMode="auto">
          <a:xfrm>
            <a:off x="1644098" y="3625136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2FD74A59-5258-4C42-8235-D0C7091EB2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8739" y="3461734"/>
            <a:ext cx="360000" cy="355000"/>
          </a:xfrm>
          <a:prstGeom prst="rect">
            <a:avLst/>
          </a:prstGeom>
        </p:spPr>
      </p:pic>
      <p:sp>
        <p:nvSpPr>
          <p:cNvPr id="78" name="모서리가 둥근 직사각형 77"/>
          <p:cNvSpPr/>
          <p:nvPr/>
        </p:nvSpPr>
        <p:spPr>
          <a:xfrm>
            <a:off x="598691" y="3629709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1560" y="3161019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031940" y="3636137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044809" y="3167447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CD77E55-20C3-47AD-8AF2-C34454B8623F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3EAF5A7B-2F10-469C-949B-14164140F6B5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F05650C-60CA-44A9-B44E-49A6B1964013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FBED524-654C-4299-9901-838D57DEB9A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4F7FBF0C-C92F-420E-8488-177B6BFA8E15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C5CC453A-E4ED-4491-B6FE-8BCF3D62B972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9E3AD37B-EE6B-4B0D-B7F1-AE2FC6D6AA35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DB4C2097-BC47-4A84-9E01-B8565D410DC6}"/>
              </a:ext>
            </a:extLst>
          </p:cNvPr>
          <p:cNvGrpSpPr/>
          <p:nvPr/>
        </p:nvGrpSpPr>
        <p:grpSpPr>
          <a:xfrm>
            <a:off x="2491808" y="5265204"/>
            <a:ext cx="2005704" cy="316672"/>
            <a:chOff x="319554" y="1245924"/>
            <a:chExt cx="2636592" cy="423864"/>
          </a:xfrm>
        </p:grpSpPr>
        <p:pic>
          <p:nvPicPr>
            <p:cNvPr id="39" name="Picture 11">
              <a:extLst>
                <a:ext uri="{FF2B5EF4-FFF2-40B4-BE49-F238E27FC236}">
                  <a16:creationId xmlns:a16="http://schemas.microsoft.com/office/drawing/2014/main" xmlns="" id="{90A6AD67-0652-4D66-B6F7-23D7D40B0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:a16="http://schemas.microsoft.com/office/drawing/2014/main" xmlns="" id="{80598C57-B201-4221-972F-26E196856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xmlns="" id="{F0589EC4-C704-4637-B6C0-B449DF01D1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:a16="http://schemas.microsoft.com/office/drawing/2014/main" xmlns="" id="{F6D75E06-9948-4BFE-84F2-8F39A7AF3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CA9E1828-C1E5-4AA7-A48B-8614D9BE8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53">
            <a:extLst>
              <a:ext uri="{FF2B5EF4-FFF2-40B4-BE49-F238E27FC236}">
                <a16:creationId xmlns:a16="http://schemas.microsoft.com/office/drawing/2014/main" xmlns="" id="{9A3991B6-1782-4935-87DD-13EE4B9322C0}"/>
              </a:ext>
            </a:extLst>
          </p:cNvPr>
          <p:cNvSpPr txBox="1"/>
          <p:nvPr/>
        </p:nvSpPr>
        <p:spPr>
          <a:xfrm>
            <a:off x="215516" y="2528900"/>
            <a:ext cx="1346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120 ÷ 40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3">
            <a:extLst>
              <a:ext uri="{FF2B5EF4-FFF2-40B4-BE49-F238E27FC236}">
                <a16:creationId xmlns:a16="http://schemas.microsoft.com/office/drawing/2014/main" xmlns="" id="{BA48A3EB-B3C6-4DF6-904C-15910759F1B8}"/>
              </a:ext>
            </a:extLst>
          </p:cNvPr>
          <p:cNvSpPr txBox="1"/>
          <p:nvPr/>
        </p:nvSpPr>
        <p:spPr>
          <a:xfrm>
            <a:off x="3568279" y="2528900"/>
            <a:ext cx="13463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562 ÷ 70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262D113B-72B2-40F3-8F3B-45AA1B5BFFF4}"/>
              </a:ext>
            </a:extLst>
          </p:cNvPr>
          <p:cNvGrpSpPr/>
          <p:nvPr/>
        </p:nvGrpSpPr>
        <p:grpSpPr>
          <a:xfrm>
            <a:off x="3887924" y="3103297"/>
            <a:ext cx="910888" cy="889957"/>
            <a:chOff x="672780" y="3103297"/>
            <a:chExt cx="910888" cy="889957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6938039C-FBE8-4BF9-B38F-C11100422336}"/>
                </a:ext>
              </a:extLst>
            </p:cNvPr>
            <p:cNvGrpSpPr/>
            <p:nvPr/>
          </p:nvGrpSpPr>
          <p:grpSpPr>
            <a:xfrm>
              <a:off x="672780" y="3103297"/>
              <a:ext cx="910888" cy="889957"/>
              <a:chOff x="672780" y="3103297"/>
              <a:chExt cx="910888" cy="889957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xmlns="" id="{1A51A7F6-B0A4-4355-93A8-3DD4385D11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b="58426"/>
              <a:stretch/>
            </p:blipFill>
            <p:spPr>
              <a:xfrm>
                <a:off x="672780" y="3103297"/>
                <a:ext cx="910888" cy="427989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xmlns="" id="{14B5CEA7-306E-4CBE-897F-68A490E962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61090"/>
              <a:stretch/>
            </p:blipFill>
            <p:spPr>
              <a:xfrm>
                <a:off x="672780" y="3592686"/>
                <a:ext cx="910888" cy="400568"/>
              </a:xfrm>
              <a:prstGeom prst="rect">
                <a:avLst/>
              </a:prstGeom>
            </p:spPr>
          </p:pic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A42DD3EE-C01E-4068-B8EE-817D954CD78B}"/>
                </a:ext>
              </a:extLst>
            </p:cNvPr>
            <p:cNvGrpSpPr/>
            <p:nvPr/>
          </p:nvGrpSpPr>
          <p:grpSpPr>
            <a:xfrm>
              <a:off x="869732" y="3216872"/>
              <a:ext cx="478101" cy="224930"/>
              <a:chOff x="172384" y="1347304"/>
              <a:chExt cx="478101" cy="22493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2035D991-E2FA-4D86-8847-FC3E41BEFA05}"/>
                  </a:ext>
                </a:extLst>
              </p:cNvPr>
              <p:cNvSpPr/>
              <p:nvPr/>
            </p:nvSpPr>
            <p:spPr>
              <a:xfrm>
                <a:off x="202245" y="1356790"/>
                <a:ext cx="36004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TextBox 53">
                <a:extLst>
                  <a:ext uri="{FF2B5EF4-FFF2-40B4-BE49-F238E27FC236}">
                    <a16:creationId xmlns:a16="http://schemas.microsoft.com/office/drawing/2014/main" xmlns="" id="{CD3778AB-C3BA-4A3D-B43B-CE5E958B4C48}"/>
                  </a:ext>
                </a:extLst>
              </p:cNvPr>
              <p:cNvSpPr txBox="1"/>
              <p:nvPr/>
            </p:nvSpPr>
            <p:spPr>
              <a:xfrm>
                <a:off x="172384" y="1347304"/>
                <a:ext cx="4781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>
                    <a:latin typeface="맑은 고딕" pitchFamily="50" charset="-127"/>
                    <a:ea typeface="맑은 고딕" pitchFamily="50" charset="-127"/>
                  </a:rPr>
                  <a:t>몫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19EFFDB6-FE5E-4DF8-A5A6-B2D1F96D4217}"/>
                </a:ext>
              </a:extLst>
            </p:cNvPr>
            <p:cNvGrpSpPr/>
            <p:nvPr/>
          </p:nvGrpSpPr>
          <p:grpSpPr>
            <a:xfrm>
              <a:off x="797890" y="3664909"/>
              <a:ext cx="660668" cy="220473"/>
              <a:chOff x="119282" y="990981"/>
              <a:chExt cx="660668" cy="22047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id="{F768E8AB-AD28-43B2-A77B-6CF15901F8B8}"/>
                  </a:ext>
                </a:extLst>
              </p:cNvPr>
              <p:cNvSpPr/>
              <p:nvPr/>
            </p:nvSpPr>
            <p:spPr>
              <a:xfrm>
                <a:off x="189992" y="990981"/>
                <a:ext cx="49904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0" name="TextBox 53">
                <a:extLst>
                  <a:ext uri="{FF2B5EF4-FFF2-40B4-BE49-F238E27FC236}">
                    <a16:creationId xmlns:a16="http://schemas.microsoft.com/office/drawing/2014/main" xmlns="" id="{097EE58B-AD7C-45D8-A96D-03C525380E44}"/>
                  </a:ext>
                </a:extLst>
              </p:cNvPr>
              <p:cNvSpPr txBox="1"/>
              <p:nvPr/>
            </p:nvSpPr>
            <p:spPr>
              <a:xfrm>
                <a:off x="119282" y="996010"/>
                <a:ext cx="6606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나머지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C9C07091-5555-442A-BA3A-567129BC4BE7}"/>
              </a:ext>
            </a:extLst>
          </p:cNvPr>
          <p:cNvSpPr/>
          <p:nvPr/>
        </p:nvSpPr>
        <p:spPr bwMode="auto">
          <a:xfrm>
            <a:off x="4900341" y="3149568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9FEA5998-C331-48A9-B428-40E672006D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4982" y="2986166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FD4846E2-5C35-4B32-9EE6-32DB8DDCF36C}"/>
              </a:ext>
            </a:extLst>
          </p:cNvPr>
          <p:cNvSpPr/>
          <p:nvPr/>
        </p:nvSpPr>
        <p:spPr bwMode="auto">
          <a:xfrm>
            <a:off x="4893264" y="3625136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74EA9CF9-D726-414F-B423-66E7FC0E49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7905" y="3461734"/>
            <a:ext cx="360000" cy="355000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0A61F148-AF32-48EB-B6B4-99EFB25E8FD9}"/>
              </a:ext>
            </a:extLst>
          </p:cNvPr>
          <p:cNvGrpSpPr/>
          <p:nvPr/>
        </p:nvGrpSpPr>
        <p:grpSpPr>
          <a:xfrm>
            <a:off x="467544" y="3103297"/>
            <a:ext cx="910888" cy="889957"/>
            <a:chOff x="672780" y="3103297"/>
            <a:chExt cx="910888" cy="889957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64D3B7D2-94E3-41E7-AE72-AE8936F28430}"/>
                </a:ext>
              </a:extLst>
            </p:cNvPr>
            <p:cNvGrpSpPr/>
            <p:nvPr/>
          </p:nvGrpSpPr>
          <p:grpSpPr>
            <a:xfrm>
              <a:off x="672780" y="3103297"/>
              <a:ext cx="910888" cy="889957"/>
              <a:chOff x="672780" y="3103297"/>
              <a:chExt cx="910888" cy="889957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xmlns="" id="{AB32311F-9C8C-44D2-9C74-C86211E6F2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b="58426"/>
              <a:stretch/>
            </p:blipFill>
            <p:spPr>
              <a:xfrm>
                <a:off x="672780" y="3103297"/>
                <a:ext cx="910888" cy="427989"/>
              </a:xfrm>
              <a:prstGeom prst="rect">
                <a:avLst/>
              </a:prstGeom>
            </p:spPr>
          </p:pic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xmlns="" id="{A6BF53D0-CE08-4E46-B0B5-2763C91046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61090"/>
              <a:stretch/>
            </p:blipFill>
            <p:spPr>
              <a:xfrm>
                <a:off x="672780" y="3592686"/>
                <a:ext cx="910888" cy="400568"/>
              </a:xfrm>
              <a:prstGeom prst="rect">
                <a:avLst/>
              </a:prstGeom>
            </p:spPr>
          </p:pic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93B73707-2501-4CAC-BA48-C62F15635FCF}"/>
                </a:ext>
              </a:extLst>
            </p:cNvPr>
            <p:cNvGrpSpPr/>
            <p:nvPr/>
          </p:nvGrpSpPr>
          <p:grpSpPr>
            <a:xfrm>
              <a:off x="869732" y="3216872"/>
              <a:ext cx="478101" cy="224930"/>
              <a:chOff x="172384" y="1347304"/>
              <a:chExt cx="478101" cy="224930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9534A2E2-FC3A-4E79-A59A-A0C9E30C0EE8}"/>
                  </a:ext>
                </a:extLst>
              </p:cNvPr>
              <p:cNvSpPr/>
              <p:nvPr/>
            </p:nvSpPr>
            <p:spPr>
              <a:xfrm>
                <a:off x="202245" y="1356790"/>
                <a:ext cx="36004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0" name="TextBox 53">
                <a:extLst>
                  <a:ext uri="{FF2B5EF4-FFF2-40B4-BE49-F238E27FC236}">
                    <a16:creationId xmlns:a16="http://schemas.microsoft.com/office/drawing/2014/main" xmlns="" id="{E0A505C4-B398-4787-84D6-7D8E1D2B3D0C}"/>
                  </a:ext>
                </a:extLst>
              </p:cNvPr>
              <p:cNvSpPr txBox="1"/>
              <p:nvPr/>
            </p:nvSpPr>
            <p:spPr>
              <a:xfrm>
                <a:off x="172384" y="1347304"/>
                <a:ext cx="4781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>
                    <a:latin typeface="맑은 고딕" pitchFamily="50" charset="-127"/>
                    <a:ea typeface="맑은 고딕" pitchFamily="50" charset="-127"/>
                  </a:rPr>
                  <a:t>몫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06FCB6FB-26DB-4F55-A7E5-1970CE1C9139}"/>
                </a:ext>
              </a:extLst>
            </p:cNvPr>
            <p:cNvGrpSpPr/>
            <p:nvPr/>
          </p:nvGrpSpPr>
          <p:grpSpPr>
            <a:xfrm>
              <a:off x="797890" y="3664909"/>
              <a:ext cx="660668" cy="220473"/>
              <a:chOff x="119282" y="990981"/>
              <a:chExt cx="660668" cy="220473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33E82F52-FEBF-4CFD-B890-FA1064D6B70D}"/>
                  </a:ext>
                </a:extLst>
              </p:cNvPr>
              <p:cNvSpPr/>
              <p:nvPr/>
            </p:nvSpPr>
            <p:spPr>
              <a:xfrm>
                <a:off x="189992" y="990981"/>
                <a:ext cx="49904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8" name="TextBox 53">
                <a:extLst>
                  <a:ext uri="{FF2B5EF4-FFF2-40B4-BE49-F238E27FC236}">
                    <a16:creationId xmlns:a16="http://schemas.microsoft.com/office/drawing/2014/main" xmlns="" id="{90600AD5-22C2-4BE7-90F1-8BFA2E441A56}"/>
                  </a:ext>
                </a:extLst>
              </p:cNvPr>
              <p:cNvSpPr txBox="1"/>
              <p:nvPr/>
            </p:nvSpPr>
            <p:spPr>
              <a:xfrm>
                <a:off x="119282" y="996010"/>
                <a:ext cx="6606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나머지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D70EAF86-1745-411D-88BA-C4B228210D3B}"/>
              </a:ext>
            </a:extLst>
          </p:cNvPr>
          <p:cNvSpPr/>
          <p:nvPr/>
        </p:nvSpPr>
        <p:spPr bwMode="auto">
          <a:xfrm>
            <a:off x="1479961" y="3149568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A3388878-5370-489B-AE9F-5889B5E18A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4602" y="2986166"/>
            <a:ext cx="360000" cy="355000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FE35CFF6-FCD7-4F62-A2F2-661448E5E121}"/>
              </a:ext>
            </a:extLst>
          </p:cNvPr>
          <p:cNvSpPr/>
          <p:nvPr/>
        </p:nvSpPr>
        <p:spPr bwMode="auto">
          <a:xfrm>
            <a:off x="1472884" y="3625136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2FD74A59-5258-4C42-8235-D0C7091EB2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7525" y="3461734"/>
            <a:ext cx="360000" cy="355000"/>
          </a:xfrm>
          <a:prstGeom prst="rect">
            <a:avLst/>
          </a:prstGeom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F0611E7F-FDD2-4D93-A282-EB442985E7EC}"/>
              </a:ext>
            </a:extLst>
          </p:cNvPr>
          <p:cNvGrpSpPr/>
          <p:nvPr/>
        </p:nvGrpSpPr>
        <p:grpSpPr>
          <a:xfrm>
            <a:off x="143508" y="3054236"/>
            <a:ext cx="6667165" cy="2183128"/>
            <a:chOff x="192745" y="3090162"/>
            <a:chExt cx="6667165" cy="218312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596BF8B3-700E-441A-B8C0-A639C83FDF10}"/>
                </a:ext>
              </a:extLst>
            </p:cNvPr>
            <p:cNvSpPr/>
            <p:nvPr/>
          </p:nvSpPr>
          <p:spPr>
            <a:xfrm>
              <a:off x="192745" y="3252797"/>
              <a:ext cx="6667165" cy="18323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38">
              <a:extLst>
                <a:ext uri="{FF2B5EF4-FFF2-40B4-BE49-F238E27FC236}">
                  <a16:creationId xmlns:a16="http://schemas.microsoft.com/office/drawing/2014/main" xmlns="" id="{7561A5C8-6A29-4512-80C8-9A55FDC273B1}"/>
                </a:ext>
              </a:extLst>
            </p:cNvPr>
            <p:cNvSpPr/>
            <p:nvPr/>
          </p:nvSpPr>
          <p:spPr>
            <a:xfrm>
              <a:off x="338478" y="309016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xmlns="" id="{9C7864FD-8AB2-4B4B-81C6-43970357D56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2" name="직사각형 21">
            <a:extLst>
              <a:ext uri="{FF2B5EF4-FFF2-40B4-BE49-F238E27FC236}">
                <a16:creationId xmlns:a16="http://schemas.microsoft.com/office/drawing/2014/main" xmlns="" id="{D7D0EB72-628C-4B29-B3C2-862998AB2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E157F22B-CBAE-4CA9-B7FA-7C5EE03F0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5496"/>
              </p:ext>
            </p:extLst>
          </p:nvPr>
        </p:nvGraphicFramePr>
        <p:xfrm>
          <a:off x="244437" y="3417168"/>
          <a:ext cx="1795328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8E600B4-8DC2-4140-93B4-94FAC38EC557}"/>
              </a:ext>
            </a:extLst>
          </p:cNvPr>
          <p:cNvSpPr txBox="1"/>
          <p:nvPr/>
        </p:nvSpPr>
        <p:spPr>
          <a:xfrm>
            <a:off x="2059966" y="4562898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8FB19F74-4F88-4613-8D1D-8EFA5C640DFE}"/>
              </a:ext>
            </a:extLst>
          </p:cNvPr>
          <p:cNvSpPr txBox="1"/>
          <p:nvPr/>
        </p:nvSpPr>
        <p:spPr>
          <a:xfrm>
            <a:off x="2059966" y="3442072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8FCA394E-1C85-499F-84C2-DA2153670D40}"/>
              </a:ext>
            </a:extLst>
          </p:cNvPr>
          <p:cNvGrpSpPr/>
          <p:nvPr/>
        </p:nvGrpSpPr>
        <p:grpSpPr>
          <a:xfrm>
            <a:off x="647564" y="3795331"/>
            <a:ext cx="1350692" cy="417979"/>
            <a:chOff x="-1277528" y="1827143"/>
            <a:chExt cx="1919215" cy="945054"/>
          </a:xfrm>
        </p:grpSpPr>
        <p:sp>
          <p:nvSpPr>
            <p:cNvPr id="87" name="원호 86">
              <a:extLst>
                <a:ext uri="{FF2B5EF4-FFF2-40B4-BE49-F238E27FC236}">
                  <a16:creationId xmlns:a16="http://schemas.microsoft.com/office/drawing/2014/main" xmlns="" id="{4D783B69-2348-434C-8547-452E1EF2F713}"/>
                </a:ext>
              </a:extLst>
            </p:cNvPr>
            <p:cNvSpPr/>
            <p:nvPr/>
          </p:nvSpPr>
          <p:spPr bwMode="auto">
            <a:xfrm>
              <a:off x="-1277528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69103CB3-2EAE-4133-8CF6-2BB85BB64A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1739197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F4BD22AE-7065-4A6E-AED5-D590C8328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15426"/>
              </p:ext>
            </p:extLst>
          </p:nvPr>
        </p:nvGraphicFramePr>
        <p:xfrm>
          <a:off x="3563888" y="3417168"/>
          <a:ext cx="1795328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4C6A88B5-BADD-4423-BA86-AE2358B7C368}"/>
              </a:ext>
            </a:extLst>
          </p:cNvPr>
          <p:cNvSpPr txBox="1"/>
          <p:nvPr/>
        </p:nvSpPr>
        <p:spPr>
          <a:xfrm>
            <a:off x="5379417" y="4562898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32626748-7E4D-47DD-AC36-BEC936DF3830}"/>
              </a:ext>
            </a:extLst>
          </p:cNvPr>
          <p:cNvSpPr txBox="1"/>
          <p:nvPr/>
        </p:nvSpPr>
        <p:spPr>
          <a:xfrm>
            <a:off x="5379417" y="3442072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xmlns="" id="{D657023B-47C1-4AFC-AEB9-AB68FBD2170D}"/>
              </a:ext>
            </a:extLst>
          </p:cNvPr>
          <p:cNvGrpSpPr/>
          <p:nvPr/>
        </p:nvGrpSpPr>
        <p:grpSpPr>
          <a:xfrm>
            <a:off x="3967015" y="3795331"/>
            <a:ext cx="1350692" cy="417979"/>
            <a:chOff x="-1277528" y="1827143"/>
            <a:chExt cx="1919215" cy="945054"/>
          </a:xfrm>
        </p:grpSpPr>
        <p:sp>
          <p:nvSpPr>
            <p:cNvPr id="119" name="원호 118">
              <a:extLst>
                <a:ext uri="{FF2B5EF4-FFF2-40B4-BE49-F238E27FC236}">
                  <a16:creationId xmlns:a16="http://schemas.microsoft.com/office/drawing/2014/main" xmlns="" id="{2873B52B-29FA-44EF-AAEB-30252B98A3A0}"/>
                </a:ext>
              </a:extLst>
            </p:cNvPr>
            <p:cNvSpPr/>
            <p:nvPr/>
          </p:nvSpPr>
          <p:spPr bwMode="auto">
            <a:xfrm>
              <a:off x="-1277528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xmlns="" id="{3F36D3B9-9C07-412E-AA25-9D887240CC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1739197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5366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graphicFrame>
        <p:nvGraphicFramePr>
          <p:cNvPr id="114" name="Group 1072">
            <a:extLst>
              <a:ext uri="{FF2B5EF4-FFF2-40B4-BE49-F238E27FC236}">
                <a16:creationId xmlns:a16="http://schemas.microsoft.com/office/drawing/2014/main" xmlns="" id="{C3E80272-153B-4804-A5BE-E27596F12A52}"/>
              </a:ext>
            </a:extLst>
          </p:cNvPr>
          <p:cNvGraphicFramePr>
            <a:graphicFrameLocks noGrp="1"/>
          </p:cNvGraphicFramePr>
          <p:nvPr/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_4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PDF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CD77E55-20C3-47AD-8AF2-C34454B8623F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3EAF5A7B-2F10-469C-949B-14164140F6B5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F05650C-60CA-44A9-B44E-49A6B1964013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FBED524-654C-4299-9901-838D57DEB9A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4F7FBF0C-C92F-420E-8488-177B6BFA8E15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C5CC453A-E4ED-4491-B6FE-8BCF3D62B972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9E3AD37B-EE6B-4B0D-B7F1-AE2FC6D6AA35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E97E460D-9367-4AA4-AE4D-A1AC0E18C1C0}"/>
              </a:ext>
            </a:extLst>
          </p:cNvPr>
          <p:cNvGrpSpPr/>
          <p:nvPr/>
        </p:nvGrpSpPr>
        <p:grpSpPr>
          <a:xfrm>
            <a:off x="2491808" y="5265204"/>
            <a:ext cx="2012647" cy="320779"/>
            <a:chOff x="290979" y="2009759"/>
            <a:chExt cx="2665167" cy="433388"/>
          </a:xfrm>
        </p:grpSpPr>
        <p:pic>
          <p:nvPicPr>
            <p:cNvPr id="27" name="Picture 15">
              <a:extLst>
                <a:ext uri="{FF2B5EF4-FFF2-40B4-BE49-F238E27FC236}">
                  <a16:creationId xmlns:a16="http://schemas.microsoft.com/office/drawing/2014/main" xmlns="" id="{55C239E9-0DBD-4458-95E7-1511699A6E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>
              <a:extLst>
                <a:ext uri="{FF2B5EF4-FFF2-40B4-BE49-F238E27FC236}">
                  <a16:creationId xmlns:a16="http://schemas.microsoft.com/office/drawing/2014/main" xmlns="" id="{74A3B807-9ED8-4A38-B5BB-C88A9F02A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xmlns="" id="{D2B00B13-6A57-4FAF-BF4F-BB56CEEBD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6">
              <a:extLst>
                <a:ext uri="{FF2B5EF4-FFF2-40B4-BE49-F238E27FC236}">
                  <a16:creationId xmlns:a16="http://schemas.microsoft.com/office/drawing/2014/main" xmlns="" id="{E4CEFC93-AB65-4F06-9CD2-12BBC2BF14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EA91F2D4-422C-464A-A892-F8F3F2D9191D}"/>
              </a:ext>
            </a:extLst>
          </p:cNvPr>
          <p:cNvSpPr/>
          <p:nvPr/>
        </p:nvSpPr>
        <p:spPr>
          <a:xfrm>
            <a:off x="2285603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>
            <a:extLst>
              <a:ext uri="{FF2B5EF4-FFF2-40B4-BE49-F238E27FC236}">
                <a16:creationId xmlns:a16="http://schemas.microsoft.com/office/drawing/2014/main" xmlns="" id="{D171FA2A-298F-4DDE-A79D-DFDC91A4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357B423F-E65E-47B0-89A1-A553B28E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A77D64C9-9C37-4D90-A025-B417737E71E7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0FB90110-6680-480A-9A84-9623E56A2E8A}"/>
              </a:ext>
            </a:extLst>
          </p:cNvPr>
          <p:cNvSpPr/>
          <p:nvPr/>
        </p:nvSpPr>
        <p:spPr>
          <a:xfrm>
            <a:off x="5652120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8A7A4824-25C1-47AC-ACDB-580B173A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83038"/>
              </p:ext>
            </p:extLst>
          </p:nvPr>
        </p:nvGraphicFramePr>
        <p:xfrm>
          <a:off x="702259" y="2158985"/>
          <a:ext cx="2096272" cy="8820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4068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24068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524068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24068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44104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35EA5356-2B47-4794-9954-E5F2D09FDC97}"/>
              </a:ext>
            </a:extLst>
          </p:cNvPr>
          <p:cNvGrpSpPr/>
          <p:nvPr/>
        </p:nvGrpSpPr>
        <p:grpSpPr>
          <a:xfrm>
            <a:off x="1134025" y="2586960"/>
            <a:ext cx="1584000" cy="482000"/>
            <a:chOff x="-1277528" y="1827143"/>
            <a:chExt cx="3444664" cy="945054"/>
          </a:xfrm>
        </p:grpSpPr>
        <p:sp>
          <p:nvSpPr>
            <p:cNvPr id="40" name="원호 39">
              <a:extLst>
                <a:ext uri="{FF2B5EF4-FFF2-40B4-BE49-F238E27FC236}">
                  <a16:creationId xmlns:a16="http://schemas.microsoft.com/office/drawing/2014/main" xmlns="" id="{E80EA811-5EDF-4DE3-A4F9-8A5928C2D814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1EB182AF-F1EE-4182-B0F5-5DD0755A66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3264645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DC064E37-55E1-4C01-8D14-526650490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07610"/>
              </p:ext>
            </p:extLst>
          </p:nvPr>
        </p:nvGraphicFramePr>
        <p:xfrm>
          <a:off x="4159110" y="2158985"/>
          <a:ext cx="2096272" cy="8820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4068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24068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524068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24068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44104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DD2697CF-0A1F-40CC-9DBF-8212F526A09C}"/>
              </a:ext>
            </a:extLst>
          </p:cNvPr>
          <p:cNvGrpSpPr/>
          <p:nvPr/>
        </p:nvGrpSpPr>
        <p:grpSpPr>
          <a:xfrm>
            <a:off x="4590876" y="2586960"/>
            <a:ext cx="1584000" cy="482000"/>
            <a:chOff x="-1277528" y="1827143"/>
            <a:chExt cx="3444664" cy="945054"/>
          </a:xfrm>
        </p:grpSpPr>
        <p:sp>
          <p:nvSpPr>
            <p:cNvPr id="52" name="원호 51">
              <a:extLst>
                <a:ext uri="{FF2B5EF4-FFF2-40B4-BE49-F238E27FC236}">
                  <a16:creationId xmlns:a16="http://schemas.microsoft.com/office/drawing/2014/main" xmlns="" id="{8954048D-0101-401C-9AFC-B531CF7AD35A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C8E942FB-2C64-485D-A2D8-5AA4B91586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3264645" cy="7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829EC1F-4853-4338-B9BB-0291A1AC1917}"/>
              </a:ext>
            </a:extLst>
          </p:cNvPr>
          <p:cNvSpPr/>
          <p:nvPr/>
        </p:nvSpPr>
        <p:spPr bwMode="auto">
          <a:xfrm>
            <a:off x="5107559" y="3521418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E37900DA-013A-4CA4-8AAB-36B977D75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2200" y="3358016"/>
            <a:ext cx="360000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16FF3E5-731D-46E7-BD22-BEFF4E4AEB5D}"/>
              </a:ext>
            </a:extLst>
          </p:cNvPr>
          <p:cNvSpPr/>
          <p:nvPr/>
        </p:nvSpPr>
        <p:spPr bwMode="auto">
          <a:xfrm>
            <a:off x="5100482" y="3996986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76700FE0-F75C-472A-95AD-E869CBD58D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5123" y="3833584"/>
            <a:ext cx="360000" cy="355000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E25FBB09-4C96-4434-A0A7-13B2F7EA1952}"/>
              </a:ext>
            </a:extLst>
          </p:cNvPr>
          <p:cNvSpPr/>
          <p:nvPr/>
        </p:nvSpPr>
        <p:spPr bwMode="auto">
          <a:xfrm>
            <a:off x="1687179" y="3521418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3290B6B-5C9D-443E-A9C9-832777E0E6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1820" y="3358016"/>
            <a:ext cx="360000" cy="35500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D8C4A4D-5796-47D6-9748-AF85069E4A52}"/>
              </a:ext>
            </a:extLst>
          </p:cNvPr>
          <p:cNvSpPr/>
          <p:nvPr/>
        </p:nvSpPr>
        <p:spPr bwMode="auto">
          <a:xfrm>
            <a:off x="1680102" y="3996986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B9F5EFD2-C78B-4FFF-B5D6-0D420566D9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4743" y="3833584"/>
            <a:ext cx="360000" cy="355000"/>
          </a:xfrm>
          <a:prstGeom prst="rect">
            <a:avLst/>
          </a:prstGeom>
        </p:spPr>
      </p:pic>
      <p:sp>
        <p:nvSpPr>
          <p:cNvPr id="82" name="모서리가 둥근 직사각형 81"/>
          <p:cNvSpPr/>
          <p:nvPr/>
        </p:nvSpPr>
        <p:spPr>
          <a:xfrm>
            <a:off x="627702" y="3998636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40571" y="3529946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048082" y="3998636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060951" y="3529946"/>
            <a:ext cx="97910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04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xmlns="" id="{CCD77E55-20C3-47AD-8AF2-C34454B8623F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xmlns="" id="{3EAF5A7B-2F10-469C-949B-14164140F6B5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CF05650C-60CA-44A9-B44E-49A6B1964013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FBED524-654C-4299-9901-838D57DEB9A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4F7FBF0C-C92F-420E-8488-177B6BFA8E15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C5CC453A-E4ED-4491-B6FE-8BCF3D62B972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9E3AD37B-EE6B-4B0D-B7F1-AE2FC6D6AA35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E97E460D-9367-4AA4-AE4D-A1AC0E18C1C0}"/>
              </a:ext>
            </a:extLst>
          </p:cNvPr>
          <p:cNvGrpSpPr/>
          <p:nvPr/>
        </p:nvGrpSpPr>
        <p:grpSpPr>
          <a:xfrm>
            <a:off x="2491808" y="5265204"/>
            <a:ext cx="2012647" cy="320779"/>
            <a:chOff x="290979" y="2009759"/>
            <a:chExt cx="2665167" cy="433388"/>
          </a:xfrm>
        </p:grpSpPr>
        <p:pic>
          <p:nvPicPr>
            <p:cNvPr id="27" name="Picture 15">
              <a:extLst>
                <a:ext uri="{FF2B5EF4-FFF2-40B4-BE49-F238E27FC236}">
                  <a16:creationId xmlns:a16="http://schemas.microsoft.com/office/drawing/2014/main" xmlns="" id="{55C239E9-0DBD-4458-95E7-1511699A6E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>
              <a:extLst>
                <a:ext uri="{FF2B5EF4-FFF2-40B4-BE49-F238E27FC236}">
                  <a16:creationId xmlns:a16="http://schemas.microsoft.com/office/drawing/2014/main" xmlns="" id="{74A3B807-9ED8-4A38-B5BB-C88A9F02A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xmlns="" id="{D2B00B13-6A57-4FAF-BF4F-BB56CEEBD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6">
              <a:extLst>
                <a:ext uri="{FF2B5EF4-FFF2-40B4-BE49-F238E27FC236}">
                  <a16:creationId xmlns:a16="http://schemas.microsoft.com/office/drawing/2014/main" xmlns="" id="{E4CEFC93-AB65-4F06-9CD2-12BBC2BF14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Picture 6">
            <a:extLst>
              <a:ext uri="{FF2B5EF4-FFF2-40B4-BE49-F238E27FC236}">
                <a16:creationId xmlns:a16="http://schemas.microsoft.com/office/drawing/2014/main" xmlns="" id="{D171FA2A-298F-4DDE-A79D-DFDC91A4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357B423F-E65E-47B0-89A1-A553B28E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8A7A4824-25C1-47AC-ACDB-580B173ABFEA}"/>
              </a:ext>
            </a:extLst>
          </p:cNvPr>
          <p:cNvGraphicFramePr>
            <a:graphicFrameLocks noGrp="1"/>
          </p:cNvGraphicFramePr>
          <p:nvPr/>
        </p:nvGraphicFramePr>
        <p:xfrm>
          <a:off x="243013" y="2158985"/>
          <a:ext cx="2096272" cy="8820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4068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24068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524068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24068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44104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35EA5356-2B47-4794-9954-E5F2D09FDC97}"/>
              </a:ext>
            </a:extLst>
          </p:cNvPr>
          <p:cNvGrpSpPr/>
          <p:nvPr/>
        </p:nvGrpSpPr>
        <p:grpSpPr>
          <a:xfrm>
            <a:off x="674779" y="2586960"/>
            <a:ext cx="1584000" cy="482000"/>
            <a:chOff x="-1277528" y="1827143"/>
            <a:chExt cx="3444664" cy="945054"/>
          </a:xfrm>
        </p:grpSpPr>
        <p:sp>
          <p:nvSpPr>
            <p:cNvPr id="40" name="원호 39">
              <a:extLst>
                <a:ext uri="{FF2B5EF4-FFF2-40B4-BE49-F238E27FC236}">
                  <a16:creationId xmlns:a16="http://schemas.microsoft.com/office/drawing/2014/main" xmlns="" id="{E80EA811-5EDF-4DE3-A4F9-8A5928C2D814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1EB182AF-F1EE-4182-B0F5-5DD0755A66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3264645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DC064E37-55E1-4C01-8D14-52665049088C}"/>
              </a:ext>
            </a:extLst>
          </p:cNvPr>
          <p:cNvGraphicFramePr>
            <a:graphicFrameLocks noGrp="1"/>
          </p:cNvGraphicFramePr>
          <p:nvPr/>
        </p:nvGraphicFramePr>
        <p:xfrm>
          <a:off x="3699864" y="2158985"/>
          <a:ext cx="2096272" cy="8820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4068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24068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524068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24068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44104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4104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816" marR="75816" marT="37908" marB="37908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DD2697CF-0A1F-40CC-9DBF-8212F526A09C}"/>
              </a:ext>
            </a:extLst>
          </p:cNvPr>
          <p:cNvGrpSpPr/>
          <p:nvPr/>
        </p:nvGrpSpPr>
        <p:grpSpPr>
          <a:xfrm>
            <a:off x="4131630" y="2586960"/>
            <a:ext cx="1584000" cy="482000"/>
            <a:chOff x="-1277528" y="1827143"/>
            <a:chExt cx="3444664" cy="945054"/>
          </a:xfrm>
        </p:grpSpPr>
        <p:sp>
          <p:nvSpPr>
            <p:cNvPr id="52" name="원호 51">
              <a:extLst>
                <a:ext uri="{FF2B5EF4-FFF2-40B4-BE49-F238E27FC236}">
                  <a16:creationId xmlns:a16="http://schemas.microsoft.com/office/drawing/2014/main" xmlns="" id="{8954048D-0101-401C-9AFC-B531CF7AD35A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C8E942FB-2C64-485D-A2D8-5AA4B91586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3264645" cy="7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3B565231-6D98-4C05-BD3A-7B936A8F1A79}"/>
              </a:ext>
            </a:extLst>
          </p:cNvPr>
          <p:cNvGrpSpPr/>
          <p:nvPr/>
        </p:nvGrpSpPr>
        <p:grpSpPr>
          <a:xfrm>
            <a:off x="3887924" y="3475147"/>
            <a:ext cx="910888" cy="889957"/>
            <a:chOff x="672780" y="3103297"/>
            <a:chExt cx="910888" cy="88995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64520F92-AF00-48AE-8281-F38225F709BB}"/>
                </a:ext>
              </a:extLst>
            </p:cNvPr>
            <p:cNvGrpSpPr/>
            <p:nvPr/>
          </p:nvGrpSpPr>
          <p:grpSpPr>
            <a:xfrm>
              <a:off x="672780" y="3103297"/>
              <a:ext cx="910888" cy="889957"/>
              <a:chOff x="672780" y="3103297"/>
              <a:chExt cx="910888" cy="889957"/>
            </a:xfrm>
          </p:grpSpPr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xmlns="" id="{7CE34E74-72F3-4C0B-9B31-BABEE02019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b="58426"/>
              <a:stretch/>
            </p:blipFill>
            <p:spPr>
              <a:xfrm>
                <a:off x="672780" y="3103297"/>
                <a:ext cx="910888" cy="427989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xmlns="" id="{6EA98082-957D-4FB0-9784-E8AFAA2216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61090"/>
              <a:stretch/>
            </p:blipFill>
            <p:spPr>
              <a:xfrm>
                <a:off x="672780" y="3592686"/>
                <a:ext cx="910888" cy="400568"/>
              </a:xfrm>
              <a:prstGeom prst="rect">
                <a:avLst/>
              </a:prstGeom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A0DCB28E-5E9D-4199-BF39-CAE2430D78A6}"/>
                </a:ext>
              </a:extLst>
            </p:cNvPr>
            <p:cNvGrpSpPr/>
            <p:nvPr/>
          </p:nvGrpSpPr>
          <p:grpSpPr>
            <a:xfrm>
              <a:off x="869732" y="3216872"/>
              <a:ext cx="478101" cy="224930"/>
              <a:chOff x="172384" y="1347304"/>
              <a:chExt cx="478101" cy="22493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AF30BC6C-D902-4A93-AB42-B0ECAFC9AD6E}"/>
                  </a:ext>
                </a:extLst>
              </p:cNvPr>
              <p:cNvSpPr/>
              <p:nvPr/>
            </p:nvSpPr>
            <p:spPr>
              <a:xfrm>
                <a:off x="202245" y="1356790"/>
                <a:ext cx="36004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3">
                <a:extLst>
                  <a:ext uri="{FF2B5EF4-FFF2-40B4-BE49-F238E27FC236}">
                    <a16:creationId xmlns:a16="http://schemas.microsoft.com/office/drawing/2014/main" xmlns="" id="{B5A19678-453C-4F52-8EF0-1EB620B5AD7F}"/>
                  </a:ext>
                </a:extLst>
              </p:cNvPr>
              <p:cNvSpPr txBox="1"/>
              <p:nvPr/>
            </p:nvSpPr>
            <p:spPr>
              <a:xfrm>
                <a:off x="172384" y="1347304"/>
                <a:ext cx="4781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>
                    <a:latin typeface="맑은 고딕" pitchFamily="50" charset="-127"/>
                    <a:ea typeface="맑은 고딕" pitchFamily="50" charset="-127"/>
                  </a:rPr>
                  <a:t>몫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7F2641A5-368F-4D8C-B1CB-F7007D6FDF3D}"/>
                </a:ext>
              </a:extLst>
            </p:cNvPr>
            <p:cNvGrpSpPr/>
            <p:nvPr/>
          </p:nvGrpSpPr>
          <p:grpSpPr>
            <a:xfrm>
              <a:off x="797890" y="3664909"/>
              <a:ext cx="660668" cy="220473"/>
              <a:chOff x="119282" y="990981"/>
              <a:chExt cx="660668" cy="220473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6E7CF86D-3BC3-4883-BA67-E6F5AF2F4391}"/>
                  </a:ext>
                </a:extLst>
              </p:cNvPr>
              <p:cNvSpPr/>
              <p:nvPr/>
            </p:nvSpPr>
            <p:spPr>
              <a:xfrm>
                <a:off x="189992" y="990981"/>
                <a:ext cx="49904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8" name="TextBox 53">
                <a:extLst>
                  <a:ext uri="{FF2B5EF4-FFF2-40B4-BE49-F238E27FC236}">
                    <a16:creationId xmlns:a16="http://schemas.microsoft.com/office/drawing/2014/main" xmlns="" id="{7A388462-A02B-44C7-82B6-103D6747A1ED}"/>
                  </a:ext>
                </a:extLst>
              </p:cNvPr>
              <p:cNvSpPr txBox="1"/>
              <p:nvPr/>
            </p:nvSpPr>
            <p:spPr>
              <a:xfrm>
                <a:off x="119282" y="996010"/>
                <a:ext cx="6606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나머지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829EC1F-4853-4338-B9BB-0291A1AC1917}"/>
              </a:ext>
            </a:extLst>
          </p:cNvPr>
          <p:cNvSpPr/>
          <p:nvPr/>
        </p:nvSpPr>
        <p:spPr bwMode="auto">
          <a:xfrm>
            <a:off x="4900341" y="3521418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E37900DA-013A-4CA4-8AAB-36B977D757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4982" y="3358016"/>
            <a:ext cx="360000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16FF3E5-731D-46E7-BD22-BEFF4E4AEB5D}"/>
              </a:ext>
            </a:extLst>
          </p:cNvPr>
          <p:cNvSpPr/>
          <p:nvPr/>
        </p:nvSpPr>
        <p:spPr bwMode="auto">
          <a:xfrm>
            <a:off x="4893264" y="3996986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76700FE0-F75C-472A-95AD-E869CBD58D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7905" y="3833584"/>
            <a:ext cx="360000" cy="3550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2B340BE7-2556-448A-9488-04460A31EC84}"/>
              </a:ext>
            </a:extLst>
          </p:cNvPr>
          <p:cNvGrpSpPr/>
          <p:nvPr/>
        </p:nvGrpSpPr>
        <p:grpSpPr>
          <a:xfrm>
            <a:off x="467544" y="3475147"/>
            <a:ext cx="910888" cy="889957"/>
            <a:chOff x="672780" y="3103297"/>
            <a:chExt cx="910888" cy="889957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76806D4C-12E7-4966-8924-F6B1B87186CC}"/>
                </a:ext>
              </a:extLst>
            </p:cNvPr>
            <p:cNvGrpSpPr/>
            <p:nvPr/>
          </p:nvGrpSpPr>
          <p:grpSpPr>
            <a:xfrm>
              <a:off x="672780" y="3103297"/>
              <a:ext cx="910888" cy="889957"/>
              <a:chOff x="672780" y="3103297"/>
              <a:chExt cx="910888" cy="889957"/>
            </a:xfrm>
          </p:grpSpPr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xmlns="" id="{AF2B611D-C75A-4D79-81AC-49E9E592DC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b="58426"/>
              <a:stretch/>
            </p:blipFill>
            <p:spPr>
              <a:xfrm>
                <a:off x="672780" y="3103297"/>
                <a:ext cx="910888" cy="427989"/>
              </a:xfrm>
              <a:prstGeom prst="rect">
                <a:avLst/>
              </a:prstGeom>
            </p:spPr>
          </p:pic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xmlns="" id="{89B6FB5D-DA29-41F6-8473-F6370E01EE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61090"/>
              <a:stretch/>
            </p:blipFill>
            <p:spPr>
              <a:xfrm>
                <a:off x="672780" y="3592686"/>
                <a:ext cx="910888" cy="400568"/>
              </a:xfrm>
              <a:prstGeom prst="rect">
                <a:avLst/>
              </a:prstGeom>
            </p:spPr>
          </p:pic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1F6FB446-DA75-45C1-97A9-835E2DC93BCF}"/>
                </a:ext>
              </a:extLst>
            </p:cNvPr>
            <p:cNvGrpSpPr/>
            <p:nvPr/>
          </p:nvGrpSpPr>
          <p:grpSpPr>
            <a:xfrm>
              <a:off x="869732" y="3216872"/>
              <a:ext cx="478101" cy="224930"/>
              <a:chOff x="172384" y="1347304"/>
              <a:chExt cx="478101" cy="22493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C8180827-6D4B-485E-A90F-430825ED2DD7}"/>
                  </a:ext>
                </a:extLst>
              </p:cNvPr>
              <p:cNvSpPr/>
              <p:nvPr/>
            </p:nvSpPr>
            <p:spPr>
              <a:xfrm>
                <a:off x="202245" y="1356790"/>
                <a:ext cx="360040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5" name="TextBox 53">
                <a:extLst>
                  <a:ext uri="{FF2B5EF4-FFF2-40B4-BE49-F238E27FC236}">
                    <a16:creationId xmlns:a16="http://schemas.microsoft.com/office/drawing/2014/main" xmlns="" id="{7A75FDF6-82A9-4436-9EE9-6E4D4B56F68A}"/>
                  </a:ext>
                </a:extLst>
              </p:cNvPr>
              <p:cNvSpPr txBox="1"/>
              <p:nvPr/>
            </p:nvSpPr>
            <p:spPr>
              <a:xfrm>
                <a:off x="172384" y="1347304"/>
                <a:ext cx="4781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>
                    <a:latin typeface="맑은 고딕" pitchFamily="50" charset="-127"/>
                    <a:ea typeface="맑은 고딕" pitchFamily="50" charset="-127"/>
                  </a:rPr>
                  <a:t>몫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1FBCAFFE-1DC3-4DBC-8556-A92AB232B96F}"/>
                </a:ext>
              </a:extLst>
            </p:cNvPr>
            <p:cNvGrpSpPr/>
            <p:nvPr/>
          </p:nvGrpSpPr>
          <p:grpSpPr>
            <a:xfrm>
              <a:off x="797890" y="3664909"/>
              <a:ext cx="660668" cy="220473"/>
              <a:chOff x="119282" y="990981"/>
              <a:chExt cx="660668" cy="220473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2053BC1D-623E-4028-88B5-9DF96BB6DF36}"/>
                  </a:ext>
                </a:extLst>
              </p:cNvPr>
              <p:cNvSpPr/>
              <p:nvPr/>
            </p:nvSpPr>
            <p:spPr>
              <a:xfrm>
                <a:off x="189992" y="990981"/>
                <a:ext cx="49904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2" name="TextBox 53">
                <a:extLst>
                  <a:ext uri="{FF2B5EF4-FFF2-40B4-BE49-F238E27FC236}">
                    <a16:creationId xmlns:a16="http://schemas.microsoft.com/office/drawing/2014/main" xmlns="" id="{9C9A31C9-19E1-418D-81C8-B68F49936FBE}"/>
                  </a:ext>
                </a:extLst>
              </p:cNvPr>
              <p:cNvSpPr txBox="1"/>
              <p:nvPr/>
            </p:nvSpPr>
            <p:spPr>
              <a:xfrm>
                <a:off x="119282" y="996010"/>
                <a:ext cx="6606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나머지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E25FBB09-4C96-4434-A0A7-13B2F7EA1952}"/>
              </a:ext>
            </a:extLst>
          </p:cNvPr>
          <p:cNvSpPr/>
          <p:nvPr/>
        </p:nvSpPr>
        <p:spPr bwMode="auto">
          <a:xfrm>
            <a:off x="1479961" y="3521418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3290B6B-5C9D-443E-A9C9-832777E0E6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4602" y="3358016"/>
            <a:ext cx="360000" cy="35500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D8C4A4D-5796-47D6-9748-AF85069E4A52}"/>
              </a:ext>
            </a:extLst>
          </p:cNvPr>
          <p:cNvSpPr/>
          <p:nvPr/>
        </p:nvSpPr>
        <p:spPr bwMode="auto">
          <a:xfrm>
            <a:off x="1472884" y="3996986"/>
            <a:ext cx="10807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B9F5EFD2-C78B-4FFF-B5D6-0D420566D9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7525" y="3833584"/>
            <a:ext cx="360000" cy="355000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C5E384EF-4F9D-4998-AA40-965D95B28728}"/>
              </a:ext>
            </a:extLst>
          </p:cNvPr>
          <p:cNvGrpSpPr/>
          <p:nvPr/>
        </p:nvGrpSpPr>
        <p:grpSpPr>
          <a:xfrm>
            <a:off x="143508" y="3054236"/>
            <a:ext cx="6667165" cy="2183128"/>
            <a:chOff x="192745" y="3090162"/>
            <a:chExt cx="6667165" cy="218312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549FA40F-6A4A-4456-A19B-F3C4AA40F6E4}"/>
                </a:ext>
              </a:extLst>
            </p:cNvPr>
            <p:cNvSpPr/>
            <p:nvPr/>
          </p:nvSpPr>
          <p:spPr>
            <a:xfrm>
              <a:off x="192745" y="3252797"/>
              <a:ext cx="6667165" cy="18323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38">
              <a:extLst>
                <a:ext uri="{FF2B5EF4-FFF2-40B4-BE49-F238E27FC236}">
                  <a16:creationId xmlns:a16="http://schemas.microsoft.com/office/drawing/2014/main" xmlns="" id="{E10DB0B5-766C-4E87-BBE3-692CFB72476B}"/>
                </a:ext>
              </a:extLst>
            </p:cNvPr>
            <p:cNvSpPr/>
            <p:nvPr/>
          </p:nvSpPr>
          <p:spPr>
            <a:xfrm>
              <a:off x="338478" y="309016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5" name="직각 삼각형 84">
              <a:extLst>
                <a:ext uri="{FF2B5EF4-FFF2-40B4-BE49-F238E27FC236}">
                  <a16:creationId xmlns:a16="http://schemas.microsoft.com/office/drawing/2014/main" xmlns="" id="{D8DA688D-D8F4-4AAE-8D5F-96AB8751083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6" name="직사각형 21">
            <a:extLst>
              <a:ext uri="{FF2B5EF4-FFF2-40B4-BE49-F238E27FC236}">
                <a16:creationId xmlns:a16="http://schemas.microsoft.com/office/drawing/2014/main" xmlns="" id="{9FD7450C-8F0D-4DEE-B672-223A3C397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0FB2C5FA-9EBD-4FFE-95FC-39D283A2F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475861"/>
              </p:ext>
            </p:extLst>
          </p:nvPr>
        </p:nvGraphicFramePr>
        <p:xfrm>
          <a:off x="244437" y="3417168"/>
          <a:ext cx="1795328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78B2824-2E8A-4204-ACF5-E1826D6D34E5}"/>
              </a:ext>
            </a:extLst>
          </p:cNvPr>
          <p:cNvSpPr txBox="1"/>
          <p:nvPr/>
        </p:nvSpPr>
        <p:spPr>
          <a:xfrm>
            <a:off x="2059966" y="4562898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6C0EEB3-511D-4C5A-B23D-4B62D60ADF73}"/>
              </a:ext>
            </a:extLst>
          </p:cNvPr>
          <p:cNvSpPr txBox="1"/>
          <p:nvPr/>
        </p:nvSpPr>
        <p:spPr>
          <a:xfrm>
            <a:off x="2059966" y="3442072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8861C03A-80CE-466A-BC15-0A18C59FD3AB}"/>
              </a:ext>
            </a:extLst>
          </p:cNvPr>
          <p:cNvGrpSpPr/>
          <p:nvPr/>
        </p:nvGrpSpPr>
        <p:grpSpPr>
          <a:xfrm>
            <a:off x="647564" y="3795331"/>
            <a:ext cx="1350692" cy="417979"/>
            <a:chOff x="-1277528" y="1827143"/>
            <a:chExt cx="1919215" cy="945054"/>
          </a:xfrm>
        </p:grpSpPr>
        <p:sp>
          <p:nvSpPr>
            <p:cNvPr id="92" name="원호 91">
              <a:extLst>
                <a:ext uri="{FF2B5EF4-FFF2-40B4-BE49-F238E27FC236}">
                  <a16:creationId xmlns:a16="http://schemas.microsoft.com/office/drawing/2014/main" xmlns="" id="{148D7BF9-4E4F-4E06-A581-552CEA2B1654}"/>
                </a:ext>
              </a:extLst>
            </p:cNvPr>
            <p:cNvSpPr/>
            <p:nvPr/>
          </p:nvSpPr>
          <p:spPr bwMode="auto">
            <a:xfrm>
              <a:off x="-1277528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1B8F829F-2A4A-492F-94AE-653BB752931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1739197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AA9006BD-5357-4A59-AE4F-6EAA9C47A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63255"/>
              </p:ext>
            </p:extLst>
          </p:nvPr>
        </p:nvGraphicFramePr>
        <p:xfrm>
          <a:off x="3563888" y="3417168"/>
          <a:ext cx="1795328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1139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27268037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428063">
                  <a:extLst>
                    <a:ext uri="{9D8B030D-6E8A-4147-A177-3AD203B41FA5}">
                      <a16:colId xmlns:a16="http://schemas.microsoft.com/office/drawing/2014/main" xmlns="" val="169224251"/>
                    </a:ext>
                  </a:extLst>
                </a:gridCol>
              </a:tblGrid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34899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32A621F-E5BC-463A-B230-BBB74B56C550}"/>
              </a:ext>
            </a:extLst>
          </p:cNvPr>
          <p:cNvSpPr txBox="1"/>
          <p:nvPr/>
        </p:nvSpPr>
        <p:spPr>
          <a:xfrm>
            <a:off x="5379417" y="4562898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B413551-A20A-460D-B4A6-BF6A2E4A644E}"/>
              </a:ext>
            </a:extLst>
          </p:cNvPr>
          <p:cNvSpPr txBox="1"/>
          <p:nvPr/>
        </p:nvSpPr>
        <p:spPr>
          <a:xfrm>
            <a:off x="5379417" y="3442072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A235AC70-2CF6-441F-9316-D3194B15C545}"/>
              </a:ext>
            </a:extLst>
          </p:cNvPr>
          <p:cNvGrpSpPr/>
          <p:nvPr/>
        </p:nvGrpSpPr>
        <p:grpSpPr>
          <a:xfrm>
            <a:off x="3967015" y="3795331"/>
            <a:ext cx="1350692" cy="417979"/>
            <a:chOff x="-1277528" y="1827143"/>
            <a:chExt cx="1919215" cy="945054"/>
          </a:xfrm>
        </p:grpSpPr>
        <p:sp>
          <p:nvSpPr>
            <p:cNvPr id="98" name="원호 97">
              <a:extLst>
                <a:ext uri="{FF2B5EF4-FFF2-40B4-BE49-F238E27FC236}">
                  <a16:creationId xmlns:a16="http://schemas.microsoft.com/office/drawing/2014/main" xmlns="" id="{7733BA01-CE76-4BCF-A2D1-7E548936A56C}"/>
                </a:ext>
              </a:extLst>
            </p:cNvPr>
            <p:cNvSpPr/>
            <p:nvPr/>
          </p:nvSpPr>
          <p:spPr bwMode="auto">
            <a:xfrm>
              <a:off x="-1277528" y="1827143"/>
              <a:ext cx="255764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xmlns="" id="{43E495CA-2F76-4828-90D1-B476B2505B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10" y="1827143"/>
              <a:ext cx="1739197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1753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82699648-29C8-4F2F-ADFB-F68C2F7B5D5A}"/>
              </a:ext>
            </a:extLst>
          </p:cNvPr>
          <p:cNvGrpSpPr/>
          <p:nvPr/>
        </p:nvGrpSpPr>
        <p:grpSpPr>
          <a:xfrm>
            <a:off x="768779" y="2231762"/>
            <a:ext cx="5460994" cy="2937100"/>
            <a:chOff x="768779" y="2231762"/>
            <a:chExt cx="5460994" cy="29371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5DAA9A5E-3642-4DB0-9251-10B0000B8B8A}"/>
                </a:ext>
              </a:extLst>
            </p:cNvPr>
            <p:cNvGrpSpPr/>
            <p:nvPr/>
          </p:nvGrpSpPr>
          <p:grpSpPr>
            <a:xfrm>
              <a:off x="768779" y="2231762"/>
              <a:ext cx="5460994" cy="2937100"/>
              <a:chOff x="768779" y="2231762"/>
              <a:chExt cx="5460994" cy="29371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24753D81-1124-4901-8CC7-E6FB057A01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8779" y="2231762"/>
                <a:ext cx="5460994" cy="2937100"/>
              </a:xfrm>
              <a:prstGeom prst="rect">
                <a:avLst/>
              </a:prstGeom>
            </p:spPr>
          </p:pic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xmlns="" id="{203415B2-A590-46A2-A082-928FD7A6A867}"/>
                  </a:ext>
                </a:extLst>
              </p:cNvPr>
              <p:cNvSpPr/>
              <p:nvPr/>
            </p:nvSpPr>
            <p:spPr>
              <a:xfrm>
                <a:off x="5497557" y="2711594"/>
                <a:ext cx="254938" cy="23768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xmlns="" id="{6B9769CC-4FF6-49E4-A2CD-0D385DC177EB}"/>
                  </a:ext>
                </a:extLst>
              </p:cNvPr>
              <p:cNvSpPr/>
              <p:nvPr/>
            </p:nvSpPr>
            <p:spPr>
              <a:xfrm>
                <a:off x="5497557" y="3709908"/>
                <a:ext cx="254938" cy="23768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xmlns="" id="{F6D00672-150F-44BE-9F91-1B2E7D5AD1F5}"/>
                  </a:ext>
                </a:extLst>
              </p:cNvPr>
              <p:cNvSpPr/>
              <p:nvPr/>
            </p:nvSpPr>
            <p:spPr>
              <a:xfrm>
                <a:off x="5497557" y="4737351"/>
                <a:ext cx="254938" cy="23768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xmlns="" id="{C6CD5A84-9A71-42AB-90ED-F4F41B248067}"/>
                  </a:ext>
                </a:extLst>
              </p:cNvPr>
              <p:cNvSpPr/>
              <p:nvPr/>
            </p:nvSpPr>
            <p:spPr>
              <a:xfrm>
                <a:off x="1151620" y="2711594"/>
                <a:ext cx="870389" cy="237684"/>
              </a:xfrm>
              <a:prstGeom prst="roundRect">
                <a:avLst/>
              </a:prstGeom>
              <a:solidFill>
                <a:srgbClr val="FFDD9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xmlns="" id="{894D6BD1-DD19-4948-A3B5-6713B6DBF107}"/>
                  </a:ext>
                </a:extLst>
              </p:cNvPr>
              <p:cNvSpPr/>
              <p:nvPr/>
            </p:nvSpPr>
            <p:spPr>
              <a:xfrm>
                <a:off x="1151620" y="3712332"/>
                <a:ext cx="870389" cy="237684"/>
              </a:xfrm>
              <a:prstGeom prst="roundRect">
                <a:avLst/>
              </a:prstGeom>
              <a:solidFill>
                <a:srgbClr val="FFDD9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xmlns="" id="{77EEA744-C44D-4153-92A9-540F02F196F0}"/>
                  </a:ext>
                </a:extLst>
              </p:cNvPr>
              <p:cNvSpPr/>
              <p:nvPr/>
            </p:nvSpPr>
            <p:spPr>
              <a:xfrm>
                <a:off x="1151620" y="4766991"/>
                <a:ext cx="870389" cy="237684"/>
              </a:xfrm>
              <a:prstGeom prst="roundRect">
                <a:avLst/>
              </a:prstGeom>
              <a:solidFill>
                <a:srgbClr val="FFDD9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53">
              <a:extLst>
                <a:ext uri="{FF2B5EF4-FFF2-40B4-BE49-F238E27FC236}">
                  <a16:creationId xmlns:a16="http://schemas.microsoft.com/office/drawing/2014/main" xmlns="" id="{758D4DC1-03A3-41E9-AA47-15B609083CD1}"/>
                </a:ext>
              </a:extLst>
            </p:cNvPr>
            <p:cNvSpPr txBox="1"/>
            <p:nvPr/>
          </p:nvSpPr>
          <p:spPr>
            <a:xfrm>
              <a:off x="903686" y="2616435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250 ÷ 50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53">
              <a:extLst>
                <a:ext uri="{FF2B5EF4-FFF2-40B4-BE49-F238E27FC236}">
                  <a16:creationId xmlns:a16="http://schemas.microsoft.com/office/drawing/2014/main" xmlns="" id="{DABABDDC-447F-47BD-BA45-30322A52DA92}"/>
                </a:ext>
              </a:extLst>
            </p:cNvPr>
            <p:cNvSpPr txBox="1"/>
            <p:nvPr/>
          </p:nvSpPr>
          <p:spPr>
            <a:xfrm>
              <a:off x="893695" y="3640133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360 ÷ 90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53">
              <a:extLst>
                <a:ext uri="{FF2B5EF4-FFF2-40B4-BE49-F238E27FC236}">
                  <a16:creationId xmlns:a16="http://schemas.microsoft.com/office/drawing/2014/main" xmlns="" id="{DCBA9520-2119-41FD-BF75-6E66D03FB6F6}"/>
                </a:ext>
              </a:extLst>
            </p:cNvPr>
            <p:cNvSpPr txBox="1"/>
            <p:nvPr/>
          </p:nvSpPr>
          <p:spPr>
            <a:xfrm>
              <a:off x="898602" y="4663831"/>
              <a:ext cx="13463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420 ÷ 70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53">
              <a:extLst>
                <a:ext uri="{FF2B5EF4-FFF2-40B4-BE49-F238E27FC236}">
                  <a16:creationId xmlns:a16="http://schemas.microsoft.com/office/drawing/2014/main" xmlns="" id="{DE2911E6-CC7C-4CE0-9DA5-A1492EE6D7F6}"/>
                </a:ext>
              </a:extLst>
            </p:cNvPr>
            <p:cNvSpPr txBox="1"/>
            <p:nvPr/>
          </p:nvSpPr>
          <p:spPr>
            <a:xfrm>
              <a:off x="5184414" y="2618128"/>
              <a:ext cx="8703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53">
              <a:extLst>
                <a:ext uri="{FF2B5EF4-FFF2-40B4-BE49-F238E27FC236}">
                  <a16:creationId xmlns:a16="http://schemas.microsoft.com/office/drawing/2014/main" xmlns="" id="{C6C86982-EB71-43FA-A487-EEF3F9E422A0}"/>
                </a:ext>
              </a:extLst>
            </p:cNvPr>
            <p:cNvSpPr txBox="1"/>
            <p:nvPr/>
          </p:nvSpPr>
          <p:spPr>
            <a:xfrm>
              <a:off x="5181634" y="3640980"/>
              <a:ext cx="8703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xmlns="" id="{8BB437D3-6D21-4B42-98E0-0716B79ACAB1}"/>
                </a:ext>
              </a:extLst>
            </p:cNvPr>
            <p:cNvSpPr txBox="1"/>
            <p:nvPr/>
          </p:nvSpPr>
          <p:spPr>
            <a:xfrm>
              <a:off x="5189831" y="4663832"/>
              <a:ext cx="8703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나눗셈의 몫을 찾아 선으로 이어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 나누어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4F5D45A5-5328-40B7-9044-7A41710DDFE8}"/>
              </a:ext>
            </a:extLst>
          </p:cNvPr>
          <p:cNvSpPr/>
          <p:nvPr/>
        </p:nvSpPr>
        <p:spPr>
          <a:xfrm>
            <a:off x="446398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37F38845-1806-470B-8E21-D47CE809A388}"/>
              </a:ext>
            </a:extLst>
          </p:cNvPr>
          <p:cNvSpPr/>
          <p:nvPr/>
        </p:nvSpPr>
        <p:spPr>
          <a:xfrm>
            <a:off x="524153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A204FFC4-C1E9-4D25-9FE0-FBE9B4D90830}"/>
              </a:ext>
            </a:extLst>
          </p:cNvPr>
          <p:cNvSpPr/>
          <p:nvPr/>
        </p:nvSpPr>
        <p:spPr>
          <a:xfrm>
            <a:off x="639834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62F2D4B3-D600-413A-BCEC-236C6AED231F}"/>
              </a:ext>
            </a:extLst>
          </p:cNvPr>
          <p:cNvSpPr/>
          <p:nvPr/>
        </p:nvSpPr>
        <p:spPr>
          <a:xfrm>
            <a:off x="610914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FF204741-EC4A-453C-A8A5-13CB06588ED3}"/>
              </a:ext>
            </a:extLst>
          </p:cNvPr>
          <p:cNvSpPr/>
          <p:nvPr/>
        </p:nvSpPr>
        <p:spPr>
          <a:xfrm>
            <a:off x="581994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B4C573B5-A704-49C8-9FEE-4CDF53B9A5B4}"/>
              </a:ext>
            </a:extLst>
          </p:cNvPr>
          <p:cNvSpPr/>
          <p:nvPr/>
        </p:nvSpPr>
        <p:spPr>
          <a:xfrm>
            <a:off x="553074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xmlns="" id="{DAF9EF08-4A46-43DD-8009-6E8DF9B7A278}"/>
              </a:ext>
            </a:extLst>
          </p:cNvPr>
          <p:cNvSpPr/>
          <p:nvPr/>
        </p:nvSpPr>
        <p:spPr>
          <a:xfrm>
            <a:off x="6683460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BCBCCD3-8655-49C1-AD95-DEC369C5B39A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C1091872-9F9A-4A93-81F6-D3C963064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BE841A50-F9FD-4BCC-823C-F5F34F47A411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E3486FD-1BD1-498E-A5D7-FC449A0DA848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3882E65C-0C5D-482C-B597-DF6064D31F0A}"/>
              </a:ext>
            </a:extLst>
          </p:cNvPr>
          <p:cNvCxnSpPr>
            <a:cxnSpLocks/>
          </p:cNvCxnSpPr>
          <p:nvPr/>
        </p:nvCxnSpPr>
        <p:spPr bwMode="auto">
          <a:xfrm>
            <a:off x="2417101" y="2837064"/>
            <a:ext cx="2626094" cy="951976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52014930-DB30-471D-B2BE-8F22BFDBFA2D}"/>
              </a:ext>
            </a:extLst>
          </p:cNvPr>
          <p:cNvCxnSpPr>
            <a:cxnSpLocks/>
          </p:cNvCxnSpPr>
          <p:nvPr/>
        </p:nvCxnSpPr>
        <p:spPr bwMode="auto">
          <a:xfrm flipV="1">
            <a:off x="2442437" y="2837064"/>
            <a:ext cx="2600758" cy="982788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31E05A4C-38A6-4C48-8487-02E42333175E}"/>
              </a:ext>
            </a:extLst>
          </p:cNvPr>
          <p:cNvCxnSpPr>
            <a:cxnSpLocks/>
          </p:cNvCxnSpPr>
          <p:nvPr/>
        </p:nvCxnSpPr>
        <p:spPr bwMode="auto">
          <a:xfrm>
            <a:off x="2398790" y="4863208"/>
            <a:ext cx="2644405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9BA004DD-C5DA-4FB1-9CCF-FD41EF3BA3CB}"/>
              </a:ext>
            </a:extLst>
          </p:cNvPr>
          <p:cNvGrpSpPr/>
          <p:nvPr/>
        </p:nvGrpSpPr>
        <p:grpSpPr>
          <a:xfrm>
            <a:off x="4070397" y="1984448"/>
            <a:ext cx="2854320" cy="227347"/>
            <a:chOff x="4421577" y="2197503"/>
            <a:chExt cx="2854320" cy="227347"/>
          </a:xfrm>
        </p:grpSpPr>
        <p:sp>
          <p:nvSpPr>
            <p:cNvPr id="59" name="모서리가 둥근 직사각형 87">
              <a:extLst>
                <a:ext uri="{FF2B5EF4-FFF2-40B4-BE49-F238E27FC236}">
                  <a16:creationId xmlns:a16="http://schemas.microsoft.com/office/drawing/2014/main" xmlns="" id="{60ECE149-0CAD-43ED-B97C-C3724286B8DC}"/>
                </a:ext>
              </a:extLst>
            </p:cNvPr>
            <p:cNvSpPr/>
            <p:nvPr/>
          </p:nvSpPr>
          <p:spPr>
            <a:xfrm>
              <a:off x="4421577" y="2197503"/>
              <a:ext cx="2854320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점을 </a:t>
              </a:r>
              <a:r>
                <a:rPr lang="ko-KR" altLang="en-US" sz="11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11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옳은 답과 </a:t>
              </a:r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연결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0A6CFCF5-AFDF-43A3-A6AE-5270950DB2DE}"/>
                </a:ext>
              </a:extLst>
            </p:cNvPr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xmlns="" id="{0D14E2BC-9251-4428-BF02-C875498E6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911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\lesson03\ops\3\images\3_3\3_3_3_01.svg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\lesson03\ops\3\images\3_3\3_3_3_02.svg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71933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42189</TotalTime>
  <Words>1178</Words>
  <Application>Microsoft Office PowerPoint</Application>
  <PresentationFormat>화면 슬라이드 쇼(4:3)</PresentationFormat>
  <Paragraphs>547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7368</cp:revision>
  <dcterms:created xsi:type="dcterms:W3CDTF">2008-07-15T12:19:11Z</dcterms:created>
  <dcterms:modified xsi:type="dcterms:W3CDTF">2022-02-14T23:27:44Z</dcterms:modified>
</cp:coreProperties>
</file>