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374" r:id="rId6"/>
    <p:sldId id="1389" r:id="rId7"/>
    <p:sldId id="1396" r:id="rId8"/>
    <p:sldId id="1378" r:id="rId9"/>
    <p:sldId id="1397" r:id="rId10"/>
    <p:sldId id="1393" r:id="rId11"/>
    <p:sldId id="1398" r:id="rId12"/>
    <p:sldId id="1381" r:id="rId13"/>
    <p:sldId id="1399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C2"/>
    <a:srgbClr val="DAE2F2"/>
    <a:srgbClr val="FEE5C6"/>
    <a:srgbClr val="C82A63"/>
    <a:srgbClr val="D5E6AE"/>
    <a:srgbClr val="FFDD9A"/>
    <a:srgbClr val="FCE0E0"/>
    <a:srgbClr val="E3EFCD"/>
    <a:srgbClr val="FEEC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758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10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F520D5B-C27A-4B6D-8184-A0741800D1B9}"/>
              </a:ext>
            </a:extLst>
          </p:cNvPr>
          <p:cNvGrpSpPr/>
          <p:nvPr/>
        </p:nvGrpSpPr>
        <p:grpSpPr>
          <a:xfrm>
            <a:off x="1168182" y="2678249"/>
            <a:ext cx="4640211" cy="1182799"/>
            <a:chOff x="1168182" y="2678249"/>
            <a:chExt cx="4640211" cy="11827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829A34B-E994-45E8-AAF3-AA5E9518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182" y="2678249"/>
              <a:ext cx="4640211" cy="1182799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49FBA4B6-B91C-4515-9D0B-5C6FE3EEB723}"/>
                </a:ext>
              </a:extLst>
            </p:cNvPr>
            <p:cNvSpPr/>
            <p:nvPr/>
          </p:nvSpPr>
          <p:spPr>
            <a:xfrm>
              <a:off x="3095836" y="2920589"/>
              <a:ext cx="756084" cy="83244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698A05BA-FC14-4DB6-8EF3-A115E7479AC3}"/>
                </a:ext>
              </a:extLst>
            </p:cNvPr>
            <p:cNvSpPr/>
            <p:nvPr/>
          </p:nvSpPr>
          <p:spPr>
            <a:xfrm>
              <a:off x="1498721" y="3125912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F682963E-2A51-4A7B-8916-ADCCEBAB927B}"/>
                </a:ext>
              </a:extLst>
            </p:cNvPr>
            <p:cNvSpPr/>
            <p:nvPr/>
          </p:nvSpPr>
          <p:spPr>
            <a:xfrm>
              <a:off x="4325720" y="3140968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409806A2-678E-4C31-8E2C-1EC64E1FCC50}"/>
                </a:ext>
              </a:extLst>
            </p:cNvPr>
            <p:cNvSpPr txBox="1"/>
            <p:nvPr/>
          </p:nvSpPr>
          <p:spPr>
            <a:xfrm>
              <a:off x="1320371" y="310496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98 ÷ 12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4A57A0E4-D3B0-4B04-8B3C-673FACEF44CD}"/>
                </a:ext>
              </a:extLst>
            </p:cNvPr>
            <p:cNvSpPr txBox="1"/>
            <p:nvPr/>
          </p:nvSpPr>
          <p:spPr>
            <a:xfrm>
              <a:off x="4175954" y="310496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325 ÷ 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몫의 크기를 비교하여     안에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=,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5019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068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2D60B6E-8303-44B6-9243-F5541F76027D}"/>
              </a:ext>
            </a:extLst>
          </p:cNvPr>
          <p:cNvSpPr/>
          <p:nvPr/>
        </p:nvSpPr>
        <p:spPr>
          <a:xfrm>
            <a:off x="3233268" y="1622216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72009AF-2AAA-4F01-8FB9-17E7AD3C8071}"/>
              </a:ext>
            </a:extLst>
          </p:cNvPr>
          <p:cNvSpPr/>
          <p:nvPr/>
        </p:nvSpPr>
        <p:spPr>
          <a:xfrm>
            <a:off x="3246655" y="3034145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A5287912-30D8-4969-9D2C-90CDCA318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641" y="28889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F520D5B-C27A-4B6D-8184-A0741800D1B9}"/>
              </a:ext>
            </a:extLst>
          </p:cNvPr>
          <p:cNvGrpSpPr/>
          <p:nvPr/>
        </p:nvGrpSpPr>
        <p:grpSpPr>
          <a:xfrm>
            <a:off x="1168182" y="2678249"/>
            <a:ext cx="4640211" cy="1182799"/>
            <a:chOff x="1168182" y="2678249"/>
            <a:chExt cx="4640211" cy="11827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829A34B-E994-45E8-AAF3-AA5E9518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182" y="2678249"/>
              <a:ext cx="4640211" cy="1182799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49FBA4B6-B91C-4515-9D0B-5C6FE3EEB723}"/>
                </a:ext>
              </a:extLst>
            </p:cNvPr>
            <p:cNvSpPr/>
            <p:nvPr/>
          </p:nvSpPr>
          <p:spPr>
            <a:xfrm>
              <a:off x="3095836" y="2920589"/>
              <a:ext cx="756084" cy="83244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698A05BA-FC14-4DB6-8EF3-A115E7479AC3}"/>
                </a:ext>
              </a:extLst>
            </p:cNvPr>
            <p:cNvSpPr/>
            <p:nvPr/>
          </p:nvSpPr>
          <p:spPr>
            <a:xfrm>
              <a:off x="1498721" y="3125912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F682963E-2A51-4A7B-8916-ADCCEBAB927B}"/>
                </a:ext>
              </a:extLst>
            </p:cNvPr>
            <p:cNvSpPr/>
            <p:nvPr/>
          </p:nvSpPr>
          <p:spPr>
            <a:xfrm>
              <a:off x="4325720" y="3140968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409806A2-678E-4C31-8E2C-1EC64E1FCC50}"/>
                </a:ext>
              </a:extLst>
            </p:cNvPr>
            <p:cNvSpPr txBox="1"/>
            <p:nvPr/>
          </p:nvSpPr>
          <p:spPr>
            <a:xfrm>
              <a:off x="1320371" y="310496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98 ÷ 12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4A57A0E4-D3B0-4B04-8B3C-673FACEF44CD}"/>
                </a:ext>
              </a:extLst>
            </p:cNvPr>
            <p:cNvSpPr txBox="1"/>
            <p:nvPr/>
          </p:nvSpPr>
          <p:spPr>
            <a:xfrm>
              <a:off x="4175954" y="310496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325 ÷ 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몫의 크기를 비교하여     안에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=,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2D60B6E-8303-44B6-9243-F5541F76027D}"/>
              </a:ext>
            </a:extLst>
          </p:cNvPr>
          <p:cNvSpPr/>
          <p:nvPr/>
        </p:nvSpPr>
        <p:spPr>
          <a:xfrm>
            <a:off x="3233268" y="1622216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72009AF-2AAA-4F01-8FB9-17E7AD3C8071}"/>
              </a:ext>
            </a:extLst>
          </p:cNvPr>
          <p:cNvSpPr/>
          <p:nvPr/>
        </p:nvSpPr>
        <p:spPr>
          <a:xfrm>
            <a:off x="3246655" y="3034145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A5287912-30D8-4969-9D2C-90CDCA318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68" y="2888940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D3E8077-4527-4EEC-B52C-0B9B32395DDA}"/>
              </a:ext>
            </a:extLst>
          </p:cNvPr>
          <p:cNvGrpSpPr/>
          <p:nvPr/>
        </p:nvGrpSpPr>
        <p:grpSpPr>
          <a:xfrm>
            <a:off x="192745" y="2513923"/>
            <a:ext cx="6667165" cy="2723363"/>
            <a:chOff x="192745" y="2549927"/>
            <a:chExt cx="6667165" cy="272336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B3F36AE-8B43-4DA1-9DB8-37960708F145}"/>
                </a:ext>
              </a:extLst>
            </p:cNvPr>
            <p:cNvSpPr/>
            <p:nvPr/>
          </p:nvSpPr>
          <p:spPr>
            <a:xfrm>
              <a:off x="192745" y="2714253"/>
              <a:ext cx="6667165" cy="23709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2E1404EA-D77B-4563-9225-6131BA4F451D}"/>
                </a:ext>
              </a:extLst>
            </p:cNvPr>
            <p:cNvSpPr/>
            <p:nvPr/>
          </p:nvSpPr>
          <p:spPr>
            <a:xfrm>
              <a:off x="338478" y="254992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ABFBF2B4-8A22-4E1D-9197-51A6983CA02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10864B27-261B-4E06-94DD-1FAEE3EFC8CF}"/>
              </a:ext>
            </a:extLst>
          </p:cNvPr>
          <p:cNvSpPr txBox="1"/>
          <p:nvPr/>
        </p:nvSpPr>
        <p:spPr>
          <a:xfrm flipH="1">
            <a:off x="325124" y="4617132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98÷12       325÷46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998C9CB-58F5-4FA2-8F5A-5288286A1CBE}"/>
              </a:ext>
            </a:extLst>
          </p:cNvPr>
          <p:cNvSpPr/>
          <p:nvPr/>
        </p:nvSpPr>
        <p:spPr>
          <a:xfrm>
            <a:off x="2045136" y="4647303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F275CF5D-E93B-447F-95D7-C6DAC9E8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3481"/>
              </p:ext>
            </p:extLst>
          </p:nvPr>
        </p:nvGraphicFramePr>
        <p:xfrm>
          <a:off x="395536" y="2949116"/>
          <a:ext cx="1367265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17015D2-BA01-4EDF-83A1-7BC7D6D8041E}"/>
              </a:ext>
            </a:extLst>
          </p:cNvPr>
          <p:cNvSpPr txBox="1"/>
          <p:nvPr/>
        </p:nvSpPr>
        <p:spPr>
          <a:xfrm>
            <a:off x="1871700" y="4094846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30C485F-0D68-4174-8D54-67863C263C70}"/>
              </a:ext>
            </a:extLst>
          </p:cNvPr>
          <p:cNvSpPr txBox="1"/>
          <p:nvPr/>
        </p:nvSpPr>
        <p:spPr>
          <a:xfrm>
            <a:off x="1871700" y="2974020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0D337665-FC30-4791-9B5B-FB3249157DEC}"/>
              </a:ext>
            </a:extLst>
          </p:cNvPr>
          <p:cNvGrpSpPr/>
          <p:nvPr/>
        </p:nvGrpSpPr>
        <p:grpSpPr>
          <a:xfrm>
            <a:off x="798663" y="3327279"/>
            <a:ext cx="954692" cy="417979"/>
            <a:chOff x="-1277528" y="1827143"/>
            <a:chExt cx="1356532" cy="945054"/>
          </a:xfrm>
        </p:grpSpPr>
        <p:sp>
          <p:nvSpPr>
            <p:cNvPr id="65" name="원호 64">
              <a:extLst>
                <a:ext uri="{FF2B5EF4-FFF2-40B4-BE49-F238E27FC236}">
                  <a16:creationId xmlns:a16="http://schemas.microsoft.com/office/drawing/2014/main" xmlns="" id="{46CB5564-A981-4676-B640-673EF7C8186F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E93B77F8-8DDF-4AE2-AD7E-B068EDE907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176514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D7A10021-3909-4C6A-80B1-83DFD953C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0802"/>
              </p:ext>
            </p:extLst>
          </p:nvPr>
        </p:nvGraphicFramePr>
        <p:xfrm>
          <a:off x="3637139" y="2949116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B13A966-7162-4420-B047-FF0C0CA741E0}"/>
              </a:ext>
            </a:extLst>
          </p:cNvPr>
          <p:cNvSpPr txBox="1"/>
          <p:nvPr/>
        </p:nvSpPr>
        <p:spPr>
          <a:xfrm>
            <a:off x="5452668" y="4094846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4506A7F-DC55-42EA-95A9-46FC04211824}"/>
              </a:ext>
            </a:extLst>
          </p:cNvPr>
          <p:cNvSpPr txBox="1"/>
          <p:nvPr/>
        </p:nvSpPr>
        <p:spPr>
          <a:xfrm>
            <a:off x="5452668" y="2974020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564074DB-D5DB-4ABC-80B5-DFA542D19B52}"/>
              </a:ext>
            </a:extLst>
          </p:cNvPr>
          <p:cNvGrpSpPr/>
          <p:nvPr/>
        </p:nvGrpSpPr>
        <p:grpSpPr>
          <a:xfrm>
            <a:off x="4040266" y="3327279"/>
            <a:ext cx="1350692" cy="417979"/>
            <a:chOff x="-1277528" y="1827143"/>
            <a:chExt cx="1919215" cy="945054"/>
          </a:xfrm>
        </p:grpSpPr>
        <p:sp>
          <p:nvSpPr>
            <p:cNvPr id="72" name="원호 71">
              <a:extLst>
                <a:ext uri="{FF2B5EF4-FFF2-40B4-BE49-F238E27FC236}">
                  <a16:creationId xmlns:a16="http://schemas.microsoft.com/office/drawing/2014/main" xmlns="" id="{2F585AFB-9DE4-4E48-B0D8-863FF0562FFE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AD085024-4159-4516-9755-ECAC5B46017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91E116CC-B92C-42F5-9D1D-F90FFC29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EC4EF3E2-D05F-416F-BDFE-16D8CAE2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9" y="1639569"/>
            <a:ext cx="349703" cy="34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BF56A155-8104-4425-984D-3670D6B13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3779"/>
              </p:ext>
            </p:extLst>
          </p:nvPr>
        </p:nvGraphicFramePr>
        <p:xfrm>
          <a:off x="2483768" y="2402540"/>
          <a:ext cx="1795328" cy="2052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50777B1-F88A-495E-8AD5-820C7E91FE4A}"/>
              </a:ext>
            </a:extLst>
          </p:cNvPr>
          <p:cNvGrpSpPr/>
          <p:nvPr/>
        </p:nvGrpSpPr>
        <p:grpSpPr>
          <a:xfrm>
            <a:off x="2915816" y="2939013"/>
            <a:ext cx="1368007" cy="417979"/>
            <a:chOff x="-1236433" y="1827143"/>
            <a:chExt cx="1943817" cy="945054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xmlns="" id="{173707AA-3A10-4AA7-B975-3F0A954D37DE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21FEC28-F7C4-4A5D-80EE-B49A9E9AEB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9DA13E-9FDA-45FD-94F8-49DC8D868321}"/>
              </a:ext>
            </a:extLst>
          </p:cNvPr>
          <p:cNvSpPr/>
          <p:nvPr/>
        </p:nvSpPr>
        <p:spPr bwMode="auto">
          <a:xfrm>
            <a:off x="3836373" y="2515751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66B37433-0C47-4B6F-8643-1ED317FB8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741" y="2356189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4C66043-34DC-487F-B688-DE9727CE0179}"/>
              </a:ext>
            </a:extLst>
          </p:cNvPr>
          <p:cNvSpPr/>
          <p:nvPr/>
        </p:nvSpPr>
        <p:spPr bwMode="auto">
          <a:xfrm>
            <a:off x="3429795" y="2983411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359E1AF1-C699-4721-A0AD-F9211C3DB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163" y="2823849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EC3C548-C663-4524-8A72-C1D520F7365D}"/>
              </a:ext>
            </a:extLst>
          </p:cNvPr>
          <p:cNvSpPr/>
          <p:nvPr/>
        </p:nvSpPr>
        <p:spPr bwMode="auto">
          <a:xfrm>
            <a:off x="2994436" y="3485590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91A5223D-AE47-45DC-BC8A-41D973EF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804" y="3326028"/>
            <a:ext cx="360000" cy="355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370993" y="2096852"/>
            <a:ext cx="2381027" cy="27003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EC4EF3E2-D05F-416F-BDFE-16D8CAE2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9" y="1591944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E0D7D38-B2A5-42AD-80BC-E5911FC7EC92}"/>
              </a:ext>
            </a:extLst>
          </p:cNvPr>
          <p:cNvGrpSpPr/>
          <p:nvPr/>
        </p:nvGrpSpPr>
        <p:grpSpPr>
          <a:xfrm>
            <a:off x="2193970" y="2142438"/>
            <a:ext cx="2702066" cy="2607570"/>
            <a:chOff x="2083574" y="2142438"/>
            <a:chExt cx="2959621" cy="26075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A7ACFF1-D389-45CB-848F-6556F5D46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3574" y="2142438"/>
              <a:ext cx="2959621" cy="260757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E502C9F4-79B1-408C-808A-A503688879E5}"/>
                </a:ext>
              </a:extLst>
            </p:cNvPr>
            <p:cNvSpPr/>
            <p:nvPr/>
          </p:nvSpPr>
          <p:spPr>
            <a:xfrm>
              <a:off x="2483768" y="2349506"/>
              <a:ext cx="2232248" cy="223162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BF56A155-8104-4425-984D-3670D6B13844}"/>
              </a:ext>
            </a:extLst>
          </p:cNvPr>
          <p:cNvGraphicFramePr>
            <a:graphicFrameLocks noGrp="1"/>
          </p:cNvGraphicFramePr>
          <p:nvPr/>
        </p:nvGraphicFramePr>
        <p:xfrm>
          <a:off x="2483768" y="2402540"/>
          <a:ext cx="1795328" cy="2052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5132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50777B1-F88A-495E-8AD5-820C7E91FE4A}"/>
              </a:ext>
            </a:extLst>
          </p:cNvPr>
          <p:cNvGrpSpPr/>
          <p:nvPr/>
        </p:nvGrpSpPr>
        <p:grpSpPr>
          <a:xfrm>
            <a:off x="2915816" y="2939013"/>
            <a:ext cx="1368007" cy="417979"/>
            <a:chOff x="-1236433" y="1827143"/>
            <a:chExt cx="1943817" cy="945054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xmlns="" id="{173707AA-3A10-4AA7-B975-3F0A954D37DE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21FEC28-F7C4-4A5D-80EE-B49A9E9AEB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9DA13E-9FDA-45FD-94F8-49DC8D868321}"/>
              </a:ext>
            </a:extLst>
          </p:cNvPr>
          <p:cNvSpPr/>
          <p:nvPr/>
        </p:nvSpPr>
        <p:spPr bwMode="auto">
          <a:xfrm>
            <a:off x="3836373" y="2515751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66B37433-0C47-4B6F-8643-1ED317FB8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9741" y="2356189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94C66043-34DC-487F-B688-DE9727CE0179}"/>
              </a:ext>
            </a:extLst>
          </p:cNvPr>
          <p:cNvSpPr/>
          <p:nvPr/>
        </p:nvSpPr>
        <p:spPr bwMode="auto">
          <a:xfrm>
            <a:off x="3429795" y="2983411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359E1AF1-C699-4721-A0AD-F9211C3DB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163" y="2823849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EC3C548-C663-4524-8A72-C1D520F7365D}"/>
              </a:ext>
            </a:extLst>
          </p:cNvPr>
          <p:cNvSpPr/>
          <p:nvPr/>
        </p:nvSpPr>
        <p:spPr bwMode="auto">
          <a:xfrm>
            <a:off x="2994436" y="3485590"/>
            <a:ext cx="44272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91A5223D-AE47-45DC-BC8A-41D973EFD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804" y="3326028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DF09E1C-B271-4592-A8DA-3ED65C1610E0}"/>
              </a:ext>
            </a:extLst>
          </p:cNvPr>
          <p:cNvGrpSpPr/>
          <p:nvPr/>
        </p:nvGrpSpPr>
        <p:grpSpPr>
          <a:xfrm>
            <a:off x="192745" y="1808820"/>
            <a:ext cx="6667165" cy="3428466"/>
            <a:chOff x="192745" y="1844824"/>
            <a:chExt cx="6667165" cy="342846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A41B85A7-B28D-445C-8CC3-A3A25E335890}"/>
                </a:ext>
              </a:extLst>
            </p:cNvPr>
            <p:cNvSpPr/>
            <p:nvPr/>
          </p:nvSpPr>
          <p:spPr>
            <a:xfrm>
              <a:off x="192745" y="1997703"/>
              <a:ext cx="6667165" cy="30874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39965BF0-1915-4C18-BD79-74E1B5252CFA}"/>
                </a:ext>
              </a:extLst>
            </p:cNvPr>
            <p:cNvSpPr/>
            <p:nvPr/>
          </p:nvSpPr>
          <p:spPr>
            <a:xfrm>
              <a:off x="338478" y="18448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230B69D2-BF6B-47E5-9F0A-EE93B25D9D3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DAE6ADF-FDEF-4202-BD49-0FFF93899CE3}"/>
              </a:ext>
            </a:extLst>
          </p:cNvPr>
          <p:cNvGrpSpPr/>
          <p:nvPr/>
        </p:nvGrpSpPr>
        <p:grpSpPr>
          <a:xfrm>
            <a:off x="231861" y="2130532"/>
            <a:ext cx="6608391" cy="2927423"/>
            <a:chOff x="231861" y="2130532"/>
            <a:chExt cx="6608391" cy="2927423"/>
          </a:xfrm>
        </p:grpSpPr>
        <p:sp>
          <p:nvSpPr>
            <p:cNvPr id="43" name="TextBox 53">
              <a:extLst>
                <a:ext uri="{FF2B5EF4-FFF2-40B4-BE49-F238E27FC236}">
                  <a16:creationId xmlns:a16="http://schemas.microsoft.com/office/drawing/2014/main" xmlns="" id="{93EFF751-7F21-4300-8FA7-307338633C8E}"/>
                </a:ext>
              </a:extLst>
            </p:cNvPr>
            <p:cNvSpPr txBox="1"/>
            <p:nvPr/>
          </p:nvSpPr>
          <p:spPr>
            <a:xfrm flipH="1">
              <a:off x="231861" y="2130532"/>
              <a:ext cx="660839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34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×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4×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의 일의 자리가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인 것은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4×3, 4×8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34×3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34×8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중에서 계산 결과가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인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것은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34×8=272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xmlns="" id="{88D4DDF7-0AF7-4076-A2DE-455DA4B33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876" y="2183704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10E0B646-6640-4250-BD5B-145CAAF63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715" y="2183704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xmlns="" id="{FD183B65-D158-4368-A246-9532A50FC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935" y="2567587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42505FB6-63B1-45F9-9264-1AE298D3CA56}"/>
                </a:ext>
              </a:extLst>
            </p:cNvPr>
            <p:cNvSpPr txBox="1"/>
            <p:nvPr/>
          </p:nvSpPr>
          <p:spPr>
            <a:xfrm flipH="1">
              <a:off x="231861" y="4673234"/>
              <a:ext cx="66083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   안에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알맞은 수는 위부터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8, 0, 2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8570C9A8-FC37-4C8C-8B7E-820BA1BC8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71" y="4726406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C1B09A0D-F60D-45DA-9E94-B17D24C8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07378"/>
              </p:ext>
            </p:extLst>
          </p:nvPr>
        </p:nvGraphicFramePr>
        <p:xfrm>
          <a:off x="324415" y="3129136"/>
          <a:ext cx="1686207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007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02045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2045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02045">
                  <a:extLst>
                    <a:ext uri="{9D8B030D-6E8A-4147-A177-3AD203B41FA5}">
                      <a16:colId xmlns:a16="http://schemas.microsoft.com/office/drawing/2014/main" xmlns="" val="1518524603"/>
                    </a:ext>
                  </a:extLst>
                </a:gridCol>
              </a:tblGrid>
              <a:tr h="3509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09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09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509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C336068-780A-41A8-93A6-00856A6C91A5}"/>
              </a:ext>
            </a:extLst>
          </p:cNvPr>
          <p:cNvGrpSpPr/>
          <p:nvPr/>
        </p:nvGrpSpPr>
        <p:grpSpPr>
          <a:xfrm>
            <a:off x="719592" y="3507299"/>
            <a:ext cx="1295992" cy="360000"/>
            <a:chOff x="-1288825" y="1827143"/>
            <a:chExt cx="1841492" cy="813963"/>
          </a:xfrm>
        </p:grpSpPr>
        <p:sp>
          <p:nvSpPr>
            <p:cNvPr id="54" name="원호 53">
              <a:extLst>
                <a:ext uri="{FF2B5EF4-FFF2-40B4-BE49-F238E27FC236}">
                  <a16:creationId xmlns:a16="http://schemas.microsoft.com/office/drawing/2014/main" xmlns="" id="{157518EA-76C0-45FE-98A3-8D3EE02E2C22}"/>
                </a:ext>
              </a:extLst>
            </p:cNvPr>
            <p:cNvSpPr/>
            <p:nvPr/>
          </p:nvSpPr>
          <p:spPr bwMode="auto">
            <a:xfrm>
              <a:off x="-1288825" y="1827143"/>
              <a:ext cx="255764" cy="813963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16A8DEAC-D196-4797-8A32-92A2D151EE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5378" y="1827143"/>
              <a:ext cx="16880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DEA270BC-5456-42E1-AE56-5BC61326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1" y="3572950"/>
            <a:ext cx="283025" cy="2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2A7178E3-875E-44F8-82AA-614A3106BE4D}"/>
              </a:ext>
            </a:extLst>
          </p:cNvPr>
          <p:cNvSpPr txBox="1"/>
          <p:nvPr/>
        </p:nvSpPr>
        <p:spPr>
          <a:xfrm flipH="1">
            <a:off x="2391100" y="3507576"/>
            <a:ext cx="43771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457200" indent="-457200" algn="just">
              <a:buAutoNum type="arabicPlain" startAt="3"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2=272+30, 3    2=302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=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C16D519D-5196-48CA-ACAF-E6F32076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61184"/>
            <a:ext cx="283025" cy="2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A8DF31A9-EE51-4E51-8D2D-248DE03E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63" y="3561184"/>
            <a:ext cx="283025" cy="2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73F002A9-72BB-4FA5-B3C6-55B65EE3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71" y="3861048"/>
            <a:ext cx="283025" cy="2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9AA3DC41-44D6-45A8-BFBF-15E0C59C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8" y="222520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5" y="25999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5" y="467980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35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32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9072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5384" y="2168860"/>
            <a:ext cx="6796875" cy="31217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23954F13-A3B6-45C5-AA16-E0C1D4156BD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C191F96C-8116-49B4-8692-273D82F8C0B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EDF88597-16B1-48ED-B8B9-606921945701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5345F1D6-2B19-4EDC-AC2D-E6662B498012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587F9BF-CE2C-4380-8641-C2714205506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710C523-D942-4DD8-B6E1-C477F259821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105CFD74-5817-4ADB-B50A-66292070DD8C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044A4511-1EC8-4D52-833A-85D15A7C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4601"/>
              </p:ext>
            </p:extLst>
          </p:nvPr>
        </p:nvGraphicFramePr>
        <p:xfrm>
          <a:off x="395536" y="2348881"/>
          <a:ext cx="1215135" cy="1764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064204-8A34-4F8E-94A4-BF83D6505E4A}"/>
              </a:ext>
            </a:extLst>
          </p:cNvPr>
          <p:cNvSpPr txBox="1"/>
          <p:nvPr/>
        </p:nvSpPr>
        <p:spPr>
          <a:xfrm>
            <a:off x="1691680" y="3284985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14×</a:t>
            </a:r>
            <a:r>
              <a:rPr lang="en-US" altLang="ko-KR" sz="16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BDDF5CE-1350-4A76-AEE0-905F4282A0D6}"/>
              </a:ext>
            </a:extLst>
          </p:cNvPr>
          <p:cNvGrpSpPr/>
          <p:nvPr/>
        </p:nvGrpSpPr>
        <p:grpSpPr>
          <a:xfrm>
            <a:off x="719572" y="2773755"/>
            <a:ext cx="895729" cy="482000"/>
            <a:chOff x="-1277528" y="1827143"/>
            <a:chExt cx="2380777" cy="945054"/>
          </a:xfrm>
        </p:grpSpPr>
        <p:sp>
          <p:nvSpPr>
            <p:cNvPr id="61" name="원호 60">
              <a:extLst>
                <a:ext uri="{FF2B5EF4-FFF2-40B4-BE49-F238E27FC236}">
                  <a16:creationId xmlns:a16="http://schemas.microsoft.com/office/drawing/2014/main" xmlns="" id="{26D73D04-A0C6-4430-A8C7-C710C57FCDF5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2B11A819-6460-4D94-9B25-5599FD7002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2200759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933F1AF8-DAFD-4D86-8DE7-28133F57F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77679"/>
              </p:ext>
            </p:extLst>
          </p:nvPr>
        </p:nvGraphicFramePr>
        <p:xfrm>
          <a:off x="3311860" y="2348881"/>
          <a:ext cx="1620180" cy="1764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26E89D8-16DD-443C-94E3-400AD75C89D4}"/>
              </a:ext>
            </a:extLst>
          </p:cNvPr>
          <p:cNvSpPr txBox="1"/>
          <p:nvPr/>
        </p:nvSpPr>
        <p:spPr>
          <a:xfrm>
            <a:off x="5004049" y="3284985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19×</a:t>
            </a:r>
            <a:r>
              <a:rPr lang="en-US" altLang="ko-KR" sz="16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E302375-1C53-4087-86E3-90432BFFD4B2}"/>
              </a:ext>
            </a:extLst>
          </p:cNvPr>
          <p:cNvGrpSpPr/>
          <p:nvPr/>
        </p:nvGrpSpPr>
        <p:grpSpPr>
          <a:xfrm>
            <a:off x="3635896" y="2773755"/>
            <a:ext cx="1296000" cy="482000"/>
            <a:chOff x="-1277528" y="1827143"/>
            <a:chExt cx="3444664" cy="945054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EE04A765-649A-4ECE-83AF-E3E1FED1526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9C9E0220-9142-4BE6-9015-5BAEC0CBFD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99548402-9959-415B-B327-6D885E00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013176"/>
            <a:ext cx="840573" cy="134698"/>
          </a:xfrm>
          <a:prstGeom prst="rect">
            <a:avLst/>
          </a:prstGeom>
        </p:spPr>
      </p:pic>
      <p:sp>
        <p:nvSpPr>
          <p:cNvPr id="115" name="TextBox 53">
            <a:extLst>
              <a:ext uri="{FF2B5EF4-FFF2-40B4-BE49-F238E27FC236}">
                <a16:creationId xmlns:a16="http://schemas.microsoft.com/office/drawing/2014/main" xmlns="" id="{8A43E02C-DD0A-42E9-9649-CD249F0BA606}"/>
              </a:ext>
            </a:extLst>
          </p:cNvPr>
          <p:cNvSpPr txBox="1"/>
          <p:nvPr/>
        </p:nvSpPr>
        <p:spPr>
          <a:xfrm>
            <a:off x="1405552" y="429728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xmlns="" id="{83738CA3-B5AD-46A2-9643-D6D4BA969B90}"/>
              </a:ext>
            </a:extLst>
          </p:cNvPr>
          <p:cNvSpPr txBox="1"/>
          <p:nvPr/>
        </p:nvSpPr>
        <p:spPr>
          <a:xfrm>
            <a:off x="1405552" y="4737046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xmlns="" id="{5EA4C0CF-37D3-4243-9066-0BB7F58CADEA}"/>
              </a:ext>
            </a:extLst>
          </p:cNvPr>
          <p:cNvSpPr txBox="1"/>
          <p:nvPr/>
        </p:nvSpPr>
        <p:spPr>
          <a:xfrm>
            <a:off x="4036858" y="427823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>
            <a:extLst>
              <a:ext uri="{FF2B5EF4-FFF2-40B4-BE49-F238E27FC236}">
                <a16:creationId xmlns:a16="http://schemas.microsoft.com/office/drawing/2014/main" xmlns="" id="{282EFF5E-DACB-4921-B5BB-44BC0215A008}"/>
              </a:ext>
            </a:extLst>
          </p:cNvPr>
          <p:cNvSpPr txBox="1"/>
          <p:nvPr/>
        </p:nvSpPr>
        <p:spPr>
          <a:xfrm>
            <a:off x="5571318" y="427823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27BFD78E-054F-4AFC-970B-DB0919AA7ED2}"/>
              </a:ext>
            </a:extLst>
          </p:cNvPr>
          <p:cNvSpPr/>
          <p:nvPr/>
        </p:nvSpPr>
        <p:spPr>
          <a:xfrm>
            <a:off x="4575515" y="4770123"/>
            <a:ext cx="243922" cy="24392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F1F7D36A-4AC9-46AD-94EA-5D7929362E1B}"/>
              </a:ext>
            </a:extLst>
          </p:cNvPr>
          <p:cNvSpPr/>
          <p:nvPr/>
        </p:nvSpPr>
        <p:spPr>
          <a:xfrm>
            <a:off x="5985377" y="4770123"/>
            <a:ext cx="243922" cy="243922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xmlns="" id="{D824AD22-4427-43B6-87F8-4D6701C4D337}"/>
              </a:ext>
            </a:extLst>
          </p:cNvPr>
          <p:cNvSpPr txBox="1"/>
          <p:nvPr/>
        </p:nvSpPr>
        <p:spPr>
          <a:xfrm>
            <a:off x="4066834" y="4723744"/>
            <a:ext cx="13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19×7=133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xmlns="" id="{5EE3959B-2B7F-4782-9E79-74ECFEEFC478}"/>
              </a:ext>
            </a:extLst>
          </p:cNvPr>
          <p:cNvSpPr txBox="1"/>
          <p:nvPr/>
        </p:nvSpPr>
        <p:spPr>
          <a:xfrm>
            <a:off x="5419140" y="4723744"/>
            <a:ext cx="13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133+15=148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22732" y="475784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26076" y="428915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75856" y="429309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86447" y="426471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274739" y="4757840"/>
            <a:ext cx="979101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327045EC-FD58-4CF1-9ABC-7FA2C195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88" y="41771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표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DDA3A16D-5EE1-416B-BEA5-D1DC19CA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15897"/>
              </p:ext>
            </p:extLst>
          </p:nvPr>
        </p:nvGraphicFramePr>
        <p:xfrm>
          <a:off x="1253326" y="2375090"/>
          <a:ext cx="4542810" cy="123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56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947553167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B4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B4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B4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B4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B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CB4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1258CDDB-434C-48FA-8614-8DA9A119289D}"/>
              </a:ext>
            </a:extLst>
          </p:cNvPr>
          <p:cNvSpPr txBox="1"/>
          <p:nvPr/>
        </p:nvSpPr>
        <p:spPr>
          <a:xfrm>
            <a:off x="2735796" y="4165157"/>
            <a:ext cx="14764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 ÷ 18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ECCD5F9-448B-42EA-98A8-AAE3B0025C3E}"/>
              </a:ext>
            </a:extLst>
          </p:cNvPr>
          <p:cNvSpPr/>
          <p:nvPr/>
        </p:nvSpPr>
        <p:spPr bwMode="auto">
          <a:xfrm>
            <a:off x="4212272" y="4167132"/>
            <a:ext cx="7557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50F973-DE47-4B4D-8898-292D134F4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44" y="402483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8C37162-9349-4EE4-96B5-F572AC348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81455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CB63533-4300-44FA-AA6C-B0C65CAF5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08" y="2814555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BF916E4-3426-45F0-8F05-493B9664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302" y="2814555"/>
            <a:ext cx="360000" cy="355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147131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85A0362-A9FD-4F5F-8BE6-1F0095DB1633}"/>
              </a:ext>
            </a:extLst>
          </p:cNvPr>
          <p:cNvGrpSpPr/>
          <p:nvPr/>
        </p:nvGrpSpPr>
        <p:grpSpPr>
          <a:xfrm>
            <a:off x="544287" y="2032602"/>
            <a:ext cx="5831057" cy="3204762"/>
            <a:chOff x="544287" y="2032602"/>
            <a:chExt cx="5831057" cy="32047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9F5FDB74-1615-4356-899A-B09E4538B331}"/>
                </a:ext>
              </a:extLst>
            </p:cNvPr>
            <p:cNvGrpSpPr/>
            <p:nvPr/>
          </p:nvGrpSpPr>
          <p:grpSpPr>
            <a:xfrm>
              <a:off x="544287" y="2032602"/>
              <a:ext cx="5831057" cy="3204762"/>
              <a:chOff x="544287" y="2032602"/>
              <a:chExt cx="5831057" cy="320476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71982862-1D46-4F1B-ADB1-5DE96AA9BB99}"/>
                  </a:ext>
                </a:extLst>
              </p:cNvPr>
              <p:cNvGrpSpPr/>
              <p:nvPr/>
            </p:nvGrpSpPr>
            <p:grpSpPr>
              <a:xfrm>
                <a:off x="544287" y="2032602"/>
                <a:ext cx="5831057" cy="3204762"/>
                <a:chOff x="544287" y="2032602"/>
                <a:chExt cx="5831057" cy="3204762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1D485C81-3A90-49DC-894D-B7B66B99819B}"/>
                    </a:ext>
                  </a:extLst>
                </p:cNvPr>
                <p:cNvGrpSpPr/>
                <p:nvPr/>
              </p:nvGrpSpPr>
              <p:grpSpPr>
                <a:xfrm>
                  <a:off x="544287" y="2032602"/>
                  <a:ext cx="5831057" cy="3204762"/>
                  <a:chOff x="544287" y="2032602"/>
                  <a:chExt cx="5831057" cy="3204762"/>
                </a:xfrm>
              </p:grpSpPr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xmlns="" id="{1DBF4F28-B80F-4ECE-AC3A-2920113A5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44287" y="2032602"/>
                    <a:ext cx="5831057" cy="3204762"/>
                  </a:xfrm>
                  <a:prstGeom prst="rect">
                    <a:avLst/>
                  </a:prstGeom>
                </p:spPr>
              </p:pic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xmlns="" id="{38E4D454-1C27-4E7E-8BB6-0561F6259AF8}"/>
                      </a:ext>
                    </a:extLst>
                  </p:cNvPr>
                  <p:cNvSpPr/>
                  <p:nvPr/>
                </p:nvSpPr>
                <p:spPr>
                  <a:xfrm>
                    <a:off x="781268" y="3194974"/>
                    <a:ext cx="225016" cy="4680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사각형: 둥근 모서리 80">
                    <a:extLst>
                      <a:ext uri="{FF2B5EF4-FFF2-40B4-BE49-F238E27FC236}">
                        <a16:creationId xmlns:a16="http://schemas.microsoft.com/office/drawing/2014/main" xmlns="" id="{37C1C7EA-FD27-4CF7-9159-1E9EEE2D4FF2}"/>
                      </a:ext>
                    </a:extLst>
                  </p:cNvPr>
                  <p:cNvSpPr/>
                  <p:nvPr/>
                </p:nvSpPr>
                <p:spPr>
                  <a:xfrm>
                    <a:off x="791580" y="2405067"/>
                    <a:ext cx="225016" cy="675365"/>
                  </a:xfrm>
                  <a:prstGeom prst="roundRect">
                    <a:avLst/>
                  </a:prstGeom>
                  <a:solidFill>
                    <a:srgbClr val="D8A87C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TextBox 53">
                    <a:extLst>
                      <a:ext uri="{FF2B5EF4-FFF2-40B4-BE49-F238E27FC236}">
                        <a16:creationId xmlns:a16="http://schemas.microsoft.com/office/drawing/2014/main" xmlns="" id="{94819C0A-4F6F-4B05-B559-17FE5C049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3168261"/>
                    <a:ext cx="3068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600" dirty="0">
                        <a:latin typeface="맑은 고딕" pitchFamily="50" charset="-127"/>
                        <a:ea typeface="맑은 고딕" pitchFamily="50" charset="-127"/>
                      </a:rPr>
                      <a:t>계</a:t>
                    </a:r>
                    <a:endParaRPr lang="en-US" altLang="ko-KR" sz="1600" dirty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600" dirty="0">
                        <a:latin typeface="맑은 고딕" pitchFamily="50" charset="-127"/>
                        <a:ea typeface="맑은 고딕" pitchFamily="50" charset="-127"/>
                      </a:rPr>
                      <a:t>산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xmlns="" id="{7D59424D-5011-4EE5-B710-C45887DF5315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361357"/>
                    <a:ext cx="306821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잘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못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된</a:t>
                    </a: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xmlns="" id="{6BA805C1-B7E4-4637-A098-66CB0D00A1AE}"/>
                      </a:ext>
                    </a:extLst>
                  </p:cNvPr>
                  <p:cNvSpPr/>
                  <p:nvPr/>
                </p:nvSpPr>
                <p:spPr>
                  <a:xfrm>
                    <a:off x="4052733" y="3240655"/>
                    <a:ext cx="225016" cy="46805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xmlns="" id="{202FD003-F182-4381-8B1A-77C20F7AAF2B}"/>
                      </a:ext>
                    </a:extLst>
                  </p:cNvPr>
                  <p:cNvSpPr/>
                  <p:nvPr/>
                </p:nvSpPr>
                <p:spPr>
                  <a:xfrm>
                    <a:off x="4067944" y="2718519"/>
                    <a:ext cx="225016" cy="422449"/>
                  </a:xfrm>
                  <a:prstGeom prst="roundRect">
                    <a:avLst/>
                  </a:prstGeom>
                  <a:solidFill>
                    <a:srgbClr val="D8A87C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TextBox 53">
                    <a:extLst>
                      <a:ext uri="{FF2B5EF4-FFF2-40B4-BE49-F238E27FC236}">
                        <a16:creationId xmlns:a16="http://schemas.microsoft.com/office/drawing/2014/main" xmlns="" id="{4163B1C5-437E-43C7-A548-BB5862E363ED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041" y="3213942"/>
                    <a:ext cx="3068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600" dirty="0">
                        <a:latin typeface="맑은 고딕" pitchFamily="50" charset="-127"/>
                        <a:ea typeface="맑은 고딕" pitchFamily="50" charset="-127"/>
                      </a:rPr>
                      <a:t>계</a:t>
                    </a:r>
                    <a:endParaRPr lang="en-US" altLang="ko-KR" sz="1600" dirty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600" dirty="0">
                        <a:latin typeface="맑은 고딕" pitchFamily="50" charset="-127"/>
                        <a:ea typeface="맑은 고딕" pitchFamily="50" charset="-127"/>
                      </a:rPr>
                      <a:t>산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xmlns="" id="{C3159A3E-E545-47ED-9587-87A1860A61E9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041" y="2637355"/>
                    <a:ext cx="3068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바른</a:t>
                    </a:r>
                  </a:p>
                </p:txBody>
              </p:sp>
            </p:grp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xmlns="" id="{A90EF133-9322-4195-889E-6B18C450CBE7}"/>
                    </a:ext>
                  </a:extLst>
                </p:cNvPr>
                <p:cNvSpPr/>
                <p:nvPr/>
              </p:nvSpPr>
              <p:spPr>
                <a:xfrm>
                  <a:off x="1205464" y="3980370"/>
                  <a:ext cx="774248" cy="85278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CC9143A7-6FC6-4361-A612-EEC4BF6F1CE9}"/>
                  </a:ext>
                </a:extLst>
              </p:cNvPr>
              <p:cNvSpPr/>
              <p:nvPr/>
            </p:nvSpPr>
            <p:spPr>
              <a:xfrm>
                <a:off x="1421487" y="2637355"/>
                <a:ext cx="1314309" cy="39560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xmlns="" id="{A0705604-6282-42EF-ADA5-B888B1C812E0}"/>
                  </a:ext>
                </a:extLst>
              </p:cNvPr>
              <p:cNvSpPr/>
              <p:nvPr/>
            </p:nvSpPr>
            <p:spPr>
              <a:xfrm>
                <a:off x="4584384" y="2637355"/>
                <a:ext cx="1314309" cy="39560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01A2E30F-EF4E-4525-BA87-17F1A99C40BA}"/>
                </a:ext>
              </a:extLst>
            </p:cNvPr>
            <p:cNvSpPr/>
            <p:nvPr/>
          </p:nvSpPr>
          <p:spPr>
            <a:xfrm>
              <a:off x="4463988" y="3933056"/>
              <a:ext cx="1645157" cy="8961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608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D402BEB-F632-4E68-A31B-7A26E42773CD}"/>
              </a:ext>
            </a:extLst>
          </p:cNvPr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1D794631-8252-4B15-9DD1-00FB00A26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2154"/>
              </p:ext>
            </p:extLst>
          </p:nvPr>
        </p:nvGraphicFramePr>
        <p:xfrm>
          <a:off x="1475656" y="2689305"/>
          <a:ext cx="1044117" cy="348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3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2689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2689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6769550F-87B4-43DC-92CA-3F46CA143F09}"/>
              </a:ext>
            </a:extLst>
          </p:cNvPr>
          <p:cNvGrpSpPr/>
          <p:nvPr/>
        </p:nvGrpSpPr>
        <p:grpSpPr>
          <a:xfrm>
            <a:off x="1701852" y="2708920"/>
            <a:ext cx="854673" cy="314437"/>
            <a:chOff x="-1207995" y="1827143"/>
            <a:chExt cx="1286999" cy="945054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xmlns="" id="{349C6810-9716-4A22-B0AA-092D94CF3902}"/>
                </a:ext>
              </a:extLst>
            </p:cNvPr>
            <p:cNvSpPr/>
            <p:nvPr/>
          </p:nvSpPr>
          <p:spPr bwMode="auto">
            <a:xfrm>
              <a:off x="-1207995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872635E8-41E3-4E47-9CB6-2F7984CF7E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176514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EAF02DC3-8EC5-4332-94A3-8FD35298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1252"/>
              </p:ext>
            </p:extLst>
          </p:nvPr>
        </p:nvGraphicFramePr>
        <p:xfrm>
          <a:off x="4752020" y="2348880"/>
          <a:ext cx="1044117" cy="1395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3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2689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2689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1150782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631742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4523459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D99802FC-33A8-4154-8181-DAA162EAC5FF}"/>
              </a:ext>
            </a:extLst>
          </p:cNvPr>
          <p:cNvGrpSpPr/>
          <p:nvPr/>
        </p:nvGrpSpPr>
        <p:grpSpPr>
          <a:xfrm>
            <a:off x="4978216" y="2708920"/>
            <a:ext cx="854673" cy="314437"/>
            <a:chOff x="-1207995" y="1827143"/>
            <a:chExt cx="1286999" cy="945054"/>
          </a:xfrm>
        </p:grpSpPr>
        <p:sp>
          <p:nvSpPr>
            <p:cNvPr id="94" name="원호 93">
              <a:extLst>
                <a:ext uri="{FF2B5EF4-FFF2-40B4-BE49-F238E27FC236}">
                  <a16:creationId xmlns:a16="http://schemas.microsoft.com/office/drawing/2014/main" xmlns="" id="{911CF090-0590-4D6B-9286-3ECCCFA1CAFE}"/>
                </a:ext>
              </a:extLst>
            </p:cNvPr>
            <p:cNvSpPr/>
            <p:nvPr/>
          </p:nvSpPr>
          <p:spPr bwMode="auto">
            <a:xfrm>
              <a:off x="-1207995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3F66D15F-4204-427F-8F58-A4E917A6F8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176514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1FEDEC1A-52ED-4659-84C3-91B8FFE58C55}"/>
              </a:ext>
            </a:extLst>
          </p:cNvPr>
          <p:cNvSpPr/>
          <p:nvPr/>
        </p:nvSpPr>
        <p:spPr bwMode="auto">
          <a:xfrm>
            <a:off x="5310851" y="4023774"/>
            <a:ext cx="750349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xmlns="" id="{F5954347-189F-42D8-B541-0F81EE3F8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188" y="3825044"/>
            <a:ext cx="360000" cy="355000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883B447-7EEC-434F-82AA-6E80939F1C2A}"/>
              </a:ext>
            </a:extLst>
          </p:cNvPr>
          <p:cNvSpPr/>
          <p:nvPr/>
        </p:nvSpPr>
        <p:spPr bwMode="auto">
          <a:xfrm>
            <a:off x="5310851" y="4487998"/>
            <a:ext cx="750349" cy="26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xmlns="" id="{39CD58BF-C45C-4BEE-9E38-030EBB010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188" y="4300612"/>
            <a:ext cx="360000" cy="355000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332906B8-18B1-4F56-97D0-DFC2F19B72E4}"/>
              </a:ext>
            </a:extLst>
          </p:cNvPr>
          <p:cNvSpPr/>
          <p:nvPr/>
        </p:nvSpPr>
        <p:spPr bwMode="auto">
          <a:xfrm>
            <a:off x="5118901" y="3072419"/>
            <a:ext cx="677235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xmlns="" id="{E64204E5-85B7-4661-AAAD-C1319408A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873689"/>
            <a:ext cx="360000" cy="355000"/>
          </a:xfrm>
          <a:prstGeom prst="rect">
            <a:avLst/>
          </a:prstGeom>
        </p:spPr>
      </p:pic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E97A2EA-2763-49DF-A567-23DB5F2CEB6C}"/>
              </a:ext>
            </a:extLst>
          </p:cNvPr>
          <p:cNvSpPr/>
          <p:nvPr/>
        </p:nvSpPr>
        <p:spPr bwMode="auto">
          <a:xfrm>
            <a:off x="5118901" y="3472370"/>
            <a:ext cx="677235" cy="262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xmlns="" id="{E56325F6-040A-41FC-9744-A6B86B881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3284984"/>
            <a:ext cx="360000" cy="355000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E758C05E-9A79-466F-9D6B-24239C0FC6A2}"/>
              </a:ext>
            </a:extLst>
          </p:cNvPr>
          <p:cNvSpPr/>
          <p:nvPr/>
        </p:nvSpPr>
        <p:spPr bwMode="auto">
          <a:xfrm>
            <a:off x="5118901" y="2385940"/>
            <a:ext cx="677235" cy="2511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xmlns="" id="{BAF54292-AFB6-4BD5-B299-2AADD76E9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187210"/>
            <a:ext cx="360000" cy="355000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1006284" y="4457223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00611" y="396906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289641" y="4457223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83968" y="396906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99D5517-10E6-4057-A292-7565D92949C1}"/>
              </a:ext>
            </a:extLst>
          </p:cNvPr>
          <p:cNvGrpSpPr/>
          <p:nvPr/>
        </p:nvGrpSpPr>
        <p:grpSpPr>
          <a:xfrm>
            <a:off x="431540" y="2550808"/>
            <a:ext cx="6258114" cy="1922308"/>
            <a:chOff x="431540" y="2216003"/>
            <a:chExt cx="6258114" cy="19223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046347D-04B5-4B13-9FE6-E639C5B86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40" y="2216003"/>
              <a:ext cx="6258114" cy="1922308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FC222B48-BE8A-42E4-B26C-6220F158E4C1}"/>
                </a:ext>
              </a:extLst>
            </p:cNvPr>
            <p:cNvSpPr/>
            <p:nvPr/>
          </p:nvSpPr>
          <p:spPr>
            <a:xfrm>
              <a:off x="971600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D581F01E-2218-44B6-B5B9-1399EC40E985}"/>
                </a:ext>
              </a:extLst>
            </p:cNvPr>
            <p:cNvSpPr/>
            <p:nvPr/>
          </p:nvSpPr>
          <p:spPr>
            <a:xfrm>
              <a:off x="3009786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5200C9EA-C7DA-4238-A843-BFBBC22759A0}"/>
                </a:ext>
              </a:extLst>
            </p:cNvPr>
            <p:cNvSpPr/>
            <p:nvPr/>
          </p:nvSpPr>
          <p:spPr>
            <a:xfrm>
              <a:off x="5227040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xmlns="" id="{26E7C7A7-B02E-4AC1-AC00-3B24FB79EA15}"/>
                </a:ext>
              </a:extLst>
            </p:cNvPr>
            <p:cNvSpPr txBox="1"/>
            <p:nvPr/>
          </p:nvSpPr>
          <p:spPr>
            <a:xfrm>
              <a:off x="683568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 ÷ 15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DC40F989-603C-4CCF-AD22-A6FB23752C89}"/>
                </a:ext>
              </a:extLst>
            </p:cNvPr>
            <p:cNvSpPr txBox="1"/>
            <p:nvPr/>
          </p:nvSpPr>
          <p:spPr>
            <a:xfrm>
              <a:off x="2860069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99 ÷ 13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>
              <a:extLst>
                <a:ext uri="{FF2B5EF4-FFF2-40B4-BE49-F238E27FC236}">
                  <a16:creationId xmlns:a16="http://schemas.microsoft.com/office/drawing/2014/main" xmlns="" id="{138F2383-61DE-4BDE-88C1-621454CE49E5}"/>
                </a:ext>
              </a:extLst>
            </p:cNvPr>
            <p:cNvSpPr txBox="1"/>
            <p:nvPr/>
          </p:nvSpPr>
          <p:spPr>
            <a:xfrm>
              <a:off x="5002063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135 ÷ 14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0D14E2BC-9251-4428-BF02-C875498E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633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3_4_3.png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가장 큰 것에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xmlns="" id="{1AC51D78-AA64-4CA5-BBF3-86CA1CE6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3" y="1645754"/>
            <a:ext cx="29308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 bwMode="auto">
          <a:xfrm>
            <a:off x="1043251" y="3659366"/>
            <a:ext cx="665606" cy="66560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3278995" y="3710566"/>
            <a:ext cx="563204" cy="563206"/>
            <a:chOff x="5302260" y="5072084"/>
            <a:chExt cx="401643" cy="401644"/>
          </a:xfrm>
        </p:grpSpPr>
        <p:cxnSp>
          <p:nvCxnSpPr>
            <p:cNvPr id="40" name="직선 연결선 3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5470893" y="3668654"/>
            <a:ext cx="563204" cy="563206"/>
            <a:chOff x="5302260" y="5072084"/>
            <a:chExt cx="401643" cy="401644"/>
          </a:xfrm>
        </p:grpSpPr>
        <p:cxnSp>
          <p:nvCxnSpPr>
            <p:cNvPr id="55" name="직선 연결선 5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99D5517-10E6-4057-A292-7565D92949C1}"/>
              </a:ext>
            </a:extLst>
          </p:cNvPr>
          <p:cNvGrpSpPr/>
          <p:nvPr/>
        </p:nvGrpSpPr>
        <p:grpSpPr>
          <a:xfrm>
            <a:off x="431540" y="2216003"/>
            <a:ext cx="6258114" cy="1922308"/>
            <a:chOff x="431540" y="2216003"/>
            <a:chExt cx="6258114" cy="19223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046347D-04B5-4B13-9FE6-E639C5B86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40" y="2216003"/>
              <a:ext cx="6258114" cy="1922308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FC222B48-BE8A-42E4-B26C-6220F158E4C1}"/>
                </a:ext>
              </a:extLst>
            </p:cNvPr>
            <p:cNvSpPr/>
            <p:nvPr/>
          </p:nvSpPr>
          <p:spPr>
            <a:xfrm>
              <a:off x="971600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D581F01E-2218-44B6-B5B9-1399EC40E985}"/>
                </a:ext>
              </a:extLst>
            </p:cNvPr>
            <p:cNvSpPr/>
            <p:nvPr/>
          </p:nvSpPr>
          <p:spPr>
            <a:xfrm>
              <a:off x="3009786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5200C9EA-C7DA-4238-A843-BFBBC22759A0}"/>
                </a:ext>
              </a:extLst>
            </p:cNvPr>
            <p:cNvSpPr/>
            <p:nvPr/>
          </p:nvSpPr>
          <p:spPr>
            <a:xfrm>
              <a:off x="5227040" y="3526284"/>
              <a:ext cx="900060" cy="2876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xmlns="" id="{26E7C7A7-B02E-4AC1-AC00-3B24FB79EA15}"/>
                </a:ext>
              </a:extLst>
            </p:cNvPr>
            <p:cNvSpPr txBox="1"/>
            <p:nvPr/>
          </p:nvSpPr>
          <p:spPr>
            <a:xfrm>
              <a:off x="683568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 ÷ 15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DC40F989-603C-4CCF-AD22-A6FB23752C89}"/>
                </a:ext>
              </a:extLst>
            </p:cNvPr>
            <p:cNvSpPr txBox="1"/>
            <p:nvPr/>
          </p:nvSpPr>
          <p:spPr>
            <a:xfrm>
              <a:off x="2860069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99 ÷ 13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53">
              <a:extLst>
                <a:ext uri="{FF2B5EF4-FFF2-40B4-BE49-F238E27FC236}">
                  <a16:creationId xmlns:a16="http://schemas.microsoft.com/office/drawing/2014/main" xmlns="" id="{138F2383-61DE-4BDE-88C1-621454CE49E5}"/>
                </a:ext>
              </a:extLst>
            </p:cNvPr>
            <p:cNvSpPr txBox="1"/>
            <p:nvPr/>
          </p:nvSpPr>
          <p:spPr>
            <a:xfrm>
              <a:off x="5002063" y="3465004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135 ÷ 14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가장 큰 것에 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xmlns="" id="{1AC51D78-AA64-4CA5-BBF3-86CA1CE6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592796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1810DC02-E97A-4878-B80F-236EFD42B74D}"/>
              </a:ext>
            </a:extLst>
          </p:cNvPr>
          <p:cNvSpPr txBox="1"/>
          <p:nvPr/>
        </p:nvSpPr>
        <p:spPr>
          <a:xfrm>
            <a:off x="539552" y="4207135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988F0BA-4BD9-426C-8E15-1297059E4893}"/>
              </a:ext>
            </a:extLst>
          </p:cNvPr>
          <p:cNvSpPr txBox="1"/>
          <p:nvPr/>
        </p:nvSpPr>
        <p:spPr>
          <a:xfrm>
            <a:off x="2682972" y="4207135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9E7FC44-0B8F-4AFE-A853-8C98D1F87941}"/>
              </a:ext>
            </a:extLst>
          </p:cNvPr>
          <p:cNvSpPr txBox="1"/>
          <p:nvPr/>
        </p:nvSpPr>
        <p:spPr>
          <a:xfrm>
            <a:off x="4879216" y="4207135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>
            <a:extLst>
              <a:ext uri="{FF2B5EF4-FFF2-40B4-BE49-F238E27FC236}">
                <a16:creationId xmlns:a16="http://schemas.microsoft.com/office/drawing/2014/main" xmlns="" id="{8FA46FCA-5F2B-4E3B-8150-78EF8555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66" y="4220046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A9CF2DE5-41BD-4DA7-B35C-34656CE96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660" y="4041068"/>
            <a:ext cx="360000" cy="355000"/>
          </a:xfrm>
          <a:prstGeom prst="rect">
            <a:avLst/>
          </a:prstGeom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A04A909-5A81-4F1C-8779-8700066E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209A33AA-F691-4AE4-8DA1-DA0657E89B4B}"/>
              </a:ext>
            </a:extLst>
          </p:cNvPr>
          <p:cNvGrpSpPr/>
          <p:nvPr/>
        </p:nvGrpSpPr>
        <p:grpSpPr>
          <a:xfrm>
            <a:off x="192745" y="3825044"/>
            <a:ext cx="6667165" cy="1412242"/>
            <a:chOff x="192745" y="3861048"/>
            <a:chExt cx="6667165" cy="141224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4E48E7F8-2A11-4DE6-B882-32C450068586}"/>
                </a:ext>
              </a:extLst>
            </p:cNvPr>
            <p:cNvSpPr/>
            <p:nvPr/>
          </p:nvSpPr>
          <p:spPr>
            <a:xfrm>
              <a:off x="192745" y="4003960"/>
              <a:ext cx="6667165" cy="1081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CC0F0606-F46A-4D32-935B-A0B6A5FEFEA9}"/>
                </a:ext>
              </a:extLst>
            </p:cNvPr>
            <p:cNvSpPr/>
            <p:nvPr/>
          </p:nvSpPr>
          <p:spPr>
            <a:xfrm>
              <a:off x="338478" y="38610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418AEAE8-899B-4FF4-99AB-B384F01DA3A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C7B1719E-8FDB-451A-A6A5-E90918B16F8B}"/>
              </a:ext>
            </a:extLst>
          </p:cNvPr>
          <p:cNvSpPr txBox="1"/>
          <p:nvPr/>
        </p:nvSpPr>
        <p:spPr>
          <a:xfrm flipH="1">
            <a:off x="325124" y="4185084"/>
            <a:ext cx="64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85÷15=5 ··· 10, 99÷13=7 ··· 8, 135÷14=9 ··· 9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나머지가 가장 큰 것은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85÷15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56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176÷23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몫과 나머지를 바르게 구한 친구의 이름을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707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\lesson03\ops\3\images\3_4\3_4_4.svg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EE48020-D4C3-48F4-990F-B6126A9E7C90}"/>
              </a:ext>
            </a:extLst>
          </p:cNvPr>
          <p:cNvSpPr/>
          <p:nvPr/>
        </p:nvSpPr>
        <p:spPr bwMode="auto">
          <a:xfrm>
            <a:off x="3084332" y="4455610"/>
            <a:ext cx="1091623" cy="4135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태양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C33284A4-5172-49A4-AE6E-5F0539E9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300501"/>
            <a:ext cx="360000" cy="355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B05757C-C00C-4839-B870-2C6A82163B93}"/>
              </a:ext>
            </a:extLst>
          </p:cNvPr>
          <p:cNvGrpSpPr/>
          <p:nvPr/>
        </p:nvGrpSpPr>
        <p:grpSpPr>
          <a:xfrm>
            <a:off x="143508" y="2528900"/>
            <a:ext cx="6741210" cy="1464576"/>
            <a:chOff x="143508" y="2528900"/>
            <a:chExt cx="6741210" cy="14645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40C75C14-F218-4DFA-AFEB-AADDED1F52BF}"/>
                </a:ext>
              </a:extLst>
            </p:cNvPr>
            <p:cNvGrpSpPr/>
            <p:nvPr/>
          </p:nvGrpSpPr>
          <p:grpSpPr>
            <a:xfrm>
              <a:off x="143508" y="2528900"/>
              <a:ext cx="6741210" cy="1464576"/>
              <a:chOff x="143508" y="2528900"/>
              <a:chExt cx="6741210" cy="146457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8424401-2A30-4C8B-9AE7-8CC617B2EA7A}"/>
                  </a:ext>
                </a:extLst>
              </p:cNvPr>
              <p:cNvGrpSpPr/>
              <p:nvPr/>
            </p:nvGrpSpPr>
            <p:grpSpPr>
              <a:xfrm>
                <a:off x="143508" y="2528900"/>
                <a:ext cx="6741210" cy="1464576"/>
                <a:chOff x="143508" y="2528900"/>
                <a:chExt cx="6741210" cy="1464576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xmlns="" id="{F450749F-D8D5-49F3-B8AA-37A0B3CE5D65}"/>
                    </a:ext>
                  </a:extLst>
                </p:cNvPr>
                <p:cNvGrpSpPr/>
                <p:nvPr/>
              </p:nvGrpSpPr>
              <p:grpSpPr>
                <a:xfrm>
                  <a:off x="143508" y="2528900"/>
                  <a:ext cx="6741210" cy="1464576"/>
                  <a:chOff x="143508" y="2528900"/>
                  <a:chExt cx="6741210" cy="1464576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xmlns="" id="{A60FA6A2-C8D7-484C-802E-86A5322982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52808"/>
                  <a:stretch/>
                </p:blipFill>
                <p:spPr>
                  <a:xfrm>
                    <a:off x="143508" y="2528900"/>
                    <a:ext cx="3500866" cy="1464576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xmlns="" id="{FF13A2E1-BD57-4C30-B09A-290630985A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55235"/>
                  <a:stretch/>
                </p:blipFill>
                <p:spPr>
                  <a:xfrm>
                    <a:off x="3563888" y="2528901"/>
                    <a:ext cx="3320830" cy="1464575"/>
                  </a:xfrm>
                  <a:prstGeom prst="rect">
                    <a:avLst/>
                  </a:prstGeom>
                </p:spPr>
              </p:pic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xmlns="" id="{28493183-29B7-4BB8-AC45-7F77B78D9E4A}"/>
                      </a:ext>
                    </a:extLst>
                  </p:cNvPr>
                  <p:cNvSpPr/>
                  <p:nvPr/>
                </p:nvSpPr>
                <p:spPr>
                  <a:xfrm>
                    <a:off x="215516" y="3551971"/>
                    <a:ext cx="475144" cy="34508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xmlns="" id="{3DE48C1D-8E26-44BF-8385-1471A55E97EE}"/>
                      </a:ext>
                    </a:extLst>
                  </p:cNvPr>
                  <p:cNvSpPr/>
                  <p:nvPr/>
                </p:nvSpPr>
                <p:spPr>
                  <a:xfrm>
                    <a:off x="6350402" y="3551971"/>
                    <a:ext cx="475144" cy="34508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xmlns="" id="{C5453EEE-A54D-4D68-91EC-D17E72DA9804}"/>
                    </a:ext>
                  </a:extLst>
                </p:cNvPr>
                <p:cNvSpPr/>
                <p:nvPr/>
              </p:nvSpPr>
              <p:spPr>
                <a:xfrm>
                  <a:off x="1799692" y="3104964"/>
                  <a:ext cx="1080120" cy="309202"/>
                </a:xfrm>
                <a:prstGeom prst="roundRect">
                  <a:avLst/>
                </a:prstGeom>
                <a:solidFill>
                  <a:srgbClr val="FEE5C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xmlns="" id="{89D6F7B4-C181-44AF-90BD-43AE1801FF54}"/>
                    </a:ext>
                  </a:extLst>
                </p:cNvPr>
                <p:cNvSpPr/>
                <p:nvPr/>
              </p:nvSpPr>
              <p:spPr>
                <a:xfrm>
                  <a:off x="1666038" y="3394619"/>
                  <a:ext cx="1357789" cy="309202"/>
                </a:xfrm>
                <a:prstGeom prst="roundRect">
                  <a:avLst/>
                </a:prstGeom>
                <a:solidFill>
                  <a:srgbClr val="FEE5C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EB1B5942-93C9-4B62-9802-483C5C5243E6}"/>
                  </a:ext>
                </a:extLst>
              </p:cNvPr>
              <p:cNvSpPr/>
              <p:nvPr/>
            </p:nvSpPr>
            <p:spPr>
              <a:xfrm>
                <a:off x="4355977" y="3104964"/>
                <a:ext cx="1029578" cy="309202"/>
              </a:xfrm>
              <a:prstGeom prst="roundRect">
                <a:avLst/>
              </a:prstGeom>
              <a:solidFill>
                <a:srgbClr val="DAE2F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E73C3D9E-C99F-4E21-863C-CF4416DA7901}"/>
                  </a:ext>
                </a:extLst>
              </p:cNvPr>
              <p:cNvSpPr/>
              <p:nvPr/>
            </p:nvSpPr>
            <p:spPr>
              <a:xfrm>
                <a:off x="4027765" y="3394619"/>
                <a:ext cx="1455031" cy="309202"/>
              </a:xfrm>
              <a:prstGeom prst="roundRect">
                <a:avLst/>
              </a:prstGeom>
              <a:solidFill>
                <a:srgbClr val="DAE2F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73D02927-5CD6-4816-B25B-C0BBC9B0720D}"/>
                </a:ext>
              </a:extLst>
            </p:cNvPr>
            <p:cNvSpPr txBox="1"/>
            <p:nvPr/>
          </p:nvSpPr>
          <p:spPr>
            <a:xfrm>
              <a:off x="1451096" y="3044434"/>
              <a:ext cx="19219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ADD3D4B3-7EBB-4B9A-AC2B-FA9EBDC8BB27}"/>
                </a:ext>
              </a:extLst>
            </p:cNvPr>
            <p:cNvSpPr txBox="1"/>
            <p:nvPr/>
          </p:nvSpPr>
          <p:spPr>
            <a:xfrm>
              <a:off x="3838175" y="3047942"/>
              <a:ext cx="19219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690660" y="3926628"/>
            <a:ext cx="728612" cy="366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76265" y="3931215"/>
            <a:ext cx="728612" cy="366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176÷23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몫과 나머지를 바르게 구한 친구의 이름을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EE48020-D4C3-48F4-990F-B6126A9E7C90}"/>
              </a:ext>
            </a:extLst>
          </p:cNvPr>
          <p:cNvSpPr/>
          <p:nvPr/>
        </p:nvSpPr>
        <p:spPr bwMode="auto">
          <a:xfrm>
            <a:off x="3084332" y="4229686"/>
            <a:ext cx="1091623" cy="4135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태양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C33284A4-5172-49A4-AE6E-5F0539E9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074577"/>
            <a:ext cx="360000" cy="355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B05757C-C00C-4839-B870-2C6A82163B93}"/>
              </a:ext>
            </a:extLst>
          </p:cNvPr>
          <p:cNvGrpSpPr/>
          <p:nvPr/>
        </p:nvGrpSpPr>
        <p:grpSpPr>
          <a:xfrm>
            <a:off x="7952" y="2528900"/>
            <a:ext cx="7048324" cy="1464576"/>
            <a:chOff x="7952" y="2528900"/>
            <a:chExt cx="7048324" cy="146457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40C75C14-F218-4DFA-AFEB-AADDED1F52BF}"/>
                </a:ext>
              </a:extLst>
            </p:cNvPr>
            <p:cNvGrpSpPr/>
            <p:nvPr/>
          </p:nvGrpSpPr>
          <p:grpSpPr>
            <a:xfrm>
              <a:off x="7952" y="2528900"/>
              <a:ext cx="7048324" cy="1464576"/>
              <a:chOff x="7952" y="2528900"/>
              <a:chExt cx="7048324" cy="146457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8424401-2A30-4C8B-9AE7-8CC617B2EA7A}"/>
                  </a:ext>
                </a:extLst>
              </p:cNvPr>
              <p:cNvGrpSpPr/>
              <p:nvPr/>
            </p:nvGrpSpPr>
            <p:grpSpPr>
              <a:xfrm>
                <a:off x="7952" y="2528900"/>
                <a:ext cx="7048324" cy="1464576"/>
                <a:chOff x="7952" y="2528900"/>
                <a:chExt cx="7048324" cy="1464576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xmlns="" id="{F450749F-D8D5-49F3-B8AA-37A0B3CE5D65}"/>
                    </a:ext>
                  </a:extLst>
                </p:cNvPr>
                <p:cNvGrpSpPr/>
                <p:nvPr/>
              </p:nvGrpSpPr>
              <p:grpSpPr>
                <a:xfrm>
                  <a:off x="7952" y="2528900"/>
                  <a:ext cx="7048324" cy="1464576"/>
                  <a:chOff x="7952" y="2528900"/>
                  <a:chExt cx="7048324" cy="1464576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xmlns="" id="{A60FA6A2-C8D7-484C-802E-86A5322982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52808"/>
                  <a:stretch/>
                </p:blipFill>
                <p:spPr>
                  <a:xfrm>
                    <a:off x="143508" y="2528900"/>
                    <a:ext cx="3500866" cy="1464576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xmlns="" id="{FF13A2E1-BD57-4C30-B09A-290630985A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55235"/>
                  <a:stretch/>
                </p:blipFill>
                <p:spPr>
                  <a:xfrm>
                    <a:off x="3563888" y="2528901"/>
                    <a:ext cx="3320830" cy="1464575"/>
                  </a:xfrm>
                  <a:prstGeom prst="rect">
                    <a:avLst/>
                  </a:prstGeom>
                </p:spPr>
              </p:pic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xmlns="" id="{28493183-29B7-4BB8-AC45-7F77B78D9E4A}"/>
                      </a:ext>
                    </a:extLst>
                  </p:cNvPr>
                  <p:cNvSpPr/>
                  <p:nvPr/>
                </p:nvSpPr>
                <p:spPr>
                  <a:xfrm>
                    <a:off x="215516" y="3551971"/>
                    <a:ext cx="475144" cy="34508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xmlns="" id="{3DE48C1D-8E26-44BF-8385-1471A55E97EE}"/>
                      </a:ext>
                    </a:extLst>
                  </p:cNvPr>
                  <p:cNvSpPr/>
                  <p:nvPr/>
                </p:nvSpPr>
                <p:spPr>
                  <a:xfrm>
                    <a:off x="6350402" y="3551971"/>
                    <a:ext cx="475144" cy="34508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TextBox 53">
                    <a:extLst>
                      <a:ext uri="{FF2B5EF4-FFF2-40B4-BE49-F238E27FC236}">
                        <a16:creationId xmlns:a16="http://schemas.microsoft.com/office/drawing/2014/main" xmlns="" id="{440BEEC5-0716-49C1-98FB-E218167CCE4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2" y="3560543"/>
                    <a:ext cx="792088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>
                        <a:latin typeface="맑은 고딕" pitchFamily="50" charset="-127"/>
                        <a:ea typeface="맑은 고딕" pitchFamily="50" charset="-127"/>
                      </a:rPr>
                      <a:t>태양</a:t>
                    </a:r>
                  </a:p>
                </p:txBody>
              </p:sp>
              <p:sp>
                <p:nvSpPr>
                  <p:cNvPr id="58" name="TextBox 53">
                    <a:extLst>
                      <a:ext uri="{FF2B5EF4-FFF2-40B4-BE49-F238E27FC236}">
                        <a16:creationId xmlns:a16="http://schemas.microsoft.com/office/drawing/2014/main" xmlns="" id="{CC337152-026C-4C15-8EB0-0491E2C6853D}"/>
                      </a:ext>
                    </a:extLst>
                  </p:cNvPr>
                  <p:cNvSpPr txBox="1"/>
                  <p:nvPr/>
                </p:nvSpPr>
                <p:spPr>
                  <a:xfrm>
                    <a:off x="6264188" y="3561927"/>
                    <a:ext cx="792088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900" dirty="0">
                        <a:latin typeface="맑은 고딕" pitchFamily="50" charset="-127"/>
                        <a:ea typeface="맑은 고딕" pitchFamily="50" charset="-127"/>
                      </a:rPr>
                      <a:t>달이</a:t>
                    </a:r>
                  </a:p>
                </p:txBody>
              </p:sp>
            </p:grp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xmlns="" id="{C5453EEE-A54D-4D68-91EC-D17E72DA9804}"/>
                    </a:ext>
                  </a:extLst>
                </p:cNvPr>
                <p:cNvSpPr/>
                <p:nvPr/>
              </p:nvSpPr>
              <p:spPr>
                <a:xfrm>
                  <a:off x="1799692" y="3104964"/>
                  <a:ext cx="1080120" cy="309202"/>
                </a:xfrm>
                <a:prstGeom prst="roundRect">
                  <a:avLst/>
                </a:prstGeom>
                <a:solidFill>
                  <a:srgbClr val="FEE5C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xmlns="" id="{89D6F7B4-C181-44AF-90BD-43AE1801FF54}"/>
                    </a:ext>
                  </a:extLst>
                </p:cNvPr>
                <p:cNvSpPr/>
                <p:nvPr/>
              </p:nvSpPr>
              <p:spPr>
                <a:xfrm>
                  <a:off x="1666038" y="3394619"/>
                  <a:ext cx="1357789" cy="309202"/>
                </a:xfrm>
                <a:prstGeom prst="roundRect">
                  <a:avLst/>
                </a:prstGeom>
                <a:solidFill>
                  <a:srgbClr val="FEE5C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EB1B5942-93C9-4B62-9802-483C5C5243E6}"/>
                  </a:ext>
                </a:extLst>
              </p:cNvPr>
              <p:cNvSpPr/>
              <p:nvPr/>
            </p:nvSpPr>
            <p:spPr>
              <a:xfrm>
                <a:off x="4355977" y="3104964"/>
                <a:ext cx="1029578" cy="309202"/>
              </a:xfrm>
              <a:prstGeom prst="roundRect">
                <a:avLst/>
              </a:prstGeom>
              <a:solidFill>
                <a:srgbClr val="DAE2F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E73C3D9E-C99F-4E21-863C-CF4416DA7901}"/>
                  </a:ext>
                </a:extLst>
              </p:cNvPr>
              <p:cNvSpPr/>
              <p:nvPr/>
            </p:nvSpPr>
            <p:spPr>
              <a:xfrm>
                <a:off x="4027765" y="3394619"/>
                <a:ext cx="1455031" cy="309202"/>
              </a:xfrm>
              <a:prstGeom prst="roundRect">
                <a:avLst/>
              </a:prstGeom>
              <a:solidFill>
                <a:srgbClr val="DAE2F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73D02927-5CD6-4816-B25B-C0BBC9B0720D}"/>
                </a:ext>
              </a:extLst>
            </p:cNvPr>
            <p:cNvSpPr txBox="1"/>
            <p:nvPr/>
          </p:nvSpPr>
          <p:spPr>
            <a:xfrm>
              <a:off x="1451096" y="3044434"/>
              <a:ext cx="19219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ADD3D4B3-7EBB-4B9A-AC2B-FA9EBDC8BB27}"/>
                </a:ext>
              </a:extLst>
            </p:cNvPr>
            <p:cNvSpPr txBox="1"/>
            <p:nvPr/>
          </p:nvSpPr>
          <p:spPr>
            <a:xfrm>
              <a:off x="3838175" y="3047942"/>
              <a:ext cx="19219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5935B95-88D8-4700-BF94-C88E074C0741}"/>
              </a:ext>
            </a:extLst>
          </p:cNvPr>
          <p:cNvGrpSpPr/>
          <p:nvPr/>
        </p:nvGrpSpPr>
        <p:grpSpPr>
          <a:xfrm>
            <a:off x="143508" y="2492896"/>
            <a:ext cx="6667165" cy="2744468"/>
            <a:chOff x="192745" y="2528822"/>
            <a:chExt cx="6667165" cy="274446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32CF0D0A-BDDD-4E6B-BCBA-D5E650E93AB9}"/>
                </a:ext>
              </a:extLst>
            </p:cNvPr>
            <p:cNvSpPr/>
            <p:nvPr/>
          </p:nvSpPr>
          <p:spPr>
            <a:xfrm>
              <a:off x="192745" y="2684629"/>
              <a:ext cx="6667165" cy="2400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DAD50A2F-6016-4505-A4C3-18C6077E0B1E}"/>
                </a:ext>
              </a:extLst>
            </p:cNvPr>
            <p:cNvSpPr/>
            <p:nvPr/>
          </p:nvSpPr>
          <p:spPr>
            <a:xfrm>
              <a:off x="338478" y="252882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0A2639B6-11BE-465E-A323-2A868014500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E6EBB819-7CB7-438F-92DF-589EA2C17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1E75DEE7-F40A-429A-B3D7-94ED0297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31060"/>
              </p:ext>
            </p:extLst>
          </p:nvPr>
        </p:nvGraphicFramePr>
        <p:xfrm>
          <a:off x="244437" y="2949116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D4C2B57-9FD5-40B1-B82E-925BA7043A2D}"/>
              </a:ext>
            </a:extLst>
          </p:cNvPr>
          <p:cNvSpPr txBox="1"/>
          <p:nvPr/>
        </p:nvSpPr>
        <p:spPr>
          <a:xfrm>
            <a:off x="2059966" y="4094846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8C5DC6A-6BA7-4410-B8F8-F86ED324E2D3}"/>
              </a:ext>
            </a:extLst>
          </p:cNvPr>
          <p:cNvSpPr txBox="1"/>
          <p:nvPr/>
        </p:nvSpPr>
        <p:spPr>
          <a:xfrm>
            <a:off x="2059966" y="2974020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7A6F97E-A3E5-4032-B7DA-68A1E55E3D1B}"/>
              </a:ext>
            </a:extLst>
          </p:cNvPr>
          <p:cNvGrpSpPr/>
          <p:nvPr/>
        </p:nvGrpSpPr>
        <p:grpSpPr>
          <a:xfrm>
            <a:off x="647564" y="3327279"/>
            <a:ext cx="1350692" cy="417979"/>
            <a:chOff x="-1277528" y="1827143"/>
            <a:chExt cx="1919215" cy="945054"/>
          </a:xfrm>
        </p:grpSpPr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A622AABF-17A2-4D5E-9648-5399D9E33594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F3C3F613-4E7C-49CA-81DE-651D0C3A62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53">
            <a:extLst>
              <a:ext uri="{FF2B5EF4-FFF2-40B4-BE49-F238E27FC236}">
                <a16:creationId xmlns:a16="http://schemas.microsoft.com/office/drawing/2014/main" xmlns="" id="{CD81BD38-361F-4C46-9EAD-6AC4254D6012}"/>
              </a:ext>
            </a:extLst>
          </p:cNvPr>
          <p:cNvSpPr txBox="1"/>
          <p:nvPr/>
        </p:nvSpPr>
        <p:spPr>
          <a:xfrm flipH="1">
            <a:off x="325124" y="4592451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바르게 구한 친구는 태양입니다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42511</TotalTime>
  <Words>958</Words>
  <Application>Microsoft Office PowerPoint</Application>
  <PresentationFormat>화면 슬라이드 쇼(4:3)</PresentationFormat>
  <Paragraphs>424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7374</cp:revision>
  <dcterms:created xsi:type="dcterms:W3CDTF">2008-07-15T12:19:11Z</dcterms:created>
  <dcterms:modified xsi:type="dcterms:W3CDTF">2022-02-15T00:17:58Z</dcterms:modified>
</cp:coreProperties>
</file>