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87" r:id="rId5"/>
    <p:sldId id="1374" r:id="rId6"/>
    <p:sldId id="1400" r:id="rId7"/>
    <p:sldId id="1389" r:id="rId8"/>
    <p:sldId id="1401" r:id="rId9"/>
    <p:sldId id="1378" r:id="rId10"/>
    <p:sldId id="1402" r:id="rId11"/>
    <p:sldId id="1393" r:id="rId12"/>
    <p:sldId id="1403" r:id="rId13"/>
    <p:sldId id="1381" r:id="rId14"/>
    <p:sldId id="1404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CB9"/>
    <a:srgbClr val="C82A63"/>
    <a:srgbClr val="FBD8D9"/>
    <a:srgbClr val="BFD6EE"/>
    <a:srgbClr val="DAE2F2"/>
    <a:srgbClr val="FEE5C6"/>
    <a:srgbClr val="D5E6AE"/>
    <a:srgbClr val="FFDD9A"/>
    <a:srgbClr val="FCE0E0"/>
    <a:srgbClr val="E3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0548" autoAdjust="0"/>
  </p:normalViewPr>
  <p:slideViewPr>
    <p:cSldViewPr>
      <p:cViewPr>
        <p:scale>
          <a:sx n="100" d="100"/>
          <a:sy n="100" d="100"/>
        </p:scale>
        <p:origin x="-1758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35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673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9219D19D-BAEF-43E2-AF18-6C1DEA219592}"/>
              </a:ext>
            </a:extLst>
          </p:cNvPr>
          <p:cNvGrpSpPr/>
          <p:nvPr/>
        </p:nvGrpSpPr>
        <p:grpSpPr>
          <a:xfrm>
            <a:off x="2507676" y="2739376"/>
            <a:ext cx="910888" cy="427989"/>
            <a:chOff x="691799" y="3670761"/>
            <a:chExt cx="910888" cy="427989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AD482E0B-E34F-4E7B-8F84-C5A8E0066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7D80C802-EE7B-4033-A326-6FD50DDF3B3F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F67ED7F5-1EE9-4482-B2DD-006B1783B044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:a16="http://schemas.microsoft.com/office/drawing/2014/main" xmlns="" id="{8FA0A005-4237-4ADF-B9CA-043AE54D1FEE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1272B9BD-F5FC-4923-B991-10DB5312AD3D}"/>
              </a:ext>
            </a:extLst>
          </p:cNvPr>
          <p:cNvGrpSpPr/>
          <p:nvPr/>
        </p:nvGrpSpPr>
        <p:grpSpPr>
          <a:xfrm>
            <a:off x="4506117" y="2767905"/>
            <a:ext cx="910888" cy="370931"/>
            <a:chOff x="3929000" y="3717032"/>
            <a:chExt cx="910888" cy="370931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9571D14C-1D75-438B-84F0-4BC65B447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1090" b="2879"/>
            <a:stretch/>
          </p:blipFill>
          <p:spPr>
            <a:xfrm>
              <a:off x="3929000" y="3717032"/>
              <a:ext cx="910888" cy="370931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355ACBB6-3077-437D-BAF1-C853D83E4B0F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2F963CE8-8E9B-47CD-89C7-1BB363964A17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5" name="TextBox 53">
                <a:extLst>
                  <a:ext uri="{FF2B5EF4-FFF2-40B4-BE49-F238E27FC236}">
                    <a16:creationId xmlns:a16="http://schemas.microsoft.com/office/drawing/2014/main" xmlns="" id="{D2A37882-429B-4BDE-A187-0B8577D1B9FE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2546F1C-54FB-4281-8691-5CB76610C621}"/>
              </a:ext>
            </a:extLst>
          </p:cNvPr>
          <p:cNvGrpSpPr/>
          <p:nvPr/>
        </p:nvGrpSpPr>
        <p:grpSpPr>
          <a:xfrm>
            <a:off x="553400" y="2421945"/>
            <a:ext cx="1969438" cy="1861680"/>
            <a:chOff x="644499" y="2421945"/>
            <a:chExt cx="1969438" cy="18616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EABB0D06-14A5-468F-A518-B58737366237}"/>
                </a:ext>
              </a:extLst>
            </p:cNvPr>
            <p:cNvGrpSpPr/>
            <p:nvPr/>
          </p:nvGrpSpPr>
          <p:grpSpPr>
            <a:xfrm>
              <a:off x="644499" y="2421945"/>
              <a:ext cx="1969438" cy="1861680"/>
              <a:chOff x="644499" y="2421945"/>
              <a:chExt cx="1969438" cy="186168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xmlns="" id="{37706297-494E-4EDC-BA51-67F3800ACD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60014"/>
              <a:stretch/>
            </p:blipFill>
            <p:spPr>
              <a:xfrm>
                <a:off x="644499" y="2421945"/>
                <a:ext cx="1969438" cy="1861680"/>
              </a:xfrm>
              <a:prstGeom prst="rect">
                <a:avLst/>
              </a:prstGeom>
            </p:spPr>
          </p:pic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8F7DA20B-DB55-4A76-BC7A-CE17B0BC38D6}"/>
                  </a:ext>
                </a:extLst>
              </p:cNvPr>
              <p:cNvSpPr/>
              <p:nvPr/>
            </p:nvSpPr>
            <p:spPr>
              <a:xfrm>
                <a:off x="1182144" y="2806665"/>
                <a:ext cx="833572" cy="240745"/>
              </a:xfrm>
              <a:prstGeom prst="roundRect">
                <a:avLst/>
              </a:prstGeom>
              <a:solidFill>
                <a:srgbClr val="FBD8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xmlns="" id="{6D880D90-7701-4978-AAF6-0F345712A777}"/>
                  </a:ext>
                </a:extLst>
              </p:cNvPr>
              <p:cNvSpPr/>
              <p:nvPr/>
            </p:nvSpPr>
            <p:spPr>
              <a:xfrm>
                <a:off x="1160674" y="3835040"/>
                <a:ext cx="833572" cy="240745"/>
              </a:xfrm>
              <a:prstGeom prst="roundRect">
                <a:avLst/>
              </a:prstGeom>
              <a:solidFill>
                <a:srgbClr val="FBD8D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53">
              <a:extLst>
                <a:ext uri="{FF2B5EF4-FFF2-40B4-BE49-F238E27FC236}">
                  <a16:creationId xmlns:a16="http://schemas.microsoft.com/office/drawing/2014/main" xmlns="" id="{9FD148B0-0373-4B71-A627-16E55797DE83}"/>
                </a:ext>
              </a:extLst>
            </p:cNvPr>
            <p:cNvSpPr txBox="1"/>
            <p:nvPr/>
          </p:nvSpPr>
          <p:spPr>
            <a:xfrm>
              <a:off x="925356" y="2756247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785 ÷ 27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>
              <a:extLst>
                <a:ext uri="{FF2B5EF4-FFF2-40B4-BE49-F238E27FC236}">
                  <a16:creationId xmlns:a16="http://schemas.microsoft.com/office/drawing/2014/main" xmlns="" id="{FFFEF20A-5B6B-4D53-BCDE-2E482462D843}"/>
                </a:ext>
              </a:extLst>
            </p:cNvPr>
            <p:cNvSpPr txBox="1"/>
            <p:nvPr/>
          </p:nvSpPr>
          <p:spPr>
            <a:xfrm>
              <a:off x="925356" y="376435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913 ÷ 35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1E41E9ED-44CC-44FE-AD08-43F2665598B6}"/>
              </a:ext>
            </a:extLst>
          </p:cNvPr>
          <p:cNvGrpSpPr/>
          <p:nvPr/>
        </p:nvGrpSpPr>
        <p:grpSpPr>
          <a:xfrm>
            <a:off x="2507676" y="3756817"/>
            <a:ext cx="910888" cy="427989"/>
            <a:chOff x="691799" y="3670761"/>
            <a:chExt cx="910888" cy="42798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B217D1D9-00A2-438A-8F8A-8DF4CD6F9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B2D914A3-5435-4665-B671-1AE3452792B1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76DD3BFF-278E-49A4-9441-B3A355DD3797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7" name="TextBox 53">
                <a:extLst>
                  <a:ext uri="{FF2B5EF4-FFF2-40B4-BE49-F238E27FC236}">
                    <a16:creationId xmlns:a16="http://schemas.microsoft.com/office/drawing/2014/main" xmlns="" id="{8B23DB29-4E6F-43A2-8AEF-71935790366C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FCE2C142-D313-41B2-B480-5CBDD1239D6A}"/>
              </a:ext>
            </a:extLst>
          </p:cNvPr>
          <p:cNvGrpSpPr/>
          <p:nvPr/>
        </p:nvGrpSpPr>
        <p:grpSpPr>
          <a:xfrm>
            <a:off x="4506117" y="3785346"/>
            <a:ext cx="910888" cy="370931"/>
            <a:chOff x="3929000" y="3717032"/>
            <a:chExt cx="910888" cy="370931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8033547A-0F86-4238-9E7B-644175F9C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1090" b="2879"/>
            <a:stretch/>
          </p:blipFill>
          <p:spPr>
            <a:xfrm>
              <a:off x="3929000" y="3717032"/>
              <a:ext cx="910888" cy="37093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50A0CD53-2D40-4353-AFAD-3AFFF8FB5187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40EE29C4-9F8F-4487-B09A-31973A2F806D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2" name="TextBox 53">
                <a:extLst>
                  <a:ext uri="{FF2B5EF4-FFF2-40B4-BE49-F238E27FC236}">
                    <a16:creationId xmlns:a16="http://schemas.microsoft.com/office/drawing/2014/main" xmlns="" id="{9B09668D-D078-44ED-B519-08A36B14C5CD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8FE568F-E5E8-4A35-B88C-805C5B1DBF2B}"/>
              </a:ext>
            </a:extLst>
          </p:cNvPr>
          <p:cNvSpPr/>
          <p:nvPr/>
        </p:nvSpPr>
        <p:spPr bwMode="auto">
          <a:xfrm>
            <a:off x="3445721" y="2784476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FF2DD9FB-7325-4CE6-BA39-604728124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857" y="2606104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8E969AB-7240-4499-A29C-263CAB943365}"/>
              </a:ext>
            </a:extLst>
          </p:cNvPr>
          <p:cNvSpPr/>
          <p:nvPr/>
        </p:nvSpPr>
        <p:spPr bwMode="auto">
          <a:xfrm>
            <a:off x="3445721" y="376523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441CEEAB-54E2-43C2-A6ED-4BD44EC13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857" y="3586859"/>
            <a:ext cx="360000" cy="3550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4E3A5965-439D-4FD9-932E-5809BAF73C7B}"/>
              </a:ext>
            </a:extLst>
          </p:cNvPr>
          <p:cNvSpPr/>
          <p:nvPr/>
        </p:nvSpPr>
        <p:spPr bwMode="auto">
          <a:xfrm>
            <a:off x="5445072" y="2784476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81D68993-E3DB-4300-BC67-6DDE43836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208" y="2606104"/>
            <a:ext cx="360000" cy="35500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D770C97-A8F8-4BAD-850D-CD1524F5A00B}"/>
              </a:ext>
            </a:extLst>
          </p:cNvPr>
          <p:cNvSpPr/>
          <p:nvPr/>
        </p:nvSpPr>
        <p:spPr bwMode="auto">
          <a:xfrm>
            <a:off x="5445072" y="376523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B7F5FF7A-D0A9-438F-9AEB-2562CC8EF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208" y="3586859"/>
            <a:ext cx="360000" cy="355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013E765C-2BBE-41ED-8EDC-EBE8D412F044}"/>
              </a:ext>
            </a:extLst>
          </p:cNvPr>
          <p:cNvGrpSpPr/>
          <p:nvPr/>
        </p:nvGrpSpPr>
        <p:grpSpPr>
          <a:xfrm>
            <a:off x="123467" y="2132856"/>
            <a:ext cx="6667165" cy="3086005"/>
            <a:chOff x="192745" y="2187285"/>
            <a:chExt cx="6667165" cy="308600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8B02B8C-A8A9-4C8E-9E82-C9BE9FC0E306}"/>
                </a:ext>
              </a:extLst>
            </p:cNvPr>
            <p:cNvSpPr/>
            <p:nvPr/>
          </p:nvSpPr>
          <p:spPr>
            <a:xfrm>
              <a:off x="192745" y="2331301"/>
              <a:ext cx="6667165" cy="27538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6F93EF5E-4148-4666-A6B1-BCD5AEE3B965}"/>
                </a:ext>
              </a:extLst>
            </p:cNvPr>
            <p:cNvSpPr/>
            <p:nvPr/>
          </p:nvSpPr>
          <p:spPr>
            <a:xfrm>
              <a:off x="338478" y="218728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107AD7A7-66DB-40D2-8E11-3492FCD84B8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C920AC7A-B5AA-4920-A7ED-E249DEEB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6F69BD17-F7F8-43EF-B500-EE9209DD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0785"/>
              </p:ext>
            </p:extLst>
          </p:nvPr>
        </p:nvGraphicFramePr>
        <p:xfrm>
          <a:off x="244437" y="2583160"/>
          <a:ext cx="17953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871236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694951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8F751C-7FF8-40C6-B780-7A3C7BE1EF37}"/>
              </a:ext>
            </a:extLst>
          </p:cNvPr>
          <p:cNvSpPr txBox="1"/>
          <p:nvPr/>
        </p:nvSpPr>
        <p:spPr>
          <a:xfrm>
            <a:off x="2059966" y="4480375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F6B1246-9573-4D20-A08D-F4BD449DAD3D}"/>
              </a:ext>
            </a:extLst>
          </p:cNvPr>
          <p:cNvSpPr txBox="1"/>
          <p:nvPr/>
        </p:nvSpPr>
        <p:spPr>
          <a:xfrm>
            <a:off x="2059966" y="2608064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539B89D-EB47-4824-A87C-48E15EE6FF57}"/>
              </a:ext>
            </a:extLst>
          </p:cNvPr>
          <p:cNvGrpSpPr/>
          <p:nvPr/>
        </p:nvGrpSpPr>
        <p:grpSpPr>
          <a:xfrm>
            <a:off x="647564" y="2961323"/>
            <a:ext cx="1350692" cy="417979"/>
            <a:chOff x="-1277528" y="1827143"/>
            <a:chExt cx="1919215" cy="945054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4DCE1D03-39B2-46BB-AA56-6753502D4E4F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18A1B460-4B41-4BF1-A194-31476C4C80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5205AD-A60D-449F-BC1F-B7825477F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96555"/>
              </p:ext>
            </p:extLst>
          </p:nvPr>
        </p:nvGraphicFramePr>
        <p:xfrm>
          <a:off x="3542874" y="2583160"/>
          <a:ext cx="17953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871236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694951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D1B7342-3826-4955-93E5-59A62F6AC540}"/>
              </a:ext>
            </a:extLst>
          </p:cNvPr>
          <p:cNvSpPr txBox="1"/>
          <p:nvPr/>
        </p:nvSpPr>
        <p:spPr>
          <a:xfrm>
            <a:off x="5358403" y="4480375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1E16EA3-721E-42FC-BC1D-17D65A89D92D}"/>
              </a:ext>
            </a:extLst>
          </p:cNvPr>
          <p:cNvSpPr txBox="1"/>
          <p:nvPr/>
        </p:nvSpPr>
        <p:spPr>
          <a:xfrm>
            <a:off x="5358403" y="2608064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A78D2A77-C173-4E74-94EE-E4C3F4FA3C37}"/>
              </a:ext>
            </a:extLst>
          </p:cNvPr>
          <p:cNvGrpSpPr/>
          <p:nvPr/>
        </p:nvGrpSpPr>
        <p:grpSpPr>
          <a:xfrm>
            <a:off x="3946001" y="2961323"/>
            <a:ext cx="1350692" cy="417979"/>
            <a:chOff x="-1277528" y="1827143"/>
            <a:chExt cx="1919215" cy="945054"/>
          </a:xfrm>
        </p:grpSpPr>
        <p:sp>
          <p:nvSpPr>
            <p:cNvPr id="117" name="원호 116">
              <a:extLst>
                <a:ext uri="{FF2B5EF4-FFF2-40B4-BE49-F238E27FC236}">
                  <a16:creationId xmlns:a16="http://schemas.microsoft.com/office/drawing/2014/main" xmlns="" id="{ECC3DD61-C33D-40EE-9777-0C3B83D3598E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FF6D5054-DF23-4DF5-BD95-9ADD0939BF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700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5019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9374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2B5EF0A-D0AD-4369-A04F-2784662C122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더 큰 것을 찾아 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22823821-5E08-4C41-A49C-679A241B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65" y="1592796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71E5B86-476D-4860-AF93-D64A96C17351}"/>
              </a:ext>
            </a:extLst>
          </p:cNvPr>
          <p:cNvGrpSpPr/>
          <p:nvPr/>
        </p:nvGrpSpPr>
        <p:grpSpPr>
          <a:xfrm>
            <a:off x="1514907" y="2808111"/>
            <a:ext cx="4173217" cy="1160949"/>
            <a:chOff x="1093555" y="2608871"/>
            <a:chExt cx="4630573" cy="12881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4632BF5-7A33-4731-9E3F-D670EEA1E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5467"/>
            <a:stretch/>
          </p:blipFill>
          <p:spPr>
            <a:xfrm>
              <a:off x="1093555" y="2608871"/>
              <a:ext cx="2023433" cy="128818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B0AC0668-2D24-4948-B9CB-4865C24FA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4895"/>
            <a:stretch/>
          </p:blipFill>
          <p:spPr>
            <a:xfrm>
              <a:off x="3667141" y="2608871"/>
              <a:ext cx="2056987" cy="1288181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E733C8E-D1AF-4B73-8DC5-DA8E8BF983D7}"/>
              </a:ext>
            </a:extLst>
          </p:cNvPr>
          <p:cNvSpPr/>
          <p:nvPr/>
        </p:nvSpPr>
        <p:spPr>
          <a:xfrm>
            <a:off x="1907704" y="3184935"/>
            <a:ext cx="1044076" cy="226628"/>
          </a:xfrm>
          <a:prstGeom prst="roundRect">
            <a:avLst/>
          </a:prstGeom>
          <a:solidFill>
            <a:srgbClr val="BF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38EDBA79-867A-4384-ACDB-1FBBAAF0296F}"/>
              </a:ext>
            </a:extLst>
          </p:cNvPr>
          <p:cNvSpPr/>
          <p:nvPr/>
        </p:nvSpPr>
        <p:spPr>
          <a:xfrm>
            <a:off x="4224608" y="3184935"/>
            <a:ext cx="1044076" cy="226628"/>
          </a:xfrm>
          <a:prstGeom prst="roundRect">
            <a:avLst/>
          </a:prstGeom>
          <a:solidFill>
            <a:srgbClr val="BF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5257A417-E905-46E5-95D6-9A00FF45D95C}"/>
              </a:ext>
            </a:extLst>
          </p:cNvPr>
          <p:cNvSpPr txBox="1"/>
          <p:nvPr/>
        </p:nvSpPr>
        <p:spPr>
          <a:xfrm>
            <a:off x="1727200" y="3092260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348 ÷ 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65BD2870-99DE-492A-A40E-53D90CA5D3B3}"/>
              </a:ext>
            </a:extLst>
          </p:cNvPr>
          <p:cNvSpPr txBox="1"/>
          <p:nvPr/>
        </p:nvSpPr>
        <p:spPr>
          <a:xfrm>
            <a:off x="4073483" y="3092259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386 ÷ 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127166" y="3046540"/>
            <a:ext cx="503891" cy="50389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4533460" y="3085063"/>
            <a:ext cx="426369" cy="426371"/>
            <a:chOff x="5302260" y="5072084"/>
            <a:chExt cx="401643" cy="401644"/>
          </a:xfrm>
        </p:grpSpPr>
        <p:cxnSp>
          <p:nvCxnSpPr>
            <p:cNvPr id="51" name="직선 연결선 5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2B5EF0A-D0AD-4369-A04F-2784662C122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더 큰 것을 찾아 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22823821-5E08-4C41-A49C-679A241B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65" y="1592796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B2F4B60F-D849-47A9-9ACB-227C6EFB6752}"/>
              </a:ext>
            </a:extLst>
          </p:cNvPr>
          <p:cNvSpPr txBox="1"/>
          <p:nvPr/>
        </p:nvSpPr>
        <p:spPr>
          <a:xfrm>
            <a:off x="1619672" y="3804236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D556543-988E-4461-A94E-9E62CECCAEFA}"/>
              </a:ext>
            </a:extLst>
          </p:cNvPr>
          <p:cNvSpPr txBox="1"/>
          <p:nvPr/>
        </p:nvSpPr>
        <p:spPr>
          <a:xfrm>
            <a:off x="3923928" y="3804236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>
            <a:extLst>
              <a:ext uri="{FF2B5EF4-FFF2-40B4-BE49-F238E27FC236}">
                <a16:creationId xmlns:a16="http://schemas.microsoft.com/office/drawing/2014/main" xmlns="" id="{59CE3A15-35A3-45D3-9B2B-E33D698D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86" y="3817147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FAFC1D40-0BEE-4D63-852C-D54927A92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780" y="3638169"/>
            <a:ext cx="360000" cy="355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71E5B86-476D-4860-AF93-D64A96C17351}"/>
              </a:ext>
            </a:extLst>
          </p:cNvPr>
          <p:cNvGrpSpPr/>
          <p:nvPr/>
        </p:nvGrpSpPr>
        <p:grpSpPr>
          <a:xfrm>
            <a:off x="1514907" y="2492896"/>
            <a:ext cx="4173217" cy="1160949"/>
            <a:chOff x="1093555" y="2608871"/>
            <a:chExt cx="4630573" cy="12881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4632BF5-7A33-4731-9E3F-D670EEA1E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5467"/>
            <a:stretch/>
          </p:blipFill>
          <p:spPr>
            <a:xfrm>
              <a:off x="1093555" y="2608871"/>
              <a:ext cx="2023433" cy="128818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B0AC0668-2D24-4948-B9CB-4865C24FA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4895"/>
            <a:stretch/>
          </p:blipFill>
          <p:spPr>
            <a:xfrm>
              <a:off x="3667141" y="2608871"/>
              <a:ext cx="2056987" cy="1288181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E733C8E-D1AF-4B73-8DC5-DA8E8BF983D7}"/>
              </a:ext>
            </a:extLst>
          </p:cNvPr>
          <p:cNvSpPr/>
          <p:nvPr/>
        </p:nvSpPr>
        <p:spPr>
          <a:xfrm>
            <a:off x="1907704" y="2869720"/>
            <a:ext cx="1044076" cy="226628"/>
          </a:xfrm>
          <a:prstGeom prst="roundRect">
            <a:avLst/>
          </a:prstGeom>
          <a:solidFill>
            <a:srgbClr val="BF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38EDBA79-867A-4384-ACDB-1FBBAAF0296F}"/>
              </a:ext>
            </a:extLst>
          </p:cNvPr>
          <p:cNvSpPr/>
          <p:nvPr/>
        </p:nvSpPr>
        <p:spPr>
          <a:xfrm>
            <a:off x="4224608" y="2869720"/>
            <a:ext cx="1044076" cy="226628"/>
          </a:xfrm>
          <a:prstGeom prst="roundRect">
            <a:avLst/>
          </a:prstGeom>
          <a:solidFill>
            <a:srgbClr val="BF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5257A417-E905-46E5-95D6-9A00FF45D95C}"/>
              </a:ext>
            </a:extLst>
          </p:cNvPr>
          <p:cNvSpPr txBox="1"/>
          <p:nvPr/>
        </p:nvSpPr>
        <p:spPr>
          <a:xfrm>
            <a:off x="1727200" y="2777045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348 ÷ 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65BD2870-99DE-492A-A40E-53D90CA5D3B3}"/>
              </a:ext>
            </a:extLst>
          </p:cNvPr>
          <p:cNvSpPr txBox="1"/>
          <p:nvPr/>
        </p:nvSpPr>
        <p:spPr>
          <a:xfrm>
            <a:off x="4073483" y="2777044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386 ÷ 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2FB3B19-C842-42E5-9639-F919C31A568A}"/>
              </a:ext>
            </a:extLst>
          </p:cNvPr>
          <p:cNvGrpSpPr/>
          <p:nvPr/>
        </p:nvGrpSpPr>
        <p:grpSpPr>
          <a:xfrm>
            <a:off x="123467" y="1854278"/>
            <a:ext cx="6667165" cy="3364583"/>
            <a:chOff x="192745" y="1908707"/>
            <a:chExt cx="6667165" cy="336458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4EB55506-AF63-4D19-9614-BFB18E3DF220}"/>
                </a:ext>
              </a:extLst>
            </p:cNvPr>
            <p:cNvSpPr/>
            <p:nvPr/>
          </p:nvSpPr>
          <p:spPr>
            <a:xfrm>
              <a:off x="192745" y="2080065"/>
              <a:ext cx="6667165" cy="30051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2DBD12CE-4BAA-489E-8180-6AF3C3628AB1}"/>
                </a:ext>
              </a:extLst>
            </p:cNvPr>
            <p:cNvSpPr/>
            <p:nvPr/>
          </p:nvSpPr>
          <p:spPr>
            <a:xfrm>
              <a:off x="338478" y="190870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21D4D8D6-8FC7-4D9A-BBFA-3A2474115CA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2DB433D6-2CBB-4697-8B96-298B823E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5A3BA91F-BA2C-48A8-9BC4-67660D9F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72660"/>
              </p:ext>
            </p:extLst>
          </p:nvPr>
        </p:nvGraphicFramePr>
        <p:xfrm>
          <a:off x="244437" y="2259124"/>
          <a:ext cx="17953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871236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69495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BC88FF5-DD5A-4696-BDB1-A08B1B8F8451}"/>
              </a:ext>
            </a:extLst>
          </p:cNvPr>
          <p:cNvGrpSpPr/>
          <p:nvPr/>
        </p:nvGrpSpPr>
        <p:grpSpPr>
          <a:xfrm>
            <a:off x="647564" y="2637287"/>
            <a:ext cx="1350692" cy="417979"/>
            <a:chOff x="-1277528" y="1827143"/>
            <a:chExt cx="1919215" cy="945054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xmlns="" id="{380F446B-22D2-4300-A6DA-D49EADB28320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EE3561E7-F8BA-4524-92CE-5B0B86A2D6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C4A2F2AE-F0F6-4824-AFFE-DB435724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02230"/>
              </p:ext>
            </p:extLst>
          </p:nvPr>
        </p:nvGraphicFramePr>
        <p:xfrm>
          <a:off x="3542874" y="2259124"/>
          <a:ext cx="1795328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871236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694951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798A1710-E2AF-4903-8A7D-292F8CDBB701}"/>
              </a:ext>
            </a:extLst>
          </p:cNvPr>
          <p:cNvGrpSpPr/>
          <p:nvPr/>
        </p:nvGrpSpPr>
        <p:grpSpPr>
          <a:xfrm>
            <a:off x="3946001" y="2637287"/>
            <a:ext cx="1350692" cy="417979"/>
            <a:chOff x="-1277528" y="1827143"/>
            <a:chExt cx="1919215" cy="945054"/>
          </a:xfrm>
        </p:grpSpPr>
        <p:sp>
          <p:nvSpPr>
            <p:cNvPr id="67" name="원호 66">
              <a:extLst>
                <a:ext uri="{FF2B5EF4-FFF2-40B4-BE49-F238E27FC236}">
                  <a16:creationId xmlns:a16="http://schemas.microsoft.com/office/drawing/2014/main" xmlns="" id="{2EC804BC-F80E-4C15-9FEB-81DC34097BE9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F1749076-5987-412E-B2B0-17AE9EEE28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B222E513-E03F-4827-B97D-3B9AB2FE9E6C}"/>
              </a:ext>
            </a:extLst>
          </p:cNvPr>
          <p:cNvSpPr txBox="1"/>
          <p:nvPr/>
        </p:nvSpPr>
        <p:spPr>
          <a:xfrm flipH="1">
            <a:off x="231860" y="4617132"/>
            <a:ext cx="64515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나머지가 더 큰 것은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348÷27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00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나누어야 할 것을 잘못하여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나누었더니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바르게 계산한 나눗셈식의 몫과 나머지를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A2B128A-8CFB-4145-BC74-FE3DFF98EBF6}"/>
              </a:ext>
            </a:extLst>
          </p:cNvPr>
          <p:cNvSpPr/>
          <p:nvPr/>
        </p:nvSpPr>
        <p:spPr bwMode="auto">
          <a:xfrm>
            <a:off x="3575195" y="289564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BA56426-417A-48E2-9180-9A3D3D863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331" y="2717269"/>
            <a:ext cx="360000" cy="3550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AFB6B77-711A-4D7B-8994-C21A9707E050}"/>
              </a:ext>
            </a:extLst>
          </p:cNvPr>
          <p:cNvSpPr/>
          <p:nvPr/>
        </p:nvSpPr>
        <p:spPr bwMode="auto">
          <a:xfrm>
            <a:off x="3575195" y="3366403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378695AD-C48A-411B-99C9-9F56917E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331" y="3188031"/>
            <a:ext cx="360000" cy="35500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541261" y="3357725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4130" y="2889035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나누어야 할 것을 잘못하여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나누었더니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바르게 계산한 나눗셈식의 몫과 나머지를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5DE54481-12DE-4DF2-8A3B-CC687D9AA7AE}"/>
              </a:ext>
            </a:extLst>
          </p:cNvPr>
          <p:cNvGrpSpPr/>
          <p:nvPr/>
        </p:nvGrpSpPr>
        <p:grpSpPr>
          <a:xfrm>
            <a:off x="2510659" y="2863079"/>
            <a:ext cx="910888" cy="889957"/>
            <a:chOff x="672780" y="3103297"/>
            <a:chExt cx="910888" cy="88995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8EC5EC9F-4F4F-44E0-9ACF-F19FCBAB21D7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xmlns="" id="{66952C82-C25F-4054-9246-8562AD6E1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xmlns="" id="{F69C12E4-E096-4D92-8EEC-5CD65C725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C8B5FBEB-313A-4AD9-93F7-EDC65AD6BEBC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E356516-1320-4D1C-9D59-1D8C7F341695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53">
                <a:extLst>
                  <a:ext uri="{FF2B5EF4-FFF2-40B4-BE49-F238E27FC236}">
                    <a16:creationId xmlns:a16="http://schemas.microsoft.com/office/drawing/2014/main" xmlns="" id="{84C87913-A6D6-4FC8-9ABC-7271F7A88C92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F4D6BFB7-CDF7-4ABD-A0FB-232E066E866D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5E2C62A8-D260-43E7-B88D-583D10237ED5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6" name="TextBox 53">
                <a:extLst>
                  <a:ext uri="{FF2B5EF4-FFF2-40B4-BE49-F238E27FC236}">
                    <a16:creationId xmlns:a16="http://schemas.microsoft.com/office/drawing/2014/main" xmlns="" id="{1F3C569F-955F-43AB-8263-65FD6F745584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A2B128A-8CFB-4145-BC74-FE3DFF98EBF6}"/>
              </a:ext>
            </a:extLst>
          </p:cNvPr>
          <p:cNvSpPr/>
          <p:nvPr/>
        </p:nvSpPr>
        <p:spPr bwMode="auto">
          <a:xfrm>
            <a:off x="3575195" y="289564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BA56426-417A-48E2-9180-9A3D3D863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331" y="2717269"/>
            <a:ext cx="360000" cy="3550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AFB6B77-711A-4D7B-8994-C21A9707E050}"/>
              </a:ext>
            </a:extLst>
          </p:cNvPr>
          <p:cNvSpPr/>
          <p:nvPr/>
        </p:nvSpPr>
        <p:spPr bwMode="auto">
          <a:xfrm>
            <a:off x="3647203" y="3366403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378695AD-C48A-411B-99C9-9F56917E0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331" y="3188031"/>
            <a:ext cx="360000" cy="355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5439262-604D-4E26-AC40-45F2A2D4B434}"/>
              </a:ext>
            </a:extLst>
          </p:cNvPr>
          <p:cNvGrpSpPr/>
          <p:nvPr/>
        </p:nvGrpSpPr>
        <p:grpSpPr>
          <a:xfrm>
            <a:off x="192745" y="3212976"/>
            <a:ext cx="6667165" cy="2024310"/>
            <a:chOff x="192745" y="3248980"/>
            <a:chExt cx="6667165" cy="20243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26364469-C79F-430E-A744-6427A8828D2B}"/>
                </a:ext>
              </a:extLst>
            </p:cNvPr>
            <p:cNvSpPr/>
            <p:nvPr/>
          </p:nvSpPr>
          <p:spPr>
            <a:xfrm>
              <a:off x="192745" y="3410350"/>
              <a:ext cx="6667165" cy="1674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50F3EE1F-4BED-4346-A716-FF6D4EA00B21}"/>
                </a:ext>
              </a:extLst>
            </p:cNvPr>
            <p:cNvSpPr/>
            <p:nvPr/>
          </p:nvSpPr>
          <p:spPr>
            <a:xfrm>
              <a:off x="338478" y="32489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39B39152-2285-4582-A16D-C67EB5508D1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77209E4-EDB0-4C7F-B756-D879A259866B}"/>
              </a:ext>
            </a:extLst>
          </p:cNvPr>
          <p:cNvGrpSpPr/>
          <p:nvPr/>
        </p:nvGrpSpPr>
        <p:grpSpPr>
          <a:xfrm>
            <a:off x="411881" y="3609020"/>
            <a:ext cx="6608391" cy="1377314"/>
            <a:chOff x="231861" y="3748229"/>
            <a:chExt cx="6608391" cy="1377314"/>
          </a:xfrm>
        </p:grpSpPr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xmlns="" id="{FB0B756D-407C-40AB-B5BB-B5D862CE8CB5}"/>
                </a:ext>
              </a:extLst>
            </p:cNvPr>
            <p:cNvSpPr txBox="1"/>
            <p:nvPr/>
          </p:nvSpPr>
          <p:spPr>
            <a:xfrm flipH="1">
              <a:off x="231861" y="3748229"/>
              <a:ext cx="66083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어떤 수를   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라고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하면 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÷31=17 ··· 2</a:t>
              </a:r>
              <a:endParaRPr lang="en-US" altLang="ko-KR" sz="5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31×17=527, 527+2=529,     =529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BF7D1A8B-9E8D-4C98-B017-BA512A59C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706" y="3801401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xmlns="" id="{171B1F16-F1F0-4D6D-8BB0-AE7A6514B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870" y="3810926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46F71DA2-40D0-49BF-976F-2D80470C1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844" y="4113276"/>
              <a:ext cx="283025" cy="28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409758E9-0FDD-4646-BDF5-4B6B04F99A97}"/>
                </a:ext>
              </a:extLst>
            </p:cNvPr>
            <p:cNvSpPr txBox="1"/>
            <p:nvPr/>
          </p:nvSpPr>
          <p:spPr>
            <a:xfrm flipH="1">
              <a:off x="231861" y="4448435"/>
              <a:ext cx="66083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바르게 계산한 나눗셈식은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529÷32=16 ··· 17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이므로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DCF351C7-2927-4565-AF21-B50D9B4B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" y="367511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9" y="43736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77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308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9072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5384" y="2168860"/>
            <a:ext cx="6796875" cy="31217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23954F13-A3B6-45C5-AA16-E0C1D4156BD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C191F96C-8116-49B4-8692-273D82F8C0B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EDF88597-16B1-48ED-B8B9-606921945701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5345F1D6-2B19-4EDC-AC2D-E6662B498012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587F9BF-CE2C-4380-8641-C2714205506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710C523-D942-4DD8-B6E1-C477F259821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105CFD74-5817-4ADB-B50A-66292070DD8C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044A4511-1EC8-4D52-833A-85D15A7C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53909"/>
              </p:ext>
            </p:extLst>
          </p:nvPr>
        </p:nvGraphicFramePr>
        <p:xfrm>
          <a:off x="215516" y="2816932"/>
          <a:ext cx="1512000" cy="14037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3587901961"/>
                    </a:ext>
                  </a:extLst>
                </a:gridCol>
              </a:tblGrid>
              <a:tr h="3509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0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09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5094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064204-8A34-4F8E-94A4-BF83D6505E4A}"/>
              </a:ext>
            </a:extLst>
          </p:cNvPr>
          <p:cNvSpPr txBox="1"/>
          <p:nvPr/>
        </p:nvSpPr>
        <p:spPr>
          <a:xfrm>
            <a:off x="1691679" y="3537012"/>
            <a:ext cx="1044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12×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BDDF5CE-1350-4A76-AEE0-905F4282A0D6}"/>
              </a:ext>
            </a:extLst>
          </p:cNvPr>
          <p:cNvGrpSpPr/>
          <p:nvPr/>
        </p:nvGrpSpPr>
        <p:grpSpPr>
          <a:xfrm>
            <a:off x="503547" y="3176972"/>
            <a:ext cx="1219729" cy="324000"/>
            <a:chOff x="-1277528" y="1827143"/>
            <a:chExt cx="3241942" cy="635264"/>
          </a:xfrm>
        </p:grpSpPr>
        <p:sp>
          <p:nvSpPr>
            <p:cNvPr id="61" name="원호 60">
              <a:extLst>
                <a:ext uri="{FF2B5EF4-FFF2-40B4-BE49-F238E27FC236}">
                  <a16:creationId xmlns:a16="http://schemas.microsoft.com/office/drawing/2014/main" xmlns="" id="{26D73D04-A0C6-4430-A8C7-C710C57FCDF5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1" cy="63526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2B11A819-6460-4D94-9B25-5599FD7002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306192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933F1AF8-DAFD-4D86-8DE7-28133F57F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10786"/>
              </p:ext>
            </p:extLst>
          </p:nvPr>
        </p:nvGraphicFramePr>
        <p:xfrm>
          <a:off x="2674226" y="2456892"/>
          <a:ext cx="1512000" cy="24831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1539262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9625040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514051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26E89D8-16DD-443C-94E3-400AD75C89D4}"/>
              </a:ext>
            </a:extLst>
          </p:cNvPr>
          <p:cNvSpPr txBox="1"/>
          <p:nvPr/>
        </p:nvSpPr>
        <p:spPr>
          <a:xfrm>
            <a:off x="4139952" y="4220716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12×</a:t>
            </a:r>
            <a:r>
              <a:rPr lang="en-US" altLang="ko-KR" sz="16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E302375-1C53-4087-86E3-90432BFFD4B2}"/>
              </a:ext>
            </a:extLst>
          </p:cNvPr>
          <p:cNvGrpSpPr/>
          <p:nvPr/>
        </p:nvGrpSpPr>
        <p:grpSpPr>
          <a:xfrm>
            <a:off x="2962258" y="3176972"/>
            <a:ext cx="1219729" cy="324000"/>
            <a:chOff x="-1277528" y="1827143"/>
            <a:chExt cx="3241942" cy="635264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EE04A765-649A-4ECE-83AF-E3E1FED1526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1" cy="63526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9C9E0220-9142-4BE6-9015-5BAEC0CBFD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306192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790328DD-2F41-4C56-9E42-7C06E5B3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84" y="317667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B51F7DBB-8FA9-4EF1-BEDD-F35BBAD6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64448"/>
              </p:ext>
            </p:extLst>
          </p:nvPr>
        </p:nvGraphicFramePr>
        <p:xfrm>
          <a:off x="5112228" y="2816932"/>
          <a:ext cx="1512000" cy="21284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9625040"/>
                  </a:ext>
                </a:extLst>
              </a:tr>
              <a:tr h="35473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5140516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5C988191-8E47-44D2-B7D4-50BF6F7F4999}"/>
              </a:ext>
            </a:extLst>
          </p:cNvPr>
          <p:cNvGrpSpPr/>
          <p:nvPr/>
        </p:nvGrpSpPr>
        <p:grpSpPr>
          <a:xfrm>
            <a:off x="5400260" y="3176972"/>
            <a:ext cx="1219729" cy="324000"/>
            <a:chOff x="-1277528" y="1827143"/>
            <a:chExt cx="3241942" cy="635264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xmlns="" id="{63525DCE-86FC-4F8D-877A-E4D32A9994A8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1" cy="63526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28786B58-0B76-4163-AEAE-C7A7868F08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3061924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3" name="Picture 31">
            <a:extLst>
              <a:ext uri="{FF2B5EF4-FFF2-40B4-BE49-F238E27FC236}">
                <a16:creationId xmlns:a16="http://schemas.microsoft.com/office/drawing/2014/main" xmlns="" id="{9B309CDA-21B0-41BD-858E-ABDE0F8F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2" y="317667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1258CDDB-434C-48FA-8614-8DA9A119289D}"/>
              </a:ext>
            </a:extLst>
          </p:cNvPr>
          <p:cNvSpPr txBox="1"/>
          <p:nvPr/>
        </p:nvSpPr>
        <p:spPr>
          <a:xfrm>
            <a:off x="678075" y="4165157"/>
            <a:ext cx="628021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728÷26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크고          보다 작습니다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327045EC-FD58-4CF1-9ABC-7FA2C195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2" y="41850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02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728÷26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어림하려고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표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DDA3A16D-5EE1-416B-BEA5-D1DC19CA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72053"/>
              </p:ext>
            </p:extLst>
          </p:nvPr>
        </p:nvGraphicFramePr>
        <p:xfrm>
          <a:off x="1763688" y="2375090"/>
          <a:ext cx="3634248" cy="123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56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C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C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C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6BC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8C37162-9349-4EE4-96B5-F572AC348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74" y="281455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CB63533-4300-44FA-AA6C-B0C65CAF5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070" y="2814555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ECCD5F9-448B-42EA-98A8-AAE3B0025C3E}"/>
              </a:ext>
            </a:extLst>
          </p:cNvPr>
          <p:cNvSpPr/>
          <p:nvPr/>
        </p:nvSpPr>
        <p:spPr bwMode="auto">
          <a:xfrm>
            <a:off x="2591780" y="4167132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50F973-DE47-4B4D-8898-292D134F4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72" y="4024836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97AE72F-C4E6-470B-B69F-D15819954130}"/>
              </a:ext>
            </a:extLst>
          </p:cNvPr>
          <p:cNvSpPr/>
          <p:nvPr/>
        </p:nvSpPr>
        <p:spPr bwMode="auto">
          <a:xfrm>
            <a:off x="4499992" y="4167132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CDCFA81-F57C-46B2-ADE6-B43B48A92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84" y="4024836"/>
            <a:ext cx="360000" cy="35500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583668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43">
            <a:extLst>
              <a:ext uri="{FF2B5EF4-FFF2-40B4-BE49-F238E27FC236}">
                <a16:creationId xmlns:a16="http://schemas.microsoft.com/office/drawing/2014/main" xmlns="" id="{DD8A9140-2B3A-4C30-80BD-5885A73E19D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들어갈 값을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식의 계산 결과인지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3" name="Picture 12">
            <a:extLst>
              <a:ext uri="{FF2B5EF4-FFF2-40B4-BE49-F238E27FC236}">
                <a16:creationId xmlns:a16="http://schemas.microsoft.com/office/drawing/2014/main" xmlns="" id="{134CBF85-FD5A-47E3-8AE5-868DE834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1371"/>
            <a:ext cx="349877" cy="34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xmlns="" id="{C1CF6614-547E-44AE-B1F7-131313FB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24031"/>
              </p:ext>
            </p:extLst>
          </p:nvPr>
        </p:nvGraphicFramePr>
        <p:xfrm>
          <a:off x="1223628" y="2420888"/>
          <a:ext cx="1795328" cy="2920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4336600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533714"/>
                  </a:ext>
                </a:extLst>
              </a:tr>
            </a:tbl>
          </a:graphicData>
        </a:graphic>
      </p:graphicFrame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232C126F-6436-4013-9088-D2961F4ABC0F}"/>
              </a:ext>
            </a:extLst>
          </p:cNvPr>
          <p:cNvGrpSpPr/>
          <p:nvPr/>
        </p:nvGrpSpPr>
        <p:grpSpPr>
          <a:xfrm>
            <a:off x="1655676" y="2924944"/>
            <a:ext cx="1368007" cy="417979"/>
            <a:chOff x="-1236433" y="1827143"/>
            <a:chExt cx="1943817" cy="945054"/>
          </a:xfrm>
        </p:grpSpPr>
        <p:sp>
          <p:nvSpPr>
            <p:cNvPr id="176" name="원호 175">
              <a:extLst>
                <a:ext uri="{FF2B5EF4-FFF2-40B4-BE49-F238E27FC236}">
                  <a16:creationId xmlns:a16="http://schemas.microsoft.com/office/drawing/2014/main" xmlns="" id="{66E7EB65-96CB-4223-9467-AD467D689426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CCB6003F-22D5-4767-AF6F-B1B3711E71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55187BA8-74D9-413F-A5BB-AC38EEBC3E0D}"/>
              </a:ext>
            </a:extLst>
          </p:cNvPr>
          <p:cNvSpPr/>
          <p:nvPr/>
        </p:nvSpPr>
        <p:spPr bwMode="auto">
          <a:xfrm>
            <a:off x="1727200" y="4399460"/>
            <a:ext cx="1291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2   9   5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xmlns="" id="{6980EFFE-C5FB-4C8C-8EC8-727CA731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8" y="4221088"/>
            <a:ext cx="360000" cy="355000"/>
          </a:xfrm>
          <a:prstGeom prst="rect">
            <a:avLst/>
          </a:prstGeom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C1FF718A-B2A0-423E-B819-BC96E4F41FA7}"/>
              </a:ext>
            </a:extLst>
          </p:cNvPr>
          <p:cNvSpPr/>
          <p:nvPr/>
        </p:nvSpPr>
        <p:spPr bwMode="auto">
          <a:xfrm>
            <a:off x="4463988" y="4689640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xmlns="" id="{3115BA8D-48A0-4420-AF67-E2201187F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80" y="4547344"/>
            <a:ext cx="360000" cy="355000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" name="Picture 12">
            <a:extLst>
              <a:ext uri="{FF2B5EF4-FFF2-40B4-BE49-F238E27FC236}">
                <a16:creationId xmlns:a16="http://schemas.microsoft.com/office/drawing/2014/main" xmlns="" id="{EC5177C9-C098-4F6F-BBB1-11769854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29127B9B-56EA-4199-9157-2E733FF17B1D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xmlns="" id="{5D0AACEB-89B3-4242-89AE-465F9A2ECF3A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22" y="3872669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97" y="3438753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34" y="3012489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B3103E47-7313-4841-A845-0D936091D215}"/>
              </a:ext>
            </a:extLst>
          </p:cNvPr>
          <p:cNvSpPr txBox="1"/>
          <p:nvPr/>
        </p:nvSpPr>
        <p:spPr>
          <a:xfrm>
            <a:off x="4319972" y="2849014"/>
            <a:ext cx="150528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59×10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927-590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59×5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815916" y="2773499"/>
            <a:ext cx="1714825" cy="15121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90" y="4738855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43">
            <a:extLst>
              <a:ext uri="{FF2B5EF4-FFF2-40B4-BE49-F238E27FC236}">
                <a16:creationId xmlns:a16="http://schemas.microsoft.com/office/drawing/2014/main" xmlns="" id="{DD8A9140-2B3A-4C30-80BD-5885A73E19D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들어갈 값을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식의 계산 결과인지 찾아 기호를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3" name="Picture 12">
            <a:extLst>
              <a:ext uri="{FF2B5EF4-FFF2-40B4-BE49-F238E27FC236}">
                <a16:creationId xmlns:a16="http://schemas.microsoft.com/office/drawing/2014/main" xmlns="" id="{134CBF85-FD5A-47E3-8AE5-868DE834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92796"/>
            <a:ext cx="373228" cy="37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xmlns="" id="{C1CF6614-547E-44AE-B1F7-131313FBF3A6}"/>
              </a:ext>
            </a:extLst>
          </p:cNvPr>
          <p:cNvGraphicFramePr>
            <a:graphicFrameLocks noGrp="1"/>
          </p:cNvGraphicFramePr>
          <p:nvPr/>
        </p:nvGraphicFramePr>
        <p:xfrm>
          <a:off x="1223628" y="2420888"/>
          <a:ext cx="1795328" cy="2920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4336600"/>
                  </a:ext>
                </a:extLst>
              </a:tr>
              <a:tr h="48673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533714"/>
                  </a:ext>
                </a:extLst>
              </a:tr>
            </a:tbl>
          </a:graphicData>
        </a:graphic>
      </p:graphicFrame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232C126F-6436-4013-9088-D2961F4ABC0F}"/>
              </a:ext>
            </a:extLst>
          </p:cNvPr>
          <p:cNvGrpSpPr/>
          <p:nvPr/>
        </p:nvGrpSpPr>
        <p:grpSpPr>
          <a:xfrm>
            <a:off x="1655676" y="2924944"/>
            <a:ext cx="1368007" cy="417979"/>
            <a:chOff x="-1236433" y="1827143"/>
            <a:chExt cx="1943817" cy="945054"/>
          </a:xfrm>
        </p:grpSpPr>
        <p:sp>
          <p:nvSpPr>
            <p:cNvPr id="176" name="원호 175">
              <a:extLst>
                <a:ext uri="{FF2B5EF4-FFF2-40B4-BE49-F238E27FC236}">
                  <a16:creationId xmlns:a16="http://schemas.microsoft.com/office/drawing/2014/main" xmlns="" id="{66E7EB65-96CB-4223-9467-AD467D689426}"/>
                </a:ext>
              </a:extLst>
            </p:cNvPr>
            <p:cNvSpPr/>
            <p:nvPr/>
          </p:nvSpPr>
          <p:spPr bwMode="auto">
            <a:xfrm>
              <a:off x="-1236433" y="1827143"/>
              <a:ext cx="204611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CCB6003F-22D5-4767-AF6F-B1B3711E71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134117" y="1827143"/>
              <a:ext cx="1841501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55187BA8-74D9-413F-A5BB-AC38EEBC3E0D}"/>
              </a:ext>
            </a:extLst>
          </p:cNvPr>
          <p:cNvSpPr/>
          <p:nvPr/>
        </p:nvSpPr>
        <p:spPr bwMode="auto">
          <a:xfrm>
            <a:off x="1727200" y="4399460"/>
            <a:ext cx="1291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2   9   5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xmlns="" id="{6980EFFE-C5FB-4C8C-8EC8-727CA731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8" y="4221088"/>
            <a:ext cx="360000" cy="355000"/>
          </a:xfrm>
          <a:prstGeom prst="rect">
            <a:avLst/>
          </a:prstGeom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C1FF718A-B2A0-423E-B819-BC96E4F41FA7}"/>
              </a:ext>
            </a:extLst>
          </p:cNvPr>
          <p:cNvSpPr/>
          <p:nvPr/>
        </p:nvSpPr>
        <p:spPr bwMode="auto">
          <a:xfrm>
            <a:off x="4813598" y="4689640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xmlns="" id="{3115BA8D-48A0-4420-AF67-E2201187F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90" y="4547344"/>
            <a:ext cx="360000" cy="355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A6198CC-3D14-4677-BE06-998D969B2F01}"/>
              </a:ext>
            </a:extLst>
          </p:cNvPr>
          <p:cNvGrpSpPr/>
          <p:nvPr/>
        </p:nvGrpSpPr>
        <p:grpSpPr>
          <a:xfrm>
            <a:off x="4011905" y="2564904"/>
            <a:ext cx="2149335" cy="1882521"/>
            <a:chOff x="4011905" y="2436846"/>
            <a:chExt cx="2149335" cy="18825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5A701625-7231-48D1-9DEF-4F34BA1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1905" y="2436846"/>
              <a:ext cx="2149335" cy="1882521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BE7C4374-4243-4250-9860-01A07C43ECAF}"/>
                </a:ext>
              </a:extLst>
            </p:cNvPr>
            <p:cNvSpPr/>
            <p:nvPr/>
          </p:nvSpPr>
          <p:spPr>
            <a:xfrm>
              <a:off x="4335184" y="2860143"/>
              <a:ext cx="1416022" cy="98150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53">
              <a:extLst>
                <a:ext uri="{FF2B5EF4-FFF2-40B4-BE49-F238E27FC236}">
                  <a16:creationId xmlns:a16="http://schemas.microsoft.com/office/drawing/2014/main" xmlns="" id="{B3103E47-7313-4841-A845-0D936091D215}"/>
                </a:ext>
              </a:extLst>
            </p:cNvPr>
            <p:cNvSpPr txBox="1"/>
            <p:nvPr/>
          </p:nvSpPr>
          <p:spPr>
            <a:xfrm>
              <a:off x="4385001" y="2924698"/>
              <a:ext cx="1505285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59×10</a:t>
              </a: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927-590</a:t>
              </a: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59×5</a:t>
              </a:r>
            </a:p>
          </p:txBody>
        </p:sp>
      </p:grpSp>
      <p:pic>
        <p:nvPicPr>
          <p:cNvPr id="184" name="Picture 12">
            <a:extLst>
              <a:ext uri="{FF2B5EF4-FFF2-40B4-BE49-F238E27FC236}">
                <a16:creationId xmlns:a16="http://schemas.microsoft.com/office/drawing/2014/main" xmlns="" id="{EC5177C9-C098-4F6F-BBB1-11769854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B7E74AE-791F-431C-99B9-57DCCDCA8B34}"/>
              </a:ext>
            </a:extLst>
          </p:cNvPr>
          <p:cNvGrpSpPr/>
          <p:nvPr/>
        </p:nvGrpSpPr>
        <p:grpSpPr>
          <a:xfrm>
            <a:off x="192745" y="4335327"/>
            <a:ext cx="6667165" cy="901959"/>
            <a:chOff x="192745" y="4371331"/>
            <a:chExt cx="6667165" cy="90195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93CBF1AA-561B-4492-8D6E-222307E054F0}"/>
                </a:ext>
              </a:extLst>
            </p:cNvPr>
            <p:cNvSpPr/>
            <p:nvPr/>
          </p:nvSpPr>
          <p:spPr>
            <a:xfrm>
              <a:off x="192745" y="4530756"/>
              <a:ext cx="6667165" cy="554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94081408-2DFB-4CCB-A69D-EAB04546BBAE}"/>
                </a:ext>
              </a:extLst>
            </p:cNvPr>
            <p:cNvSpPr/>
            <p:nvPr/>
          </p:nvSpPr>
          <p:spPr>
            <a:xfrm>
              <a:off x="338478" y="437133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91521B1B-6134-4380-B38A-4E6B6A5E72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9DC02E23-8C82-4B51-AB95-C33B42FAFA6A}"/>
              </a:ext>
            </a:extLst>
          </p:cNvPr>
          <p:cNvSpPr txBox="1"/>
          <p:nvPr/>
        </p:nvSpPr>
        <p:spPr>
          <a:xfrm flipH="1">
            <a:off x="325124" y="4617132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59×5=295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    안의 값은 ㉢의 계산 결과입니다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068A794B-A2EE-4E59-A3A4-9FAE28D7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96" y="4661065"/>
            <a:ext cx="283025" cy="2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86D77C9E-BF68-48E8-87DC-57D3706D8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22" y="4676142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0D14E2BC-9251-4428-BF02-C875498E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165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\lesson03\ops\3\images\3_5\3_5_3_01.svg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\lesson03\ops\3\images\3_5\3_5_3_02.svg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같은 것끼리 선으로 이어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3ED6897-9159-4CE5-BBF2-82A4796A8B8B}"/>
              </a:ext>
            </a:extLst>
          </p:cNvPr>
          <p:cNvGrpSpPr/>
          <p:nvPr/>
        </p:nvGrpSpPr>
        <p:grpSpPr>
          <a:xfrm>
            <a:off x="224449" y="2379746"/>
            <a:ext cx="6617565" cy="2354188"/>
            <a:chOff x="224449" y="2379746"/>
            <a:chExt cx="6617565" cy="235418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B2164051-F4A9-4B27-991C-0336FF7C756B}"/>
                </a:ext>
              </a:extLst>
            </p:cNvPr>
            <p:cNvGrpSpPr/>
            <p:nvPr/>
          </p:nvGrpSpPr>
          <p:grpSpPr>
            <a:xfrm>
              <a:off x="224449" y="2379746"/>
              <a:ext cx="6617565" cy="2354188"/>
              <a:chOff x="224449" y="2379746"/>
              <a:chExt cx="6617565" cy="23541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079364CA-7744-46E6-AD72-9B9C45673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49" y="2379746"/>
                <a:ext cx="6617565" cy="2354188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4FFE0870-5100-4A8E-9A4E-1A0046A67D95}"/>
                  </a:ext>
                </a:extLst>
              </p:cNvPr>
              <p:cNvSpPr/>
              <p:nvPr/>
            </p:nvSpPr>
            <p:spPr>
              <a:xfrm>
                <a:off x="644499" y="2564904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xmlns="" id="{CCA2F05F-23F5-498A-BFEF-140C04777888}"/>
                  </a:ext>
                </a:extLst>
              </p:cNvPr>
              <p:cNvSpPr/>
              <p:nvPr/>
            </p:nvSpPr>
            <p:spPr>
              <a:xfrm>
                <a:off x="644499" y="338998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xmlns="" id="{09884B01-4BCB-494B-8855-A4F75D4FFEFC}"/>
                  </a:ext>
                </a:extLst>
              </p:cNvPr>
              <p:cNvSpPr/>
              <p:nvPr/>
            </p:nvSpPr>
            <p:spPr>
              <a:xfrm>
                <a:off x="644499" y="418494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xmlns="" id="{76CB0517-31B8-4A80-BD2F-FCAB73026B57}"/>
                  </a:ext>
                </a:extLst>
              </p:cNvPr>
              <p:cNvSpPr/>
              <p:nvPr/>
            </p:nvSpPr>
            <p:spPr>
              <a:xfrm>
                <a:off x="5492400" y="418494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xmlns="" id="{9993BF3C-EA14-4F4F-9305-72F21B5ABE1F}"/>
                  </a:ext>
                </a:extLst>
              </p:cNvPr>
              <p:cNvSpPr/>
              <p:nvPr/>
            </p:nvSpPr>
            <p:spPr>
              <a:xfrm>
                <a:off x="5492400" y="338998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xmlns="" id="{68313372-95D2-4D70-A63D-035F7ACBFE82}"/>
                  </a:ext>
                </a:extLst>
              </p:cNvPr>
              <p:cNvSpPr/>
              <p:nvPr/>
            </p:nvSpPr>
            <p:spPr>
              <a:xfrm>
                <a:off x="5492400" y="257023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C5978E1C-A82F-4B7A-BC19-CCE1F4543EF5}"/>
                </a:ext>
              </a:extLst>
            </p:cNvPr>
            <p:cNvSpPr txBox="1"/>
            <p:nvPr/>
          </p:nvSpPr>
          <p:spPr>
            <a:xfrm>
              <a:off x="467544" y="2528727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432 ÷ 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>
              <a:extLst>
                <a:ext uri="{FF2B5EF4-FFF2-40B4-BE49-F238E27FC236}">
                  <a16:creationId xmlns:a16="http://schemas.microsoft.com/office/drawing/2014/main" xmlns="" id="{D056EBD8-A897-4D4B-A091-E8C141E1D38D}"/>
                </a:ext>
              </a:extLst>
            </p:cNvPr>
            <p:cNvSpPr txBox="1"/>
            <p:nvPr/>
          </p:nvSpPr>
          <p:spPr>
            <a:xfrm>
              <a:off x="467544" y="335305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496 ÷ 31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>
              <a:extLst>
                <a:ext uri="{FF2B5EF4-FFF2-40B4-BE49-F238E27FC236}">
                  <a16:creationId xmlns:a16="http://schemas.microsoft.com/office/drawing/2014/main" xmlns="" id="{AD7B2C02-A183-4A82-867F-DD837434A1DF}"/>
                </a:ext>
              </a:extLst>
            </p:cNvPr>
            <p:cNvSpPr txBox="1"/>
            <p:nvPr/>
          </p:nvSpPr>
          <p:spPr>
            <a:xfrm>
              <a:off x="467544" y="417456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480 ÷ 32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3">
              <a:extLst>
                <a:ext uri="{FF2B5EF4-FFF2-40B4-BE49-F238E27FC236}">
                  <a16:creationId xmlns:a16="http://schemas.microsoft.com/office/drawing/2014/main" xmlns="" id="{FAC9D61F-C0BF-431B-8D1A-D00E0B1909E9}"/>
                </a:ext>
              </a:extLst>
            </p:cNvPr>
            <p:cNvSpPr txBox="1"/>
            <p:nvPr/>
          </p:nvSpPr>
          <p:spPr>
            <a:xfrm>
              <a:off x="5266939" y="2528727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630 ÷ 42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>
              <a:extLst>
                <a:ext uri="{FF2B5EF4-FFF2-40B4-BE49-F238E27FC236}">
                  <a16:creationId xmlns:a16="http://schemas.microsoft.com/office/drawing/2014/main" xmlns="" id="{13F82038-80A7-4975-9073-4322B322962B}"/>
                </a:ext>
              </a:extLst>
            </p:cNvPr>
            <p:cNvSpPr txBox="1"/>
            <p:nvPr/>
          </p:nvSpPr>
          <p:spPr>
            <a:xfrm>
              <a:off x="5266939" y="335305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656 ÷ 41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53">
              <a:extLst>
                <a:ext uri="{FF2B5EF4-FFF2-40B4-BE49-F238E27FC236}">
                  <a16:creationId xmlns:a16="http://schemas.microsoft.com/office/drawing/2014/main" xmlns="" id="{701638A9-C1C5-4155-9FDF-322BD81481C2}"/>
                </a:ext>
              </a:extLst>
            </p:cNvPr>
            <p:cNvSpPr txBox="1"/>
            <p:nvPr/>
          </p:nvSpPr>
          <p:spPr>
            <a:xfrm>
              <a:off x="5266939" y="417456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450 ÷ 25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F7B75E91-37D0-4A7C-9B1E-1AC7E1CB28E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091" y="2758369"/>
            <a:ext cx="3019104" cy="160673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3BBCD9BF-80A9-4C46-B6A1-2DEBF21992F1}"/>
              </a:ext>
            </a:extLst>
          </p:cNvPr>
          <p:cNvCxnSpPr>
            <a:cxnSpLocks/>
          </p:cNvCxnSpPr>
          <p:nvPr/>
        </p:nvCxnSpPr>
        <p:spPr bwMode="auto">
          <a:xfrm>
            <a:off x="2015716" y="3556840"/>
            <a:ext cx="302747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F4C720EB-5ACD-4B63-A8A4-0F649911F80C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98" name="모서리가 둥근 직사각형 87">
              <a:extLst>
                <a:ext uri="{FF2B5EF4-FFF2-40B4-BE49-F238E27FC236}">
                  <a16:creationId xmlns:a16="http://schemas.microsoft.com/office/drawing/2014/main" xmlns="" id="{685BB2B1-0C59-4EB1-B43B-4CBC0D0A1D6A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8A2DD1D6-10BE-4620-A46D-C1048AE4EBE6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C069BE4A-D67B-488F-82D7-AB8098593A1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15716" y="2758369"/>
            <a:ext cx="3019104" cy="160673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같은 것끼리 선으로 이어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3ED6897-9159-4CE5-BBF2-82A4796A8B8B}"/>
              </a:ext>
            </a:extLst>
          </p:cNvPr>
          <p:cNvGrpSpPr/>
          <p:nvPr/>
        </p:nvGrpSpPr>
        <p:grpSpPr>
          <a:xfrm>
            <a:off x="224449" y="2379746"/>
            <a:ext cx="6617565" cy="2354188"/>
            <a:chOff x="224449" y="2379746"/>
            <a:chExt cx="6617565" cy="235418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B2164051-F4A9-4B27-991C-0336FF7C756B}"/>
                </a:ext>
              </a:extLst>
            </p:cNvPr>
            <p:cNvGrpSpPr/>
            <p:nvPr/>
          </p:nvGrpSpPr>
          <p:grpSpPr>
            <a:xfrm>
              <a:off x="224449" y="2379746"/>
              <a:ext cx="6617565" cy="2354188"/>
              <a:chOff x="224449" y="2379746"/>
              <a:chExt cx="6617565" cy="23541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079364CA-7744-46E6-AD72-9B9C45673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49" y="2379746"/>
                <a:ext cx="6617565" cy="2354188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xmlns="" id="{4FFE0870-5100-4A8E-9A4E-1A0046A67D95}"/>
                  </a:ext>
                </a:extLst>
              </p:cNvPr>
              <p:cNvSpPr/>
              <p:nvPr/>
            </p:nvSpPr>
            <p:spPr>
              <a:xfrm>
                <a:off x="644499" y="2564904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xmlns="" id="{CCA2F05F-23F5-498A-BFEF-140C04777888}"/>
                  </a:ext>
                </a:extLst>
              </p:cNvPr>
              <p:cNvSpPr/>
              <p:nvPr/>
            </p:nvSpPr>
            <p:spPr>
              <a:xfrm>
                <a:off x="644499" y="338998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xmlns="" id="{09884B01-4BCB-494B-8855-A4F75D4FFEFC}"/>
                  </a:ext>
                </a:extLst>
              </p:cNvPr>
              <p:cNvSpPr/>
              <p:nvPr/>
            </p:nvSpPr>
            <p:spPr>
              <a:xfrm>
                <a:off x="644499" y="418494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xmlns="" id="{76CB0517-31B8-4A80-BD2F-FCAB73026B57}"/>
                  </a:ext>
                </a:extLst>
              </p:cNvPr>
              <p:cNvSpPr/>
              <p:nvPr/>
            </p:nvSpPr>
            <p:spPr>
              <a:xfrm>
                <a:off x="5492400" y="418494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xmlns="" id="{9993BF3C-EA14-4F4F-9305-72F21B5ABE1F}"/>
                  </a:ext>
                </a:extLst>
              </p:cNvPr>
              <p:cNvSpPr/>
              <p:nvPr/>
            </p:nvSpPr>
            <p:spPr>
              <a:xfrm>
                <a:off x="5492400" y="338998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xmlns="" id="{68313372-95D2-4D70-A63D-035F7ACBFE82}"/>
                  </a:ext>
                </a:extLst>
              </p:cNvPr>
              <p:cNvSpPr/>
              <p:nvPr/>
            </p:nvSpPr>
            <p:spPr>
              <a:xfrm>
                <a:off x="5492400" y="2570238"/>
                <a:ext cx="939169" cy="31236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C5978E1C-A82F-4B7A-BC19-CCE1F4543EF5}"/>
                </a:ext>
              </a:extLst>
            </p:cNvPr>
            <p:cNvSpPr txBox="1"/>
            <p:nvPr/>
          </p:nvSpPr>
          <p:spPr>
            <a:xfrm>
              <a:off x="467544" y="2528727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432 ÷ 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53">
              <a:extLst>
                <a:ext uri="{FF2B5EF4-FFF2-40B4-BE49-F238E27FC236}">
                  <a16:creationId xmlns:a16="http://schemas.microsoft.com/office/drawing/2014/main" xmlns="" id="{D056EBD8-A897-4D4B-A091-E8C141E1D38D}"/>
                </a:ext>
              </a:extLst>
            </p:cNvPr>
            <p:cNvSpPr txBox="1"/>
            <p:nvPr/>
          </p:nvSpPr>
          <p:spPr>
            <a:xfrm>
              <a:off x="467544" y="335305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496 ÷ 31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3">
              <a:extLst>
                <a:ext uri="{FF2B5EF4-FFF2-40B4-BE49-F238E27FC236}">
                  <a16:creationId xmlns:a16="http://schemas.microsoft.com/office/drawing/2014/main" xmlns="" id="{AD7B2C02-A183-4A82-867F-DD837434A1DF}"/>
                </a:ext>
              </a:extLst>
            </p:cNvPr>
            <p:cNvSpPr txBox="1"/>
            <p:nvPr/>
          </p:nvSpPr>
          <p:spPr>
            <a:xfrm>
              <a:off x="467544" y="417456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480 ÷ 32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3">
              <a:extLst>
                <a:ext uri="{FF2B5EF4-FFF2-40B4-BE49-F238E27FC236}">
                  <a16:creationId xmlns:a16="http://schemas.microsoft.com/office/drawing/2014/main" xmlns="" id="{FAC9D61F-C0BF-431B-8D1A-D00E0B1909E9}"/>
                </a:ext>
              </a:extLst>
            </p:cNvPr>
            <p:cNvSpPr txBox="1"/>
            <p:nvPr/>
          </p:nvSpPr>
          <p:spPr>
            <a:xfrm>
              <a:off x="5266939" y="2528727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630 ÷ 42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>
              <a:extLst>
                <a:ext uri="{FF2B5EF4-FFF2-40B4-BE49-F238E27FC236}">
                  <a16:creationId xmlns:a16="http://schemas.microsoft.com/office/drawing/2014/main" xmlns="" id="{13F82038-80A7-4975-9073-4322B322962B}"/>
                </a:ext>
              </a:extLst>
            </p:cNvPr>
            <p:cNvSpPr txBox="1"/>
            <p:nvPr/>
          </p:nvSpPr>
          <p:spPr>
            <a:xfrm>
              <a:off x="5266939" y="335305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656 ÷ 41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53">
              <a:extLst>
                <a:ext uri="{FF2B5EF4-FFF2-40B4-BE49-F238E27FC236}">
                  <a16:creationId xmlns:a16="http://schemas.microsoft.com/office/drawing/2014/main" xmlns="" id="{701638A9-C1C5-4155-9FDF-322BD81481C2}"/>
                </a:ext>
              </a:extLst>
            </p:cNvPr>
            <p:cNvSpPr txBox="1"/>
            <p:nvPr/>
          </p:nvSpPr>
          <p:spPr>
            <a:xfrm>
              <a:off x="5266939" y="417456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450 ÷ 25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F7B75E91-37D0-4A7C-9B1E-1AC7E1CB28E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091" y="2758369"/>
            <a:ext cx="3019104" cy="160673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3BBCD9BF-80A9-4C46-B6A1-2DEBF21992F1}"/>
              </a:ext>
            </a:extLst>
          </p:cNvPr>
          <p:cNvCxnSpPr>
            <a:cxnSpLocks/>
          </p:cNvCxnSpPr>
          <p:nvPr/>
        </p:nvCxnSpPr>
        <p:spPr bwMode="auto">
          <a:xfrm>
            <a:off x="2015716" y="3556840"/>
            <a:ext cx="3027479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F4C720EB-5ACD-4B63-A8A4-0F649911F80C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98" name="모서리가 둥근 직사각형 87">
              <a:extLst>
                <a:ext uri="{FF2B5EF4-FFF2-40B4-BE49-F238E27FC236}">
                  <a16:creationId xmlns:a16="http://schemas.microsoft.com/office/drawing/2014/main" xmlns="" id="{685BB2B1-0C59-4EB1-B43B-4CBC0D0A1D6A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8A2DD1D6-10BE-4620-A46D-C1048AE4EBE6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C069BE4A-D67B-488F-82D7-AB8098593A1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15716" y="2758369"/>
            <a:ext cx="3019104" cy="160673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52A4130-5E3B-4B7A-90FB-35975A39F401}"/>
              </a:ext>
            </a:extLst>
          </p:cNvPr>
          <p:cNvGrpSpPr/>
          <p:nvPr/>
        </p:nvGrpSpPr>
        <p:grpSpPr>
          <a:xfrm>
            <a:off x="192745" y="4041068"/>
            <a:ext cx="6667165" cy="1196218"/>
            <a:chOff x="192745" y="4077072"/>
            <a:chExt cx="6667165" cy="119621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A891D67F-C923-46B5-92F0-444326CB66F9}"/>
                </a:ext>
              </a:extLst>
            </p:cNvPr>
            <p:cNvSpPr/>
            <p:nvPr/>
          </p:nvSpPr>
          <p:spPr>
            <a:xfrm>
              <a:off x="192745" y="4241790"/>
              <a:ext cx="6667165" cy="8433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xmlns="" id="{55058BB2-842C-41B1-8C16-4BCC7C5CAF08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F5C46C18-1AC9-43C9-9596-073E25A7665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C694768E-C650-45A9-83CC-3B2E2008B40E}"/>
              </a:ext>
            </a:extLst>
          </p:cNvPr>
          <p:cNvSpPr txBox="1"/>
          <p:nvPr/>
        </p:nvSpPr>
        <p:spPr>
          <a:xfrm flipH="1">
            <a:off x="325124" y="4664459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630÷42=15, 656÷41=16, 450÷25=18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6E833F65-3C1C-41F9-9A3C-8EC8F0C0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297B6810-C8ED-41C7-8828-E3BAD9DE8E26}"/>
              </a:ext>
            </a:extLst>
          </p:cNvPr>
          <p:cNvSpPr txBox="1"/>
          <p:nvPr/>
        </p:nvSpPr>
        <p:spPr>
          <a:xfrm flipH="1">
            <a:off x="325124" y="4304419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432÷24=18, 496÷31=16, 480÷32=15</a:t>
            </a:r>
          </a:p>
        </p:txBody>
      </p:sp>
    </p:spTree>
    <p:extLst>
      <p:ext uri="{BB962C8B-B14F-4D97-AF65-F5344CB8AC3E}">
        <p14:creationId xmlns:p14="http://schemas.microsoft.com/office/powerpoint/2010/main" val="172331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8FE568F-E5E8-4A35-B88C-805C5B1DBF2B}"/>
              </a:ext>
            </a:extLst>
          </p:cNvPr>
          <p:cNvSpPr/>
          <p:nvPr/>
        </p:nvSpPr>
        <p:spPr bwMode="auto">
          <a:xfrm>
            <a:off x="3445721" y="2784476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FF2DD9FB-7325-4CE6-BA39-604728124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57" y="2606104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8E969AB-7240-4499-A29C-263CAB943365}"/>
              </a:ext>
            </a:extLst>
          </p:cNvPr>
          <p:cNvSpPr/>
          <p:nvPr/>
        </p:nvSpPr>
        <p:spPr bwMode="auto">
          <a:xfrm>
            <a:off x="3445721" y="376523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441CEEAB-54E2-43C2-A6ED-4BD44EC13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57" y="3586859"/>
            <a:ext cx="360000" cy="3550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4E3A5965-439D-4FD9-932E-5809BAF73C7B}"/>
              </a:ext>
            </a:extLst>
          </p:cNvPr>
          <p:cNvSpPr/>
          <p:nvPr/>
        </p:nvSpPr>
        <p:spPr bwMode="auto">
          <a:xfrm>
            <a:off x="5445072" y="2784476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81D68993-E3DB-4300-BC67-6DDE4383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2606104"/>
            <a:ext cx="360000" cy="35500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D770C97-A8F8-4BAD-850D-CD1524F5A00B}"/>
              </a:ext>
            </a:extLst>
          </p:cNvPr>
          <p:cNvSpPr/>
          <p:nvPr/>
        </p:nvSpPr>
        <p:spPr bwMode="auto">
          <a:xfrm>
            <a:off x="5445072" y="3765231"/>
            <a:ext cx="8245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B7F5FF7A-D0A9-438F-9AEB-2562CC8EF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3586859"/>
            <a:ext cx="360000" cy="355000"/>
          </a:xfrm>
          <a:prstGeom prst="rect">
            <a:avLst/>
          </a:prstGeom>
        </p:spPr>
      </p:pic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9FD148B0-0373-4B71-A627-16E55797DE83}"/>
              </a:ext>
            </a:extLst>
          </p:cNvPr>
          <p:cNvSpPr txBox="1"/>
          <p:nvPr/>
        </p:nvSpPr>
        <p:spPr>
          <a:xfrm>
            <a:off x="834257" y="2756247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785 ÷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FFFEF20A-5B6B-4D53-BCDE-2E482462D843}"/>
              </a:ext>
            </a:extLst>
          </p:cNvPr>
          <p:cNvSpPr txBox="1"/>
          <p:nvPr/>
        </p:nvSpPr>
        <p:spPr>
          <a:xfrm>
            <a:off x="834257" y="3764359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913 ÷ 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79982" y="2693847"/>
            <a:ext cx="1415754" cy="50960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1580" y="3717032"/>
            <a:ext cx="1415754" cy="50960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31836" y="278447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09530" y="2783138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34066" y="3782612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11760" y="3781274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42550</TotalTime>
  <Words>1309</Words>
  <Application>Microsoft Office PowerPoint</Application>
  <PresentationFormat>화면 슬라이드 쇼(4:3)</PresentationFormat>
  <Paragraphs>491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7374</cp:revision>
  <dcterms:created xsi:type="dcterms:W3CDTF">2008-07-15T12:19:11Z</dcterms:created>
  <dcterms:modified xsi:type="dcterms:W3CDTF">2022-02-15T00:43:49Z</dcterms:modified>
</cp:coreProperties>
</file>