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38" r:id="rId4"/>
    <p:sldId id="1443" r:id="rId5"/>
    <p:sldId id="1396" r:id="rId6"/>
    <p:sldId id="1444" r:id="rId7"/>
    <p:sldId id="1428" r:id="rId8"/>
    <p:sldId id="1445" r:id="rId9"/>
    <p:sldId id="1409" r:id="rId10"/>
    <p:sldId id="1446" r:id="rId11"/>
    <p:sldId id="1410" r:id="rId12"/>
    <p:sldId id="1447" r:id="rId13"/>
    <p:sldId id="1412" r:id="rId14"/>
    <p:sldId id="1448" r:id="rId15"/>
    <p:sldId id="1414" r:id="rId16"/>
    <p:sldId id="1449" r:id="rId17"/>
    <p:sldId id="1415" r:id="rId18"/>
    <p:sldId id="1450" r:id="rId19"/>
    <p:sldId id="1417" r:id="rId20"/>
    <p:sldId id="1451" r:id="rId21"/>
    <p:sldId id="1438" r:id="rId22"/>
    <p:sldId id="1454" r:id="rId23"/>
    <p:sldId id="1421" r:id="rId24"/>
    <p:sldId id="1453" r:id="rId25"/>
    <p:sldId id="1424" r:id="rId26"/>
    <p:sldId id="1455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BF"/>
    <a:srgbClr val="C7DBF1"/>
    <a:srgbClr val="D5E9C6"/>
    <a:srgbClr val="E5D2E6"/>
    <a:srgbClr val="FFFFFF"/>
    <a:srgbClr val="B1C86D"/>
    <a:srgbClr val="F5DF96"/>
    <a:srgbClr val="A29F94"/>
    <a:srgbClr val="D2AC6A"/>
    <a:srgbClr val="CF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data2.tsherpa.co.kr/tsherpa/multimedia/Flash/2022/curri/index.html?flashxmlnum=yrhj07&amp;classno=E-curri04-math-H_2022/41/suh_h_0401_01_0910/suh_h_0401_01_0910_101_1.html&amp;id=1440564&amp;classa=1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hyperlink" Target="https://cdata2.tsherpa.co.kr/tsherpa/multimedia/Flash/2022/curri/index_jr.html?flashxmlnum=tsherpa&amp;classno=E-curri04-math-H_2022/41/suhi_h_0401_01_0007/suhi_h_0401_01_0007.html&amp;id=1441767&amp;classa=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4099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896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9, 10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suhi_h_0401_03_0910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2ACBFF-2CB8-4A41-89A5-BE530C0566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993"/>
          <a:stretch/>
        </p:blipFill>
        <p:spPr>
          <a:xfrm>
            <a:off x="1146280" y="2152796"/>
            <a:ext cx="1877673" cy="2470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0E1B335-1DE4-43C8-9221-44115CF2C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08"/>
          <a:stretch/>
        </p:blipFill>
        <p:spPr>
          <a:xfrm>
            <a:off x="4057063" y="2152796"/>
            <a:ext cx="1802026" cy="247092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448A7EB-63B5-4A4D-B310-7FB574F8A87B}"/>
              </a:ext>
            </a:extLst>
          </p:cNvPr>
          <p:cNvSpPr/>
          <p:nvPr/>
        </p:nvSpPr>
        <p:spPr>
          <a:xfrm>
            <a:off x="1331640" y="2312876"/>
            <a:ext cx="1512168" cy="792088"/>
          </a:xfrm>
          <a:prstGeom prst="roundRect">
            <a:avLst/>
          </a:prstGeom>
          <a:solidFill>
            <a:srgbClr val="FDD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106DA2A-0842-4D3D-A716-D75DB5455BD7}"/>
              </a:ext>
            </a:extLst>
          </p:cNvPr>
          <p:cNvGraphicFramePr>
            <a:graphicFrameLocks noGrp="1"/>
          </p:cNvGraphicFramePr>
          <p:nvPr/>
        </p:nvGraphicFramePr>
        <p:xfrm>
          <a:off x="1433130" y="2219135"/>
          <a:ext cx="1247784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E69FA4C-5B7E-4EA1-904D-618BC0756EDD}"/>
              </a:ext>
            </a:extLst>
          </p:cNvPr>
          <p:cNvSpPr/>
          <p:nvPr/>
        </p:nvSpPr>
        <p:spPr bwMode="auto">
          <a:xfrm>
            <a:off x="1433130" y="3406130"/>
            <a:ext cx="12839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4  4  4  0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8307331D-0CC6-43D8-912D-35E3E555A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902" y="3263834"/>
            <a:ext cx="360000" cy="355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F30F82E2-925A-47D2-A2A6-CEDD6DFEE70F}"/>
              </a:ext>
            </a:extLst>
          </p:cNvPr>
          <p:cNvSpPr/>
          <p:nvPr/>
        </p:nvSpPr>
        <p:spPr>
          <a:xfrm>
            <a:off x="4175956" y="2349463"/>
            <a:ext cx="1576539" cy="761945"/>
          </a:xfrm>
          <a:prstGeom prst="roundRect">
            <a:avLst/>
          </a:prstGeom>
          <a:solidFill>
            <a:srgbClr val="E9F2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8900F9CE-9078-4D41-B2CF-2379976849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165091"/>
          <a:ext cx="1079632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9908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26990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269908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269908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F307CD5-411A-4C87-A3BB-072A4143854B}"/>
              </a:ext>
            </a:extLst>
          </p:cNvPr>
          <p:cNvSpPr/>
          <p:nvPr/>
        </p:nvSpPr>
        <p:spPr bwMode="auto">
          <a:xfrm>
            <a:off x="4175956" y="3352086"/>
            <a:ext cx="15765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1  2  2  8  8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0CD9C38-CE46-4C93-B596-FDDB14CA4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23" y="3185033"/>
            <a:ext cx="360000" cy="355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48617B3-E602-452F-AA0C-6980B75EF8F1}"/>
              </a:ext>
            </a:extLst>
          </p:cNvPr>
          <p:cNvGrpSpPr/>
          <p:nvPr/>
        </p:nvGrpSpPr>
        <p:grpSpPr>
          <a:xfrm>
            <a:off x="192745" y="2636912"/>
            <a:ext cx="6667165" cy="2600374"/>
            <a:chOff x="192745" y="2672916"/>
            <a:chExt cx="6667165" cy="260037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7FA2C7DE-E59B-4F5D-9050-CECE89E30509}"/>
                </a:ext>
              </a:extLst>
            </p:cNvPr>
            <p:cNvSpPr/>
            <p:nvPr/>
          </p:nvSpPr>
          <p:spPr>
            <a:xfrm>
              <a:off x="192745" y="2852934"/>
              <a:ext cx="6667165" cy="22322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xmlns="" id="{905B3C96-ACC4-4804-A2B1-0BFE0AE16DBA}"/>
                </a:ext>
              </a:extLst>
            </p:cNvPr>
            <p:cNvSpPr/>
            <p:nvPr/>
          </p:nvSpPr>
          <p:spPr>
            <a:xfrm>
              <a:off x="338478" y="267291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EF3E78DC-507B-48E3-ADB8-291D33590A6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1247217-C6FF-49D2-8BA7-25B85398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FD5C9D0-660B-4633-8ECB-D277E219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2215"/>
              </p:ext>
            </p:extLst>
          </p:nvPr>
        </p:nvGraphicFramePr>
        <p:xfrm>
          <a:off x="1566081" y="3000931"/>
          <a:ext cx="1100968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231560041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458045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C8595462-5BE4-4C62-A648-DCC9507E6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15034"/>
              </p:ext>
            </p:extLst>
          </p:nvPr>
        </p:nvGraphicFramePr>
        <p:xfrm>
          <a:off x="4275910" y="2996952"/>
          <a:ext cx="1376210" cy="1905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231560041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9959964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85129264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477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3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0388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몫의 크기가 가장 큰 것을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50E748B-5814-461C-8681-9105AEDE118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71C197D7-CCFD-4844-9D7B-6A8D2F46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6F8E4BB-E723-4AE9-9852-60DD9AFA6D65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314F25F-0C9C-42AE-A48F-6E3BCBB64E8A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5FD23C4-4EA8-4248-805D-71784AC7F884}"/>
              </a:ext>
            </a:extLst>
          </p:cNvPr>
          <p:cNvGrpSpPr/>
          <p:nvPr/>
        </p:nvGrpSpPr>
        <p:grpSpPr>
          <a:xfrm>
            <a:off x="1436315" y="2437937"/>
            <a:ext cx="4287813" cy="1118560"/>
            <a:chOff x="1464682" y="2437937"/>
            <a:chExt cx="4287813" cy="11185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0D15E7F-B579-4E86-A027-E57DF3C69C40}"/>
                </a:ext>
              </a:extLst>
            </p:cNvPr>
            <p:cNvGrpSpPr/>
            <p:nvPr/>
          </p:nvGrpSpPr>
          <p:grpSpPr>
            <a:xfrm>
              <a:off x="1464682" y="2437937"/>
              <a:ext cx="4287813" cy="1118560"/>
              <a:chOff x="1464682" y="2437937"/>
              <a:chExt cx="4287813" cy="111856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1E6B82D1-5D18-49D0-8978-25BA2487BAC5}"/>
                  </a:ext>
                </a:extLst>
              </p:cNvPr>
              <p:cNvGrpSpPr/>
              <p:nvPr/>
            </p:nvGrpSpPr>
            <p:grpSpPr>
              <a:xfrm>
                <a:off x="1464682" y="2437937"/>
                <a:ext cx="4287813" cy="1118560"/>
                <a:chOff x="1464682" y="2437937"/>
                <a:chExt cx="4287813" cy="1118560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xmlns="" id="{B6E2041B-E613-442E-B16E-C4AC740C0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4682" y="2437937"/>
                  <a:ext cx="4287813" cy="1118560"/>
                </a:xfrm>
                <a:prstGeom prst="rect">
                  <a:avLst/>
                </a:prstGeom>
              </p:spPr>
            </p:pic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xmlns="" id="{8E35D1E2-1D53-43A5-A2EB-8A6C602E5E6F}"/>
                    </a:ext>
                  </a:extLst>
                </p:cNvPr>
                <p:cNvSpPr/>
                <p:nvPr/>
              </p:nvSpPr>
              <p:spPr>
                <a:xfrm>
                  <a:off x="1708786" y="2990248"/>
                  <a:ext cx="991006" cy="2626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xmlns="" id="{E948DEB2-894B-46E7-9B82-B66FE29FD429}"/>
                    </a:ext>
                  </a:extLst>
                </p:cNvPr>
                <p:cNvSpPr/>
                <p:nvPr/>
              </p:nvSpPr>
              <p:spPr>
                <a:xfrm>
                  <a:off x="3081756" y="2986348"/>
                  <a:ext cx="1053664" cy="2626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xmlns="" id="{981C12E5-C957-4701-B32F-084C5263BBA6}"/>
                    </a:ext>
                  </a:extLst>
                </p:cNvPr>
                <p:cNvSpPr/>
                <p:nvPr/>
              </p:nvSpPr>
              <p:spPr>
                <a:xfrm>
                  <a:off x="4556899" y="3024196"/>
                  <a:ext cx="972592" cy="2626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TextBox 53">
                <a:extLst>
                  <a:ext uri="{FF2B5EF4-FFF2-40B4-BE49-F238E27FC236}">
                    <a16:creationId xmlns:a16="http://schemas.microsoft.com/office/drawing/2014/main" xmlns="" id="{655A6E1D-8EDB-470F-8E32-4B1DA1DD78A3}"/>
                  </a:ext>
                </a:extLst>
              </p:cNvPr>
              <p:cNvSpPr txBox="1"/>
              <p:nvPr/>
            </p:nvSpPr>
            <p:spPr>
              <a:xfrm>
                <a:off x="1619672" y="2929203"/>
                <a:ext cx="113677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160÷40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Box 53">
                <a:extLst>
                  <a:ext uri="{FF2B5EF4-FFF2-40B4-BE49-F238E27FC236}">
                    <a16:creationId xmlns:a16="http://schemas.microsoft.com/office/drawing/2014/main" xmlns="" id="{0A326135-4178-42FC-86B3-78BD14BE932C}"/>
                  </a:ext>
                </a:extLst>
              </p:cNvPr>
              <p:cNvSpPr txBox="1"/>
              <p:nvPr/>
            </p:nvSpPr>
            <p:spPr>
              <a:xfrm>
                <a:off x="3059203" y="2929203"/>
                <a:ext cx="113677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284÷50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TextBox 53">
                <a:extLst>
                  <a:ext uri="{FF2B5EF4-FFF2-40B4-BE49-F238E27FC236}">
                    <a16:creationId xmlns:a16="http://schemas.microsoft.com/office/drawing/2014/main" xmlns="" id="{C6DECF78-DFA5-4237-8E3D-DAA63823CF7A}"/>
                  </a:ext>
                </a:extLst>
              </p:cNvPr>
              <p:cNvSpPr txBox="1"/>
              <p:nvPr/>
            </p:nvSpPr>
            <p:spPr>
              <a:xfrm>
                <a:off x="4474806" y="2929203"/>
                <a:ext cx="113677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542÷60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4695F2DD-8B02-4214-B30D-F45643E9AAD9}"/>
                </a:ext>
              </a:extLst>
            </p:cNvPr>
            <p:cNvSpPr/>
            <p:nvPr/>
          </p:nvSpPr>
          <p:spPr>
            <a:xfrm>
              <a:off x="2078275" y="2583512"/>
              <a:ext cx="252028" cy="249938"/>
            </a:xfrm>
            <a:prstGeom prst="roundRect">
              <a:avLst/>
            </a:prstGeom>
            <a:solidFill>
              <a:srgbClr val="DDC4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840B0212-413E-41C2-9C0C-D3365695D115}"/>
                </a:ext>
              </a:extLst>
            </p:cNvPr>
            <p:cNvSpPr/>
            <p:nvPr/>
          </p:nvSpPr>
          <p:spPr>
            <a:xfrm>
              <a:off x="3482574" y="2583512"/>
              <a:ext cx="252028" cy="249938"/>
            </a:xfrm>
            <a:prstGeom prst="roundRect">
              <a:avLst/>
            </a:prstGeom>
            <a:solidFill>
              <a:srgbClr val="DDC4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EB4DEC7B-B514-4B33-BA9A-1BC5A11273AC}"/>
                </a:ext>
              </a:extLst>
            </p:cNvPr>
            <p:cNvSpPr/>
            <p:nvPr/>
          </p:nvSpPr>
          <p:spPr>
            <a:xfrm>
              <a:off x="4917181" y="2583512"/>
              <a:ext cx="252028" cy="249938"/>
            </a:xfrm>
            <a:prstGeom prst="roundRect">
              <a:avLst/>
            </a:prstGeom>
            <a:solidFill>
              <a:srgbClr val="DDC4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A7EF2550-8DE3-4885-BEC4-1F38F993433D}"/>
              </a:ext>
            </a:extLst>
          </p:cNvPr>
          <p:cNvSpPr txBox="1"/>
          <p:nvPr/>
        </p:nvSpPr>
        <p:spPr>
          <a:xfrm>
            <a:off x="2051187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C863D5B2-D3B2-4D8B-A40F-65B270CEF67B}"/>
              </a:ext>
            </a:extLst>
          </p:cNvPr>
          <p:cNvSpPr txBox="1"/>
          <p:nvPr/>
        </p:nvSpPr>
        <p:spPr>
          <a:xfrm>
            <a:off x="3474490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90CD3955-7E80-4C3E-8EAB-0A7E685117FF}"/>
              </a:ext>
            </a:extLst>
          </p:cNvPr>
          <p:cNvSpPr txBox="1"/>
          <p:nvPr/>
        </p:nvSpPr>
        <p:spPr>
          <a:xfrm>
            <a:off x="4890093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1297DBA-0123-4F2D-A497-9889706E09F3}"/>
              </a:ext>
            </a:extLst>
          </p:cNvPr>
          <p:cNvSpPr/>
          <p:nvPr/>
        </p:nvSpPr>
        <p:spPr bwMode="auto">
          <a:xfrm>
            <a:off x="3347884" y="3931963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B4FD1B2-79F1-4D99-838D-770BE239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3789040"/>
            <a:ext cx="360000" cy="355000"/>
          </a:xfrm>
          <a:prstGeom prst="rect">
            <a:avLst/>
          </a:prstGeom>
        </p:spPr>
      </p:pic>
      <p:graphicFrame>
        <p:nvGraphicFramePr>
          <p:cNvPr id="69" name="Group 1072">
            <a:extLst>
              <a:ext uri="{FF2B5EF4-FFF2-40B4-BE49-F238E27FC236}">
                <a16:creationId xmlns:a16="http://schemas.microsoft.com/office/drawing/2014/main" xmlns="" id="{563F973A-9C63-4D3D-B09F-835886A8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916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93" y="2571010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51" y="2591970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2583512"/>
            <a:ext cx="2619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88" y="3981178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0388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몫의 크기가 가장 큰 것을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71C197D7-CCFD-4844-9D7B-6A8D2F46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5FD23C4-4EA8-4248-805D-71784AC7F884}"/>
              </a:ext>
            </a:extLst>
          </p:cNvPr>
          <p:cNvGrpSpPr/>
          <p:nvPr/>
        </p:nvGrpSpPr>
        <p:grpSpPr>
          <a:xfrm>
            <a:off x="1436315" y="2437937"/>
            <a:ext cx="4287813" cy="1118560"/>
            <a:chOff x="1464682" y="2437937"/>
            <a:chExt cx="4287813" cy="11185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0D15E7F-B579-4E86-A027-E57DF3C69C40}"/>
                </a:ext>
              </a:extLst>
            </p:cNvPr>
            <p:cNvGrpSpPr/>
            <p:nvPr/>
          </p:nvGrpSpPr>
          <p:grpSpPr>
            <a:xfrm>
              <a:off x="1464682" y="2437937"/>
              <a:ext cx="4287813" cy="1118560"/>
              <a:chOff x="1464682" y="2437937"/>
              <a:chExt cx="4287813" cy="111856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1E6B82D1-5D18-49D0-8978-25BA2487BAC5}"/>
                  </a:ext>
                </a:extLst>
              </p:cNvPr>
              <p:cNvGrpSpPr/>
              <p:nvPr/>
            </p:nvGrpSpPr>
            <p:grpSpPr>
              <a:xfrm>
                <a:off x="1464682" y="2437937"/>
                <a:ext cx="4287813" cy="1118560"/>
                <a:chOff x="1464682" y="2437937"/>
                <a:chExt cx="4287813" cy="1118560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xmlns="" id="{B6E2041B-E613-442E-B16E-C4AC740C0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4682" y="2437937"/>
                  <a:ext cx="4287813" cy="1118560"/>
                </a:xfrm>
                <a:prstGeom prst="rect">
                  <a:avLst/>
                </a:prstGeom>
              </p:spPr>
            </p:pic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xmlns="" id="{8E35D1E2-1D53-43A5-A2EB-8A6C602E5E6F}"/>
                    </a:ext>
                  </a:extLst>
                </p:cNvPr>
                <p:cNvSpPr/>
                <p:nvPr/>
              </p:nvSpPr>
              <p:spPr>
                <a:xfrm>
                  <a:off x="1708786" y="2990248"/>
                  <a:ext cx="991006" cy="2626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xmlns="" id="{E948DEB2-894B-46E7-9B82-B66FE29FD429}"/>
                    </a:ext>
                  </a:extLst>
                </p:cNvPr>
                <p:cNvSpPr/>
                <p:nvPr/>
              </p:nvSpPr>
              <p:spPr>
                <a:xfrm>
                  <a:off x="3081756" y="2986348"/>
                  <a:ext cx="1053664" cy="2626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xmlns="" id="{981C12E5-C957-4701-B32F-084C5263BBA6}"/>
                    </a:ext>
                  </a:extLst>
                </p:cNvPr>
                <p:cNvSpPr/>
                <p:nvPr/>
              </p:nvSpPr>
              <p:spPr>
                <a:xfrm>
                  <a:off x="4556899" y="3024196"/>
                  <a:ext cx="972592" cy="262632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TextBox 53">
                <a:extLst>
                  <a:ext uri="{FF2B5EF4-FFF2-40B4-BE49-F238E27FC236}">
                    <a16:creationId xmlns:a16="http://schemas.microsoft.com/office/drawing/2014/main" xmlns="" id="{655A6E1D-8EDB-470F-8E32-4B1DA1DD78A3}"/>
                  </a:ext>
                </a:extLst>
              </p:cNvPr>
              <p:cNvSpPr txBox="1"/>
              <p:nvPr/>
            </p:nvSpPr>
            <p:spPr>
              <a:xfrm>
                <a:off x="1619672" y="2929203"/>
                <a:ext cx="113677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160÷40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Box 53">
                <a:extLst>
                  <a:ext uri="{FF2B5EF4-FFF2-40B4-BE49-F238E27FC236}">
                    <a16:creationId xmlns:a16="http://schemas.microsoft.com/office/drawing/2014/main" xmlns="" id="{0A326135-4178-42FC-86B3-78BD14BE932C}"/>
                  </a:ext>
                </a:extLst>
              </p:cNvPr>
              <p:cNvSpPr txBox="1"/>
              <p:nvPr/>
            </p:nvSpPr>
            <p:spPr>
              <a:xfrm>
                <a:off x="3059203" y="2929203"/>
                <a:ext cx="113677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284÷50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TextBox 53">
                <a:extLst>
                  <a:ext uri="{FF2B5EF4-FFF2-40B4-BE49-F238E27FC236}">
                    <a16:creationId xmlns:a16="http://schemas.microsoft.com/office/drawing/2014/main" xmlns="" id="{C6DECF78-DFA5-4237-8E3D-DAA63823CF7A}"/>
                  </a:ext>
                </a:extLst>
              </p:cNvPr>
              <p:cNvSpPr txBox="1"/>
              <p:nvPr/>
            </p:nvSpPr>
            <p:spPr>
              <a:xfrm>
                <a:off x="4474806" y="2929203"/>
                <a:ext cx="113677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542÷60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4695F2DD-8B02-4214-B30D-F45643E9AAD9}"/>
                </a:ext>
              </a:extLst>
            </p:cNvPr>
            <p:cNvSpPr/>
            <p:nvPr/>
          </p:nvSpPr>
          <p:spPr>
            <a:xfrm>
              <a:off x="2078275" y="2583512"/>
              <a:ext cx="252028" cy="249938"/>
            </a:xfrm>
            <a:prstGeom prst="roundRect">
              <a:avLst/>
            </a:prstGeom>
            <a:solidFill>
              <a:srgbClr val="DDC4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840B0212-413E-41C2-9C0C-D3365695D115}"/>
                </a:ext>
              </a:extLst>
            </p:cNvPr>
            <p:cNvSpPr/>
            <p:nvPr/>
          </p:nvSpPr>
          <p:spPr>
            <a:xfrm>
              <a:off x="3482574" y="2583512"/>
              <a:ext cx="252028" cy="249938"/>
            </a:xfrm>
            <a:prstGeom prst="roundRect">
              <a:avLst/>
            </a:prstGeom>
            <a:solidFill>
              <a:srgbClr val="DDC4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EB4DEC7B-B514-4B33-BA9A-1BC5A11273AC}"/>
                </a:ext>
              </a:extLst>
            </p:cNvPr>
            <p:cNvSpPr/>
            <p:nvPr/>
          </p:nvSpPr>
          <p:spPr>
            <a:xfrm>
              <a:off x="4917181" y="2583512"/>
              <a:ext cx="252028" cy="249938"/>
            </a:xfrm>
            <a:prstGeom prst="roundRect">
              <a:avLst/>
            </a:prstGeom>
            <a:solidFill>
              <a:srgbClr val="DDC4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A7EF2550-8DE3-4885-BEC4-1F38F993433D}"/>
              </a:ext>
            </a:extLst>
          </p:cNvPr>
          <p:cNvSpPr txBox="1"/>
          <p:nvPr/>
        </p:nvSpPr>
        <p:spPr>
          <a:xfrm>
            <a:off x="2051187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C863D5B2-D3B2-4D8B-A40F-65B270CEF67B}"/>
              </a:ext>
            </a:extLst>
          </p:cNvPr>
          <p:cNvSpPr txBox="1"/>
          <p:nvPr/>
        </p:nvSpPr>
        <p:spPr>
          <a:xfrm>
            <a:off x="3474490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90CD3955-7E80-4C3E-8EAB-0A7E685117FF}"/>
              </a:ext>
            </a:extLst>
          </p:cNvPr>
          <p:cNvSpPr txBox="1"/>
          <p:nvPr/>
        </p:nvSpPr>
        <p:spPr>
          <a:xfrm>
            <a:off x="4890093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1297DBA-0123-4F2D-A497-9889706E09F3}"/>
              </a:ext>
            </a:extLst>
          </p:cNvPr>
          <p:cNvSpPr/>
          <p:nvPr/>
        </p:nvSpPr>
        <p:spPr bwMode="auto">
          <a:xfrm>
            <a:off x="3347884" y="3931963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B4FD1B2-79F1-4D99-838D-770BE239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3789040"/>
            <a:ext cx="360000" cy="355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E23D0E7-7B50-42F1-A5D0-D33DD1A1302C}"/>
              </a:ext>
            </a:extLst>
          </p:cNvPr>
          <p:cNvGrpSpPr/>
          <p:nvPr/>
        </p:nvGrpSpPr>
        <p:grpSpPr>
          <a:xfrm>
            <a:off x="192745" y="3356992"/>
            <a:ext cx="6667165" cy="1880294"/>
            <a:chOff x="192745" y="3392996"/>
            <a:chExt cx="6667165" cy="188029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85C522B-FE41-42D3-A402-E23A0059AA7A}"/>
                </a:ext>
              </a:extLst>
            </p:cNvPr>
            <p:cNvSpPr/>
            <p:nvPr/>
          </p:nvSpPr>
          <p:spPr>
            <a:xfrm>
              <a:off x="192745" y="3545176"/>
              <a:ext cx="6667165" cy="154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81D3B2D0-F4C2-4DF9-8CC8-4453329A18EB}"/>
                </a:ext>
              </a:extLst>
            </p:cNvPr>
            <p:cNvSpPr/>
            <p:nvPr/>
          </p:nvSpPr>
          <p:spPr>
            <a:xfrm>
              <a:off x="338478" y="33929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D5DD27F7-AEA7-4044-BC4D-A66A1B165B3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78509926-F8C8-41B6-A6F8-890462CE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D19FDFA-20D6-4CF0-B704-CE73A9488BE4}"/>
              </a:ext>
            </a:extLst>
          </p:cNvPr>
          <p:cNvSpPr txBox="1"/>
          <p:nvPr/>
        </p:nvSpPr>
        <p:spPr>
          <a:xfrm flipH="1">
            <a:off x="261351" y="3674348"/>
            <a:ext cx="63988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160÷40=4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284÷50=5 ··· 34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542÷60=9 ··· 2</a:t>
            </a:r>
          </a:p>
          <a:p>
            <a:pPr algn="just"/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몫의 크기가 가장 큰 것은 ㉢입니다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A7EF2550-8DE3-4885-BEC4-1F38F993433D}"/>
              </a:ext>
            </a:extLst>
          </p:cNvPr>
          <p:cNvSpPr txBox="1"/>
          <p:nvPr/>
        </p:nvSpPr>
        <p:spPr>
          <a:xfrm>
            <a:off x="2051187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C863D5B2-D3B2-4D8B-A40F-65B270CEF67B}"/>
              </a:ext>
            </a:extLst>
          </p:cNvPr>
          <p:cNvSpPr txBox="1"/>
          <p:nvPr/>
        </p:nvSpPr>
        <p:spPr>
          <a:xfrm>
            <a:off x="3474490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90CD3955-7E80-4C3E-8EAB-0A7E685117FF}"/>
              </a:ext>
            </a:extLst>
          </p:cNvPr>
          <p:cNvSpPr txBox="1"/>
          <p:nvPr/>
        </p:nvSpPr>
        <p:spPr>
          <a:xfrm>
            <a:off x="4890093" y="2513959"/>
            <a:ext cx="3062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93" y="2571010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51" y="2591970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2583512"/>
            <a:ext cx="2619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3755968"/>
            <a:ext cx="2619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" y="4030393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6" y="4324712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03" y="4687024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7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3904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\lesson03\ops\3\images\3_7\3_7_6_02.svg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xmlns="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10ABA86-97D1-4C27-8424-777F42D52C36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2448D7D-F7CB-4C34-928A-6FE9E0107C6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식의 기호를 차례대로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AC472DD-CB1C-4887-8002-3B64A88C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B767465D-5D18-4EE0-8254-8A85DA8D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34216"/>
              </p:ext>
            </p:extLst>
          </p:nvPr>
        </p:nvGraphicFramePr>
        <p:xfrm>
          <a:off x="179512" y="2208997"/>
          <a:ext cx="1795328" cy="25296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4336600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533714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2DDD79E1-C3C7-4466-A6F3-C686CD95D533}"/>
              </a:ext>
            </a:extLst>
          </p:cNvPr>
          <p:cNvGrpSpPr/>
          <p:nvPr/>
        </p:nvGrpSpPr>
        <p:grpSpPr>
          <a:xfrm>
            <a:off x="611560" y="2626853"/>
            <a:ext cx="1368007" cy="417979"/>
            <a:chOff x="-1236433" y="1827143"/>
            <a:chExt cx="1943817" cy="945054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xmlns="" id="{CC67FAD0-98A9-48D3-B61B-AD337D4E0533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630A4309-C1E4-477F-A8EF-92ED253C246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CA91C51-2F0C-40B2-B6CD-C01D33806221}"/>
              </a:ext>
            </a:extLst>
          </p:cNvPr>
          <p:cNvSpPr txBox="1"/>
          <p:nvPr/>
        </p:nvSpPr>
        <p:spPr>
          <a:xfrm>
            <a:off x="2006611" y="3969060"/>
            <a:ext cx="3691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447D029-3616-465A-A2DA-D538BD2C4E40}"/>
              </a:ext>
            </a:extLst>
          </p:cNvPr>
          <p:cNvSpPr txBox="1"/>
          <p:nvPr/>
        </p:nvSpPr>
        <p:spPr>
          <a:xfrm>
            <a:off x="2006611" y="3075057"/>
            <a:ext cx="3691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0FEA83-B123-4279-BFE5-8FD76D021610}"/>
              </a:ext>
            </a:extLst>
          </p:cNvPr>
          <p:cNvSpPr/>
          <p:nvPr/>
        </p:nvSpPr>
        <p:spPr bwMode="auto">
          <a:xfrm>
            <a:off x="2375776" y="3089815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DA4984C-2CB1-4014-A07A-D2C82F6A6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32" y="2946892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49532F7-3A86-4ADC-8491-912E5BDF4098}"/>
              </a:ext>
            </a:extLst>
          </p:cNvPr>
          <p:cNvSpPr/>
          <p:nvPr/>
        </p:nvSpPr>
        <p:spPr bwMode="auto">
          <a:xfrm>
            <a:off x="2375776" y="3953911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BBE0759-E912-43CD-A821-A5C53B88D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32" y="3810988"/>
            <a:ext cx="360000" cy="355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CDC6FED-405B-44CF-AD99-AC498D483923}"/>
              </a:ext>
            </a:extLst>
          </p:cNvPr>
          <p:cNvGrpSpPr/>
          <p:nvPr/>
        </p:nvGrpSpPr>
        <p:grpSpPr>
          <a:xfrm>
            <a:off x="3383888" y="2997074"/>
            <a:ext cx="3476248" cy="813914"/>
            <a:chOff x="3383888" y="2997074"/>
            <a:chExt cx="3476248" cy="81391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7203D80-B00D-44C4-9C21-1FDA435FC851}"/>
                </a:ext>
              </a:extLst>
            </p:cNvPr>
            <p:cNvGrpSpPr/>
            <p:nvPr/>
          </p:nvGrpSpPr>
          <p:grpSpPr>
            <a:xfrm>
              <a:off x="3383888" y="2997074"/>
              <a:ext cx="3476248" cy="813914"/>
              <a:chOff x="3383888" y="2997074"/>
              <a:chExt cx="3476248" cy="81391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353B527C-602A-4A87-BF20-CDC13AE16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3888" y="2997074"/>
                <a:ext cx="3476248" cy="813914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DC31ADEA-2D54-4CE5-A549-8D66B8C6E342}"/>
                  </a:ext>
                </a:extLst>
              </p:cNvPr>
              <p:cNvSpPr/>
              <p:nvPr/>
            </p:nvSpPr>
            <p:spPr>
              <a:xfrm>
                <a:off x="3527884" y="3245298"/>
                <a:ext cx="256940" cy="255710"/>
              </a:xfrm>
              <a:prstGeom prst="roundRect">
                <a:avLst/>
              </a:prstGeom>
              <a:solidFill>
                <a:srgbClr val="CFE1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2D44E406-9ECE-4309-968E-0A1216EE92D7}"/>
                  </a:ext>
                </a:extLst>
              </p:cNvPr>
              <p:cNvSpPr/>
              <p:nvPr/>
            </p:nvSpPr>
            <p:spPr>
              <a:xfrm>
                <a:off x="5377197" y="3245298"/>
                <a:ext cx="256940" cy="255710"/>
              </a:xfrm>
              <a:prstGeom prst="roundRect">
                <a:avLst/>
              </a:prstGeom>
              <a:solidFill>
                <a:srgbClr val="CFE1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3">
                <a:extLst>
                  <a:ext uri="{FF2B5EF4-FFF2-40B4-BE49-F238E27FC236}">
                    <a16:creationId xmlns:a16="http://schemas.microsoft.com/office/drawing/2014/main" xmlns="" id="{3FC6E3B2-D47F-42A5-9277-6EDD0DE5772C}"/>
                  </a:ext>
                </a:extLst>
              </p:cNvPr>
              <p:cNvSpPr txBox="1"/>
              <p:nvPr/>
            </p:nvSpPr>
            <p:spPr>
              <a:xfrm>
                <a:off x="3501717" y="3176972"/>
                <a:ext cx="30620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㉠</a:t>
                </a:r>
              </a:p>
            </p:txBody>
          </p:sp>
          <p:sp>
            <p:nvSpPr>
              <p:cNvPr id="60" name="TextBox 53">
                <a:extLst>
                  <a:ext uri="{FF2B5EF4-FFF2-40B4-BE49-F238E27FC236}">
                    <a16:creationId xmlns:a16="http://schemas.microsoft.com/office/drawing/2014/main" xmlns="" id="{83FF99B9-CB23-4461-8426-548735C6E287}"/>
                  </a:ext>
                </a:extLst>
              </p:cNvPr>
              <p:cNvSpPr txBox="1"/>
              <p:nvPr/>
            </p:nvSpPr>
            <p:spPr>
              <a:xfrm>
                <a:off x="5352565" y="3176972"/>
                <a:ext cx="30620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㉡</a:t>
                </a:r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ADB8539A-6258-40AB-8714-626841B1DB00}"/>
                </a:ext>
              </a:extLst>
            </p:cNvPr>
            <p:cNvSpPr/>
            <p:nvPr/>
          </p:nvSpPr>
          <p:spPr>
            <a:xfrm>
              <a:off x="4031940" y="3245298"/>
              <a:ext cx="572537" cy="2557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EFB202AD-F9AF-47A9-ABA0-11A2880B9FA2}"/>
                </a:ext>
              </a:extLst>
            </p:cNvPr>
            <p:cNvSpPr/>
            <p:nvPr/>
          </p:nvSpPr>
          <p:spPr>
            <a:xfrm>
              <a:off x="5782406" y="3245298"/>
              <a:ext cx="769814" cy="2557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047A7835-2AB7-4CC5-BA43-654B2A0F181F}"/>
                </a:ext>
              </a:extLst>
            </p:cNvPr>
            <p:cNvSpPr txBox="1"/>
            <p:nvPr/>
          </p:nvSpPr>
          <p:spPr>
            <a:xfrm>
              <a:off x="3743587" y="3174739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36×9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839812D9-75BE-445A-81E4-1C11AFD075EC}"/>
                </a:ext>
              </a:extLst>
            </p:cNvPr>
            <p:cNvSpPr txBox="1"/>
            <p:nvPr/>
          </p:nvSpPr>
          <p:spPr>
            <a:xfrm>
              <a:off x="5652001" y="3174739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36×10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08" y="3236923"/>
            <a:ext cx="262729" cy="27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30" y="3247368"/>
            <a:ext cx="267594" cy="26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07" y="4012234"/>
            <a:ext cx="267594" cy="26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72" y="3145507"/>
            <a:ext cx="262729" cy="27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xmlns="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식의 기호를 차례대로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AC472DD-CB1C-4887-8002-3B64A88C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B767465D-5D18-4EE0-8254-8A85DA8D312F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2208997"/>
          <a:ext cx="1795328" cy="25296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4336600"/>
                  </a:ext>
                </a:extLst>
              </a:tr>
              <a:tr h="42160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533714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2DDD79E1-C3C7-4466-A6F3-C686CD95D533}"/>
              </a:ext>
            </a:extLst>
          </p:cNvPr>
          <p:cNvGrpSpPr/>
          <p:nvPr/>
        </p:nvGrpSpPr>
        <p:grpSpPr>
          <a:xfrm>
            <a:off x="611560" y="2626853"/>
            <a:ext cx="1368007" cy="417979"/>
            <a:chOff x="-1236433" y="1827143"/>
            <a:chExt cx="1943817" cy="945054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xmlns="" id="{CC67FAD0-98A9-48D3-B61B-AD337D4E0533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630A4309-C1E4-477F-A8EF-92ED253C246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CA91C51-2F0C-40B2-B6CD-C01D33806221}"/>
              </a:ext>
            </a:extLst>
          </p:cNvPr>
          <p:cNvSpPr txBox="1"/>
          <p:nvPr/>
        </p:nvSpPr>
        <p:spPr>
          <a:xfrm>
            <a:off x="2006611" y="3969060"/>
            <a:ext cx="3691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447D029-3616-465A-A2DA-D538BD2C4E40}"/>
              </a:ext>
            </a:extLst>
          </p:cNvPr>
          <p:cNvSpPr txBox="1"/>
          <p:nvPr/>
        </p:nvSpPr>
        <p:spPr>
          <a:xfrm>
            <a:off x="2006611" y="3075057"/>
            <a:ext cx="3691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0FEA83-B123-4279-BFE5-8FD76D021610}"/>
              </a:ext>
            </a:extLst>
          </p:cNvPr>
          <p:cNvSpPr/>
          <p:nvPr/>
        </p:nvSpPr>
        <p:spPr bwMode="auto">
          <a:xfrm>
            <a:off x="2375776" y="3089815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DA4984C-2CB1-4014-A07A-D2C82F6A6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32" y="2946892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49532F7-3A86-4ADC-8491-912E5BDF4098}"/>
              </a:ext>
            </a:extLst>
          </p:cNvPr>
          <p:cNvSpPr/>
          <p:nvPr/>
        </p:nvSpPr>
        <p:spPr bwMode="auto">
          <a:xfrm>
            <a:off x="2375776" y="3953911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BBE0759-E912-43CD-A821-A5C53B88D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32" y="3810988"/>
            <a:ext cx="360000" cy="355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CDC6FED-405B-44CF-AD99-AC498D483923}"/>
              </a:ext>
            </a:extLst>
          </p:cNvPr>
          <p:cNvGrpSpPr/>
          <p:nvPr/>
        </p:nvGrpSpPr>
        <p:grpSpPr>
          <a:xfrm>
            <a:off x="3383888" y="2997074"/>
            <a:ext cx="3476248" cy="813914"/>
            <a:chOff x="3383888" y="2997074"/>
            <a:chExt cx="3476248" cy="81391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7203D80-B00D-44C4-9C21-1FDA435FC851}"/>
                </a:ext>
              </a:extLst>
            </p:cNvPr>
            <p:cNvGrpSpPr/>
            <p:nvPr/>
          </p:nvGrpSpPr>
          <p:grpSpPr>
            <a:xfrm>
              <a:off x="3383888" y="2997074"/>
              <a:ext cx="3476248" cy="813914"/>
              <a:chOff x="3383888" y="2997074"/>
              <a:chExt cx="3476248" cy="81391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353B527C-602A-4A87-BF20-CDC13AE16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3888" y="2997074"/>
                <a:ext cx="3476248" cy="813914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DC31ADEA-2D54-4CE5-A549-8D66B8C6E342}"/>
                  </a:ext>
                </a:extLst>
              </p:cNvPr>
              <p:cNvSpPr/>
              <p:nvPr/>
            </p:nvSpPr>
            <p:spPr>
              <a:xfrm>
                <a:off x="3527884" y="3245298"/>
                <a:ext cx="256940" cy="255710"/>
              </a:xfrm>
              <a:prstGeom prst="roundRect">
                <a:avLst/>
              </a:prstGeom>
              <a:solidFill>
                <a:srgbClr val="CFE1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2D44E406-9ECE-4309-968E-0A1216EE92D7}"/>
                  </a:ext>
                </a:extLst>
              </p:cNvPr>
              <p:cNvSpPr/>
              <p:nvPr/>
            </p:nvSpPr>
            <p:spPr>
              <a:xfrm>
                <a:off x="5377197" y="3245298"/>
                <a:ext cx="256940" cy="255710"/>
              </a:xfrm>
              <a:prstGeom prst="roundRect">
                <a:avLst/>
              </a:prstGeom>
              <a:solidFill>
                <a:srgbClr val="CFE1F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3">
                <a:extLst>
                  <a:ext uri="{FF2B5EF4-FFF2-40B4-BE49-F238E27FC236}">
                    <a16:creationId xmlns:a16="http://schemas.microsoft.com/office/drawing/2014/main" xmlns="" id="{3FC6E3B2-D47F-42A5-9277-6EDD0DE5772C}"/>
                  </a:ext>
                </a:extLst>
              </p:cNvPr>
              <p:cNvSpPr txBox="1"/>
              <p:nvPr/>
            </p:nvSpPr>
            <p:spPr>
              <a:xfrm>
                <a:off x="3501717" y="3176972"/>
                <a:ext cx="30620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㉠</a:t>
                </a:r>
              </a:p>
            </p:txBody>
          </p:sp>
          <p:sp>
            <p:nvSpPr>
              <p:cNvPr id="60" name="TextBox 53">
                <a:extLst>
                  <a:ext uri="{FF2B5EF4-FFF2-40B4-BE49-F238E27FC236}">
                    <a16:creationId xmlns:a16="http://schemas.microsoft.com/office/drawing/2014/main" xmlns="" id="{83FF99B9-CB23-4461-8426-548735C6E287}"/>
                  </a:ext>
                </a:extLst>
              </p:cNvPr>
              <p:cNvSpPr txBox="1"/>
              <p:nvPr/>
            </p:nvSpPr>
            <p:spPr>
              <a:xfrm>
                <a:off x="5352565" y="3176972"/>
                <a:ext cx="30620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㉡</a:t>
                </a:r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ADB8539A-6258-40AB-8714-626841B1DB00}"/>
                </a:ext>
              </a:extLst>
            </p:cNvPr>
            <p:cNvSpPr/>
            <p:nvPr/>
          </p:nvSpPr>
          <p:spPr>
            <a:xfrm>
              <a:off x="4031940" y="3245298"/>
              <a:ext cx="572537" cy="2557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EFB202AD-F9AF-47A9-ABA0-11A2880B9FA2}"/>
                </a:ext>
              </a:extLst>
            </p:cNvPr>
            <p:cNvSpPr/>
            <p:nvPr/>
          </p:nvSpPr>
          <p:spPr>
            <a:xfrm>
              <a:off x="5782406" y="3245298"/>
              <a:ext cx="769814" cy="25571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047A7835-2AB7-4CC5-BA43-654B2A0F181F}"/>
                </a:ext>
              </a:extLst>
            </p:cNvPr>
            <p:cNvSpPr txBox="1"/>
            <p:nvPr/>
          </p:nvSpPr>
          <p:spPr>
            <a:xfrm>
              <a:off x="3743587" y="3174739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36×9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839812D9-75BE-445A-81E4-1C11AFD075EC}"/>
                </a:ext>
              </a:extLst>
            </p:cNvPr>
            <p:cNvSpPr txBox="1"/>
            <p:nvPr/>
          </p:nvSpPr>
          <p:spPr>
            <a:xfrm>
              <a:off x="5652001" y="3174739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36×10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0BCBE0F-92C7-4772-8518-89853ACE4C47}"/>
              </a:ext>
            </a:extLst>
          </p:cNvPr>
          <p:cNvGrpSpPr/>
          <p:nvPr/>
        </p:nvGrpSpPr>
        <p:grpSpPr>
          <a:xfrm>
            <a:off x="123467" y="1808820"/>
            <a:ext cx="6667165" cy="3410041"/>
            <a:chOff x="192745" y="1863249"/>
            <a:chExt cx="6667165" cy="34100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1D0F429B-6CAF-451D-883D-33BFF100C353}"/>
                </a:ext>
              </a:extLst>
            </p:cNvPr>
            <p:cNvSpPr/>
            <p:nvPr/>
          </p:nvSpPr>
          <p:spPr>
            <a:xfrm>
              <a:off x="192745" y="2020578"/>
              <a:ext cx="6667165" cy="30646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C69A3B77-8098-4B05-A32E-C5DE176581BE}"/>
                </a:ext>
              </a:extLst>
            </p:cNvPr>
            <p:cNvSpPr/>
            <p:nvPr/>
          </p:nvSpPr>
          <p:spPr>
            <a:xfrm>
              <a:off x="338478" y="186324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6678496F-8A16-4241-ADAD-DB5F506AD69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C3CE79CA-4E3D-4A25-8ECA-2CFA44CC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B5705145-FDC9-4958-B4D9-00B2D0C4F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1612"/>
              </p:ext>
            </p:extLst>
          </p:nvPr>
        </p:nvGraphicFramePr>
        <p:xfrm>
          <a:off x="244437" y="2187116"/>
          <a:ext cx="17953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553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553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553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553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3553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871236"/>
                  </a:ext>
                </a:extLst>
              </a:tr>
              <a:tr h="35532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69495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D7D28C7-9E9A-438A-B014-95205669CA6B}"/>
              </a:ext>
            </a:extLst>
          </p:cNvPr>
          <p:cNvSpPr txBox="1"/>
          <p:nvPr/>
        </p:nvSpPr>
        <p:spPr>
          <a:xfrm>
            <a:off x="2059966" y="3717032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7B373CE-8065-48A7-BA24-64DD6BF17933}"/>
              </a:ext>
            </a:extLst>
          </p:cNvPr>
          <p:cNvSpPr txBox="1"/>
          <p:nvPr/>
        </p:nvSpPr>
        <p:spPr>
          <a:xfrm>
            <a:off x="2059966" y="2924944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D31B6D69-DA88-4D51-9DA4-1EA10F7AC213}"/>
              </a:ext>
            </a:extLst>
          </p:cNvPr>
          <p:cNvGrpSpPr/>
          <p:nvPr/>
        </p:nvGrpSpPr>
        <p:grpSpPr>
          <a:xfrm>
            <a:off x="647564" y="2565279"/>
            <a:ext cx="1350692" cy="417979"/>
            <a:chOff x="-1277528" y="1827143"/>
            <a:chExt cx="1919215" cy="945054"/>
          </a:xfrm>
        </p:grpSpPr>
        <p:sp>
          <p:nvSpPr>
            <p:cNvPr id="70" name="원호 69">
              <a:extLst>
                <a:ext uri="{FF2B5EF4-FFF2-40B4-BE49-F238E27FC236}">
                  <a16:creationId xmlns:a16="http://schemas.microsoft.com/office/drawing/2014/main" xmlns="" id="{7287A13F-03F6-4A27-9948-EE636602CA28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3D79B712-D5A1-4716-8AD9-BB5A54D0FD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107622-A31B-4686-9B66-6408A3E86907}"/>
              </a:ext>
            </a:extLst>
          </p:cNvPr>
          <p:cNvSpPr txBox="1"/>
          <p:nvPr/>
        </p:nvSpPr>
        <p:spPr>
          <a:xfrm flipH="1">
            <a:off x="261351" y="4539254"/>
            <a:ext cx="63988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안에 알맞은 식의 기호를 차례대로 쓰면 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xmlns="" id="{E7F77176-0118-4CF0-A2A3-97E72186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7" y="458988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725" y="4595384"/>
            <a:ext cx="262729" cy="27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5" y="4594803"/>
            <a:ext cx="267594" cy="26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69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찾아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7D64720-783E-4FB6-88E8-4F271970B7CC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9EEC329D-3D0F-4DC5-BB56-C3864DD5E60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1AB0CDB-A545-42B7-8D03-08ABF9B3B4C1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B3ED75A8-EAAC-4E79-928E-E37E2C05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8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\lesson03\ops\3\images\3_7\3_7_7_01.svg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\lesson03\ops\3\images\3_7\3_7_7_02.svg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CA49EFB-1406-49F2-9F39-13461DAF8AD4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60" name="모서리가 둥근 직사각형 87">
              <a:extLst>
                <a:ext uri="{FF2B5EF4-FFF2-40B4-BE49-F238E27FC236}">
                  <a16:creationId xmlns:a16="http://schemas.microsoft.com/office/drawing/2014/main" xmlns="" id="{9498D3B0-95A6-4CBF-A1B5-B0DDE61D853E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8A4E8AEC-7660-4697-85E2-0584BD034D2F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2C0EBD5-008C-406A-979E-FF797E9D4453}"/>
              </a:ext>
            </a:extLst>
          </p:cNvPr>
          <p:cNvGrpSpPr/>
          <p:nvPr/>
        </p:nvGrpSpPr>
        <p:grpSpPr>
          <a:xfrm>
            <a:off x="801362" y="2339867"/>
            <a:ext cx="5401164" cy="2565297"/>
            <a:chOff x="801362" y="2339867"/>
            <a:chExt cx="5401164" cy="25652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EA01E81-F440-43DE-8197-8B08895F4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513"/>
            <a:stretch/>
          </p:blipFill>
          <p:spPr>
            <a:xfrm>
              <a:off x="801362" y="2339867"/>
              <a:ext cx="1609267" cy="256529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7445660F-A394-4FA2-BD80-53EECE17680A}"/>
                </a:ext>
              </a:extLst>
            </p:cNvPr>
            <p:cNvSpPr/>
            <p:nvPr/>
          </p:nvSpPr>
          <p:spPr>
            <a:xfrm>
              <a:off x="1007604" y="2600908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F48174DA-F714-473F-89D6-5808F5891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740"/>
            <a:stretch/>
          </p:blipFill>
          <p:spPr>
            <a:xfrm>
              <a:off x="5055567" y="2339867"/>
              <a:ext cx="1018645" cy="2565297"/>
            </a:xfrm>
            <a:prstGeom prst="rect">
              <a:avLst/>
            </a:prstGeom>
          </p:spPr>
        </p:pic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438750DA-F02C-4996-8D50-8378DF1B19B9}"/>
                </a:ext>
              </a:extLst>
            </p:cNvPr>
            <p:cNvSpPr/>
            <p:nvPr/>
          </p:nvSpPr>
          <p:spPr>
            <a:xfrm>
              <a:off x="5436998" y="2600908"/>
              <a:ext cx="359138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681A0080-4170-4081-9713-9E6E091681C7}"/>
                </a:ext>
              </a:extLst>
            </p:cNvPr>
            <p:cNvSpPr txBox="1"/>
            <p:nvPr/>
          </p:nvSpPr>
          <p:spPr>
            <a:xfrm>
              <a:off x="971600" y="2564904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313÷72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278DCBB5-D6C4-4C78-82C6-DAB350E2F8E5}"/>
                </a:ext>
              </a:extLst>
            </p:cNvPr>
            <p:cNvSpPr/>
            <p:nvPr/>
          </p:nvSpPr>
          <p:spPr>
            <a:xfrm>
              <a:off x="1007604" y="3457229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D95D3E65-96DD-43E8-AA13-41702721DE4D}"/>
                </a:ext>
              </a:extLst>
            </p:cNvPr>
            <p:cNvSpPr/>
            <p:nvPr/>
          </p:nvSpPr>
          <p:spPr>
            <a:xfrm>
              <a:off x="5436998" y="3457229"/>
              <a:ext cx="359138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8D5C5524-D65D-4E41-9665-B4778D0B8309}"/>
                </a:ext>
              </a:extLst>
            </p:cNvPr>
            <p:cNvSpPr/>
            <p:nvPr/>
          </p:nvSpPr>
          <p:spPr>
            <a:xfrm>
              <a:off x="1007604" y="4366338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xmlns="" id="{6689FC87-910C-460A-A67D-BD9B357189BB}"/>
                </a:ext>
              </a:extLst>
            </p:cNvPr>
            <p:cNvSpPr/>
            <p:nvPr/>
          </p:nvSpPr>
          <p:spPr>
            <a:xfrm>
              <a:off x="5436998" y="4366338"/>
              <a:ext cx="359138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53">
              <a:extLst>
                <a:ext uri="{FF2B5EF4-FFF2-40B4-BE49-F238E27FC236}">
                  <a16:creationId xmlns:a16="http://schemas.microsoft.com/office/drawing/2014/main" xmlns="" id="{62858713-3626-408A-B4D3-6F2039C8A2C6}"/>
                </a:ext>
              </a:extLst>
            </p:cNvPr>
            <p:cNvSpPr txBox="1"/>
            <p:nvPr/>
          </p:nvSpPr>
          <p:spPr>
            <a:xfrm>
              <a:off x="5065748" y="2564903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9A380DEB-B02B-483E-A359-47DD0EE4FB89}"/>
                </a:ext>
              </a:extLst>
            </p:cNvPr>
            <p:cNvSpPr txBox="1"/>
            <p:nvPr/>
          </p:nvSpPr>
          <p:spPr>
            <a:xfrm>
              <a:off x="971600" y="3444219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406÷67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53">
              <a:extLst>
                <a:ext uri="{FF2B5EF4-FFF2-40B4-BE49-F238E27FC236}">
                  <a16:creationId xmlns:a16="http://schemas.microsoft.com/office/drawing/2014/main" xmlns="" id="{C39D5C27-ACF9-4E40-B23D-F78D19F661EC}"/>
                </a:ext>
              </a:extLst>
            </p:cNvPr>
            <p:cNvSpPr txBox="1"/>
            <p:nvPr/>
          </p:nvSpPr>
          <p:spPr>
            <a:xfrm>
              <a:off x="971600" y="4323534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462÷85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53">
              <a:extLst>
                <a:ext uri="{FF2B5EF4-FFF2-40B4-BE49-F238E27FC236}">
                  <a16:creationId xmlns:a16="http://schemas.microsoft.com/office/drawing/2014/main" xmlns="" id="{60563852-DFCB-4B11-A351-6D335D990E66}"/>
                </a:ext>
              </a:extLst>
            </p:cNvPr>
            <p:cNvSpPr txBox="1"/>
            <p:nvPr/>
          </p:nvSpPr>
          <p:spPr>
            <a:xfrm>
              <a:off x="5065748" y="3446920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53">
              <a:extLst>
                <a:ext uri="{FF2B5EF4-FFF2-40B4-BE49-F238E27FC236}">
                  <a16:creationId xmlns:a16="http://schemas.microsoft.com/office/drawing/2014/main" xmlns="" id="{510E8BCF-BD6A-4994-8C0E-B1E537F057BB}"/>
                </a:ext>
              </a:extLst>
            </p:cNvPr>
            <p:cNvSpPr txBox="1"/>
            <p:nvPr/>
          </p:nvSpPr>
          <p:spPr>
            <a:xfrm>
              <a:off x="5065748" y="4317993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53DAFCD7-AE6E-477F-AB8C-6F6118175D6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9963" y="3636579"/>
            <a:ext cx="2934105" cy="87911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2BD6EB68-3582-4C59-A8FF-8D68367AB7E7}"/>
              </a:ext>
            </a:extLst>
          </p:cNvPr>
          <p:cNvCxnSpPr>
            <a:cxnSpLocks/>
          </p:cNvCxnSpPr>
          <p:nvPr/>
        </p:nvCxnSpPr>
        <p:spPr bwMode="auto">
          <a:xfrm flipV="1">
            <a:off x="2250011" y="2731552"/>
            <a:ext cx="2934057" cy="13372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F7F31AC3-14AC-4BF2-BDEE-A8F02EAEB9D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3498" y="3630628"/>
            <a:ext cx="2940751" cy="87972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찾아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CA49EFB-1406-49F2-9F39-13461DAF8AD4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60" name="모서리가 둥근 직사각형 87">
              <a:extLst>
                <a:ext uri="{FF2B5EF4-FFF2-40B4-BE49-F238E27FC236}">
                  <a16:creationId xmlns:a16="http://schemas.microsoft.com/office/drawing/2014/main" xmlns="" id="{9498D3B0-95A6-4CBF-A1B5-B0DDE61D853E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8A4E8AEC-7660-4697-85E2-0584BD034D2F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2C0EBD5-008C-406A-979E-FF797E9D4453}"/>
              </a:ext>
            </a:extLst>
          </p:cNvPr>
          <p:cNvGrpSpPr/>
          <p:nvPr/>
        </p:nvGrpSpPr>
        <p:grpSpPr>
          <a:xfrm>
            <a:off x="801362" y="2339867"/>
            <a:ext cx="5401164" cy="2565297"/>
            <a:chOff x="801362" y="2339867"/>
            <a:chExt cx="5401164" cy="25652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EA01E81-F440-43DE-8197-8B08895F4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513"/>
            <a:stretch/>
          </p:blipFill>
          <p:spPr>
            <a:xfrm>
              <a:off x="801362" y="2339867"/>
              <a:ext cx="1609267" cy="256529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7445660F-A394-4FA2-BD80-53EECE17680A}"/>
                </a:ext>
              </a:extLst>
            </p:cNvPr>
            <p:cNvSpPr/>
            <p:nvPr/>
          </p:nvSpPr>
          <p:spPr>
            <a:xfrm>
              <a:off x="1007604" y="2600908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F48174DA-F714-473F-89D6-5808F5891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740"/>
            <a:stretch/>
          </p:blipFill>
          <p:spPr>
            <a:xfrm>
              <a:off x="5055567" y="2339867"/>
              <a:ext cx="1018645" cy="2565297"/>
            </a:xfrm>
            <a:prstGeom prst="rect">
              <a:avLst/>
            </a:prstGeom>
          </p:spPr>
        </p:pic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438750DA-F02C-4996-8D50-8378DF1B19B9}"/>
                </a:ext>
              </a:extLst>
            </p:cNvPr>
            <p:cNvSpPr/>
            <p:nvPr/>
          </p:nvSpPr>
          <p:spPr>
            <a:xfrm>
              <a:off x="5436998" y="2600908"/>
              <a:ext cx="359138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681A0080-4170-4081-9713-9E6E091681C7}"/>
                </a:ext>
              </a:extLst>
            </p:cNvPr>
            <p:cNvSpPr txBox="1"/>
            <p:nvPr/>
          </p:nvSpPr>
          <p:spPr>
            <a:xfrm>
              <a:off x="971600" y="2564904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313÷72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278DCBB5-D6C4-4C78-82C6-DAB350E2F8E5}"/>
                </a:ext>
              </a:extLst>
            </p:cNvPr>
            <p:cNvSpPr/>
            <p:nvPr/>
          </p:nvSpPr>
          <p:spPr>
            <a:xfrm>
              <a:off x="1007604" y="3457229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D95D3E65-96DD-43E8-AA13-41702721DE4D}"/>
                </a:ext>
              </a:extLst>
            </p:cNvPr>
            <p:cNvSpPr/>
            <p:nvPr/>
          </p:nvSpPr>
          <p:spPr>
            <a:xfrm>
              <a:off x="5436998" y="3457229"/>
              <a:ext cx="359138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8D5C5524-D65D-4E41-9665-B4778D0B8309}"/>
                </a:ext>
              </a:extLst>
            </p:cNvPr>
            <p:cNvSpPr/>
            <p:nvPr/>
          </p:nvSpPr>
          <p:spPr>
            <a:xfrm>
              <a:off x="1007604" y="4366338"/>
              <a:ext cx="1008112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xmlns="" id="{6689FC87-910C-460A-A67D-BD9B357189BB}"/>
                </a:ext>
              </a:extLst>
            </p:cNvPr>
            <p:cNvSpPr/>
            <p:nvPr/>
          </p:nvSpPr>
          <p:spPr>
            <a:xfrm>
              <a:off x="5436998" y="4366338"/>
              <a:ext cx="359138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53">
              <a:extLst>
                <a:ext uri="{FF2B5EF4-FFF2-40B4-BE49-F238E27FC236}">
                  <a16:creationId xmlns:a16="http://schemas.microsoft.com/office/drawing/2014/main" xmlns="" id="{62858713-3626-408A-B4D3-6F2039C8A2C6}"/>
                </a:ext>
              </a:extLst>
            </p:cNvPr>
            <p:cNvSpPr txBox="1"/>
            <p:nvPr/>
          </p:nvSpPr>
          <p:spPr>
            <a:xfrm>
              <a:off x="5065748" y="2564903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9A380DEB-B02B-483E-A359-47DD0EE4FB89}"/>
                </a:ext>
              </a:extLst>
            </p:cNvPr>
            <p:cNvSpPr txBox="1"/>
            <p:nvPr/>
          </p:nvSpPr>
          <p:spPr>
            <a:xfrm>
              <a:off x="971600" y="3444219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406÷67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53">
              <a:extLst>
                <a:ext uri="{FF2B5EF4-FFF2-40B4-BE49-F238E27FC236}">
                  <a16:creationId xmlns:a16="http://schemas.microsoft.com/office/drawing/2014/main" xmlns="" id="{C39D5C27-ACF9-4E40-B23D-F78D19F661EC}"/>
                </a:ext>
              </a:extLst>
            </p:cNvPr>
            <p:cNvSpPr txBox="1"/>
            <p:nvPr/>
          </p:nvSpPr>
          <p:spPr>
            <a:xfrm>
              <a:off x="971600" y="4323534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462÷85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53">
              <a:extLst>
                <a:ext uri="{FF2B5EF4-FFF2-40B4-BE49-F238E27FC236}">
                  <a16:creationId xmlns:a16="http://schemas.microsoft.com/office/drawing/2014/main" xmlns="" id="{60563852-DFCB-4B11-A351-6D335D990E66}"/>
                </a:ext>
              </a:extLst>
            </p:cNvPr>
            <p:cNvSpPr txBox="1"/>
            <p:nvPr/>
          </p:nvSpPr>
          <p:spPr>
            <a:xfrm>
              <a:off x="5065748" y="3446920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53">
              <a:extLst>
                <a:ext uri="{FF2B5EF4-FFF2-40B4-BE49-F238E27FC236}">
                  <a16:creationId xmlns:a16="http://schemas.microsoft.com/office/drawing/2014/main" xmlns="" id="{510E8BCF-BD6A-4994-8C0E-B1E537F057BB}"/>
                </a:ext>
              </a:extLst>
            </p:cNvPr>
            <p:cNvSpPr txBox="1"/>
            <p:nvPr/>
          </p:nvSpPr>
          <p:spPr>
            <a:xfrm>
              <a:off x="5065748" y="4317993"/>
              <a:ext cx="1136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53DAFCD7-AE6E-477F-AB8C-6F6118175D6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9963" y="3636579"/>
            <a:ext cx="2934105" cy="87911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2BD6EB68-3582-4C59-A8FF-8D68367AB7E7}"/>
              </a:ext>
            </a:extLst>
          </p:cNvPr>
          <p:cNvCxnSpPr>
            <a:cxnSpLocks/>
          </p:cNvCxnSpPr>
          <p:nvPr/>
        </p:nvCxnSpPr>
        <p:spPr bwMode="auto">
          <a:xfrm flipV="1">
            <a:off x="2250011" y="2731552"/>
            <a:ext cx="2934057" cy="13372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F7F31AC3-14AC-4BF2-BDEE-A8F02EAEB9D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3498" y="3630628"/>
            <a:ext cx="2940751" cy="87972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43633B47-4AF6-4E81-80D2-3D75626BA1A1}"/>
              </a:ext>
            </a:extLst>
          </p:cNvPr>
          <p:cNvGrpSpPr/>
          <p:nvPr/>
        </p:nvGrpSpPr>
        <p:grpSpPr>
          <a:xfrm>
            <a:off x="192745" y="4221088"/>
            <a:ext cx="6667165" cy="972108"/>
            <a:chOff x="192745" y="4301182"/>
            <a:chExt cx="6667165" cy="9721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20A546C-A42B-48FB-934F-0F0AD44F9FE7}"/>
                </a:ext>
              </a:extLst>
            </p:cNvPr>
            <p:cNvSpPr/>
            <p:nvPr/>
          </p:nvSpPr>
          <p:spPr>
            <a:xfrm>
              <a:off x="192745" y="4446432"/>
              <a:ext cx="6667165" cy="638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CA0AAF66-DCC7-4B08-890B-A4D57AA6071D}"/>
                </a:ext>
              </a:extLst>
            </p:cNvPr>
            <p:cNvSpPr/>
            <p:nvPr/>
          </p:nvSpPr>
          <p:spPr>
            <a:xfrm>
              <a:off x="338478" y="430118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1BB20DA7-720C-4D3D-9DEE-09892265513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E2F8F9F-EAFB-454C-95B5-9B9C7ED1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142347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01AD9682-1268-4495-9AF6-7B6BE1F37BC8}"/>
              </a:ext>
            </a:extLst>
          </p:cNvPr>
          <p:cNvSpPr txBox="1"/>
          <p:nvPr/>
        </p:nvSpPr>
        <p:spPr>
          <a:xfrm flipH="1">
            <a:off x="325124" y="4524225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313÷72=4 ··· 25 , 406÷67=6 ··· 4, 462÷85=5 ··· 37</a:t>
            </a:r>
          </a:p>
        </p:txBody>
      </p:sp>
    </p:spTree>
    <p:extLst>
      <p:ext uri="{BB962C8B-B14F-4D97-AF65-F5344CB8AC3E}">
        <p14:creationId xmlns:p14="http://schemas.microsoft.com/office/powerpoint/2010/main" val="52243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1A905B4-C6FE-4BB4-B4C7-C77F177DFAC8}"/>
              </a:ext>
            </a:extLst>
          </p:cNvPr>
          <p:cNvGrpSpPr/>
          <p:nvPr/>
        </p:nvGrpSpPr>
        <p:grpSpPr>
          <a:xfrm>
            <a:off x="1611406" y="2350589"/>
            <a:ext cx="3824988" cy="2156822"/>
            <a:chOff x="1611406" y="2350589"/>
            <a:chExt cx="3824988" cy="21568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6B2C672-4AEE-456E-B7B0-40414BA0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406" y="2350589"/>
              <a:ext cx="3824988" cy="2156822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50174A18-6018-4AD7-BACD-1E957AF04127}"/>
                </a:ext>
              </a:extLst>
            </p:cNvPr>
            <p:cNvSpPr/>
            <p:nvPr/>
          </p:nvSpPr>
          <p:spPr>
            <a:xfrm>
              <a:off x="1979712" y="2993857"/>
              <a:ext cx="928594" cy="216024"/>
            </a:xfrm>
            <a:prstGeom prst="roundRect">
              <a:avLst/>
            </a:prstGeom>
            <a:solidFill>
              <a:srgbClr val="D2AC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53">
              <a:extLst>
                <a:ext uri="{FF2B5EF4-FFF2-40B4-BE49-F238E27FC236}">
                  <a16:creationId xmlns:a16="http://schemas.microsoft.com/office/drawing/2014/main" xmlns="" id="{65B1C035-318E-4459-ADEF-A7EA02495A2E}"/>
                </a:ext>
              </a:extLst>
            </p:cNvPr>
            <p:cNvSpPr txBox="1"/>
            <p:nvPr/>
          </p:nvSpPr>
          <p:spPr>
            <a:xfrm>
              <a:off x="1660817" y="2888210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524×12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8F9DF5AC-893A-4FC2-BB76-FD008A7E8098}"/>
                </a:ext>
              </a:extLst>
            </p:cNvPr>
            <p:cNvSpPr/>
            <p:nvPr/>
          </p:nvSpPr>
          <p:spPr>
            <a:xfrm rot="21364257">
              <a:off x="3308045" y="2853431"/>
              <a:ext cx="504056" cy="197332"/>
            </a:xfrm>
            <a:prstGeom prst="roundRect">
              <a:avLst/>
            </a:prstGeom>
            <a:solidFill>
              <a:srgbClr val="F5DF9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xmlns="" id="{D5BB07E4-6C87-4DED-8571-4B98F592264A}"/>
                </a:ext>
              </a:extLst>
            </p:cNvPr>
            <p:cNvSpPr txBox="1"/>
            <p:nvPr/>
          </p:nvSpPr>
          <p:spPr>
            <a:xfrm rot="21359507">
              <a:off x="3169203" y="2758911"/>
              <a:ext cx="8301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6288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8B1282F3-30B4-4526-9211-A35D38C680C0}"/>
                </a:ext>
              </a:extLst>
            </p:cNvPr>
            <p:cNvSpPr/>
            <p:nvPr/>
          </p:nvSpPr>
          <p:spPr>
            <a:xfrm>
              <a:off x="3116580" y="3579495"/>
              <a:ext cx="536983" cy="205476"/>
            </a:xfrm>
            <a:custGeom>
              <a:avLst/>
              <a:gdLst>
                <a:gd name="connsiteX0" fmla="*/ 0 w 536983"/>
                <a:gd name="connsiteY0" fmla="*/ 0 h 205476"/>
                <a:gd name="connsiteX1" fmla="*/ 0 w 536983"/>
                <a:gd name="connsiteY1" fmla="*/ 0 h 205476"/>
                <a:gd name="connsiteX2" fmla="*/ 76200 w 536983"/>
                <a:gd name="connsiteY2" fmla="*/ 167640 h 205476"/>
                <a:gd name="connsiteX3" fmla="*/ 321945 w 536983"/>
                <a:gd name="connsiteY3" fmla="*/ 186690 h 205476"/>
                <a:gd name="connsiteX4" fmla="*/ 481965 w 536983"/>
                <a:gd name="connsiteY4" fmla="*/ 179070 h 205476"/>
                <a:gd name="connsiteX5" fmla="*/ 504825 w 536983"/>
                <a:gd name="connsiteY5" fmla="*/ 169545 h 205476"/>
                <a:gd name="connsiteX6" fmla="*/ 516255 w 536983"/>
                <a:gd name="connsiteY6" fmla="*/ 163830 h 205476"/>
                <a:gd name="connsiteX7" fmla="*/ 535305 w 536983"/>
                <a:gd name="connsiteY7" fmla="*/ 161925 h 205476"/>
                <a:gd name="connsiteX8" fmla="*/ 535305 w 536983"/>
                <a:gd name="connsiteY8" fmla="*/ 146685 h 205476"/>
                <a:gd name="connsiteX9" fmla="*/ 89535 w 536983"/>
                <a:gd name="connsiteY9" fmla="*/ 87630 h 2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983" h="205476">
                  <a:moveTo>
                    <a:pt x="0" y="0"/>
                  </a:moveTo>
                  <a:lnTo>
                    <a:pt x="0" y="0"/>
                  </a:lnTo>
                  <a:cubicBezTo>
                    <a:pt x="25400" y="55880"/>
                    <a:pt x="26467" y="131663"/>
                    <a:pt x="76200" y="167640"/>
                  </a:cubicBezTo>
                  <a:cubicBezTo>
                    <a:pt x="169792" y="235345"/>
                    <a:pt x="236852" y="192768"/>
                    <a:pt x="321945" y="186690"/>
                  </a:cubicBezTo>
                  <a:cubicBezTo>
                    <a:pt x="375210" y="182885"/>
                    <a:pt x="428625" y="181610"/>
                    <a:pt x="481965" y="179070"/>
                  </a:cubicBezTo>
                  <a:cubicBezTo>
                    <a:pt x="489585" y="175895"/>
                    <a:pt x="497281" y="172898"/>
                    <a:pt x="504825" y="169545"/>
                  </a:cubicBezTo>
                  <a:cubicBezTo>
                    <a:pt x="508718" y="167815"/>
                    <a:pt x="512122" y="164863"/>
                    <a:pt x="516255" y="163830"/>
                  </a:cubicBezTo>
                  <a:cubicBezTo>
                    <a:pt x="522446" y="162282"/>
                    <a:pt x="530562" y="166194"/>
                    <a:pt x="535305" y="161925"/>
                  </a:cubicBezTo>
                  <a:cubicBezTo>
                    <a:pt x="539081" y="158527"/>
                    <a:pt x="535305" y="151765"/>
                    <a:pt x="535305" y="146685"/>
                  </a:cubicBezTo>
                  <a:lnTo>
                    <a:pt x="89535" y="87630"/>
                  </a:lnTo>
                </a:path>
              </a:pathLst>
            </a:cu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F154636B-D605-43C4-9397-1DBB6143E0E6}"/>
                </a:ext>
              </a:extLst>
            </p:cNvPr>
            <p:cNvSpPr/>
            <p:nvPr/>
          </p:nvSpPr>
          <p:spPr>
            <a:xfrm rot="21348158">
              <a:off x="3116895" y="3564899"/>
              <a:ext cx="536983" cy="187773"/>
            </a:xfrm>
            <a:prstGeom prst="roundRect">
              <a:avLst/>
            </a:prstGeom>
            <a:solidFill>
              <a:srgbClr val="F5DF9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53">
              <a:extLst>
                <a:ext uri="{FF2B5EF4-FFF2-40B4-BE49-F238E27FC236}">
                  <a16:creationId xmlns:a16="http://schemas.microsoft.com/office/drawing/2014/main" xmlns="" id="{418E86E8-184A-4FE5-B12F-30EB873F2F9C}"/>
                </a:ext>
              </a:extLst>
            </p:cNvPr>
            <p:cNvSpPr txBox="1"/>
            <p:nvPr/>
          </p:nvSpPr>
          <p:spPr>
            <a:xfrm rot="21359507">
              <a:off x="2973351" y="3466424"/>
              <a:ext cx="8301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6508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CD59FAA0-E78E-425D-8F14-8973D6D2F33C}"/>
                </a:ext>
              </a:extLst>
            </p:cNvPr>
            <p:cNvSpPr/>
            <p:nvPr/>
          </p:nvSpPr>
          <p:spPr>
            <a:xfrm>
              <a:off x="4319972" y="3588316"/>
              <a:ext cx="432048" cy="272732"/>
            </a:xfrm>
            <a:prstGeom prst="roundRect">
              <a:avLst/>
            </a:prstGeom>
            <a:solidFill>
              <a:srgbClr val="B1C86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xmlns="" id="{B41C638C-C3A1-499A-B099-BEB4F10D3A32}"/>
                </a:ext>
              </a:extLst>
            </p:cNvPr>
            <p:cNvSpPr txBox="1"/>
            <p:nvPr/>
          </p:nvSpPr>
          <p:spPr>
            <a:xfrm>
              <a:off x="4188625" y="3532095"/>
              <a:ext cx="6891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호두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C5DBEE12-F2C9-4202-86BD-E9B945FADD1C}"/>
                </a:ext>
              </a:extLst>
            </p:cNvPr>
            <p:cNvGrpSpPr/>
            <p:nvPr/>
          </p:nvGrpSpPr>
          <p:grpSpPr>
            <a:xfrm>
              <a:off x="4441733" y="3007006"/>
              <a:ext cx="601463" cy="303173"/>
              <a:chOff x="4441733" y="3007006"/>
              <a:chExt cx="601463" cy="303173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8B612DA2-67B0-40F9-ADC4-54D5EA7D9F9C}"/>
                  </a:ext>
                </a:extLst>
              </p:cNvPr>
              <p:cNvSpPr/>
              <p:nvPr/>
            </p:nvSpPr>
            <p:spPr>
              <a:xfrm>
                <a:off x="4441733" y="3039539"/>
                <a:ext cx="130267" cy="170341"/>
              </a:xfrm>
              <a:prstGeom prst="roundRect">
                <a:avLst/>
              </a:prstGeom>
              <a:solidFill>
                <a:srgbClr val="B1C8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xmlns="" id="{4D7A4498-04F3-418F-874E-6C8B5D3F7F21}"/>
                  </a:ext>
                </a:extLst>
              </p:cNvPr>
              <p:cNvSpPr/>
              <p:nvPr/>
            </p:nvSpPr>
            <p:spPr>
              <a:xfrm>
                <a:off x="4860034" y="3039539"/>
                <a:ext cx="183162" cy="173437"/>
              </a:xfrm>
              <a:prstGeom prst="roundRect">
                <a:avLst/>
              </a:prstGeom>
              <a:solidFill>
                <a:srgbClr val="B1C8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165F4D9F-1F5C-4A27-A188-89421DABE180}"/>
                  </a:ext>
                </a:extLst>
              </p:cNvPr>
              <p:cNvSpPr/>
              <p:nvPr/>
            </p:nvSpPr>
            <p:spPr>
              <a:xfrm rot="1497288">
                <a:off x="4791233" y="3197250"/>
                <a:ext cx="137894" cy="112929"/>
              </a:xfrm>
              <a:prstGeom prst="roundRect">
                <a:avLst/>
              </a:prstGeom>
              <a:solidFill>
                <a:srgbClr val="B1C8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xmlns="" id="{1F424905-98CC-4115-B670-46C866FEE338}"/>
                  </a:ext>
                </a:extLst>
              </p:cNvPr>
              <p:cNvSpPr/>
              <p:nvPr/>
            </p:nvSpPr>
            <p:spPr>
              <a:xfrm>
                <a:off x="4589746" y="3007006"/>
                <a:ext cx="270288" cy="25358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036F738-7C28-4C62-A7D8-8BB974A8968C}"/>
                </a:ext>
              </a:extLst>
            </p:cNvPr>
            <p:cNvSpPr txBox="1"/>
            <p:nvPr/>
          </p:nvSpPr>
          <p:spPr>
            <a:xfrm>
              <a:off x="4194723" y="2965828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아몬드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다람쥐의 곱셈의 계산 결과를 따라가면 무엇을 먹는지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수나 말을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7649F3B-F798-4B3E-8F58-6B9ACF2EF63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17CA1B1-D261-4C7B-9C21-F9E4BA289E7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52818D43-9C67-4F6F-A4CA-CD7636A2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97" y="194267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8" name="Picture 31">
            <a:extLst>
              <a:ext uri="{FF2B5EF4-FFF2-40B4-BE49-F238E27FC236}">
                <a16:creationId xmlns:a16="http://schemas.microsoft.com/office/drawing/2014/main" xmlns="" id="{3EA8674F-97E1-4C61-9793-947A7BC1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4" y="454170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9FFDA5B8-1FB5-4F28-9EEA-3B30866382D9}"/>
              </a:ext>
            </a:extLst>
          </p:cNvPr>
          <p:cNvSpPr txBox="1"/>
          <p:nvPr/>
        </p:nvSpPr>
        <p:spPr>
          <a:xfrm>
            <a:off x="1076344" y="4446264"/>
            <a:ext cx="533186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524×12=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   이므로             를 먹습니다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5CF83DA-B35B-430D-B2AD-742F3B7CD054}"/>
              </a:ext>
            </a:extLst>
          </p:cNvPr>
          <p:cNvSpPr/>
          <p:nvPr/>
        </p:nvSpPr>
        <p:spPr bwMode="auto">
          <a:xfrm>
            <a:off x="2231740" y="4526024"/>
            <a:ext cx="82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6288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283E262-5F30-42F6-BB84-F481F6888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40" y="4355450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1102A16-06AD-4DCC-A4A9-5F1309E6D5F4}"/>
              </a:ext>
            </a:extLst>
          </p:cNvPr>
          <p:cNvSpPr/>
          <p:nvPr/>
        </p:nvSpPr>
        <p:spPr bwMode="auto">
          <a:xfrm>
            <a:off x="3959932" y="4526024"/>
            <a:ext cx="9636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아몬드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9937F27-9C26-4D08-ABAC-CDF602F40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932" y="4355450"/>
            <a:ext cx="360000" cy="355000"/>
          </a:xfrm>
          <a:prstGeom prst="rect">
            <a:avLst/>
          </a:prstGeom>
        </p:spPr>
      </p:pic>
      <p:graphicFrame>
        <p:nvGraphicFramePr>
          <p:cNvPr id="55" name="Group 1072">
            <a:extLst>
              <a:ext uri="{FF2B5EF4-FFF2-40B4-BE49-F238E27FC236}">
                <a16:creationId xmlns:a16="http://schemas.microsoft.com/office/drawing/2014/main" xmlns="" id="{5EAA548C-FCB2-4285-A913-C78FF713D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610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3_7_8.png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1A905B4-C6FE-4BB4-B4C7-C77F177DFAC8}"/>
              </a:ext>
            </a:extLst>
          </p:cNvPr>
          <p:cNvGrpSpPr/>
          <p:nvPr/>
        </p:nvGrpSpPr>
        <p:grpSpPr>
          <a:xfrm>
            <a:off x="1611406" y="2350589"/>
            <a:ext cx="3824988" cy="2156822"/>
            <a:chOff x="1611406" y="2350589"/>
            <a:chExt cx="3824988" cy="21568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6B2C672-4AEE-456E-B7B0-40414BA0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406" y="2350589"/>
              <a:ext cx="3824988" cy="2156822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50174A18-6018-4AD7-BACD-1E957AF04127}"/>
                </a:ext>
              </a:extLst>
            </p:cNvPr>
            <p:cNvSpPr/>
            <p:nvPr/>
          </p:nvSpPr>
          <p:spPr>
            <a:xfrm>
              <a:off x="1979712" y="2993857"/>
              <a:ext cx="928594" cy="216024"/>
            </a:xfrm>
            <a:prstGeom prst="roundRect">
              <a:avLst/>
            </a:prstGeom>
            <a:solidFill>
              <a:srgbClr val="D2AC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53">
              <a:extLst>
                <a:ext uri="{FF2B5EF4-FFF2-40B4-BE49-F238E27FC236}">
                  <a16:creationId xmlns:a16="http://schemas.microsoft.com/office/drawing/2014/main" xmlns="" id="{65B1C035-318E-4459-ADEF-A7EA02495A2E}"/>
                </a:ext>
              </a:extLst>
            </p:cNvPr>
            <p:cNvSpPr txBox="1"/>
            <p:nvPr/>
          </p:nvSpPr>
          <p:spPr>
            <a:xfrm>
              <a:off x="1660817" y="2888210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524×12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8F9DF5AC-893A-4FC2-BB76-FD008A7E8098}"/>
                </a:ext>
              </a:extLst>
            </p:cNvPr>
            <p:cNvSpPr/>
            <p:nvPr/>
          </p:nvSpPr>
          <p:spPr>
            <a:xfrm rot="21364257">
              <a:off x="3308045" y="2853431"/>
              <a:ext cx="504056" cy="197332"/>
            </a:xfrm>
            <a:prstGeom prst="roundRect">
              <a:avLst/>
            </a:prstGeom>
            <a:solidFill>
              <a:srgbClr val="F5DF9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xmlns="" id="{D5BB07E4-6C87-4DED-8571-4B98F592264A}"/>
                </a:ext>
              </a:extLst>
            </p:cNvPr>
            <p:cNvSpPr txBox="1"/>
            <p:nvPr/>
          </p:nvSpPr>
          <p:spPr>
            <a:xfrm rot="21359507">
              <a:off x="3169203" y="2758911"/>
              <a:ext cx="8301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6288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8B1282F3-30B4-4526-9211-A35D38C680C0}"/>
                </a:ext>
              </a:extLst>
            </p:cNvPr>
            <p:cNvSpPr/>
            <p:nvPr/>
          </p:nvSpPr>
          <p:spPr>
            <a:xfrm>
              <a:off x="3116580" y="3579495"/>
              <a:ext cx="536983" cy="205476"/>
            </a:xfrm>
            <a:custGeom>
              <a:avLst/>
              <a:gdLst>
                <a:gd name="connsiteX0" fmla="*/ 0 w 536983"/>
                <a:gd name="connsiteY0" fmla="*/ 0 h 205476"/>
                <a:gd name="connsiteX1" fmla="*/ 0 w 536983"/>
                <a:gd name="connsiteY1" fmla="*/ 0 h 205476"/>
                <a:gd name="connsiteX2" fmla="*/ 76200 w 536983"/>
                <a:gd name="connsiteY2" fmla="*/ 167640 h 205476"/>
                <a:gd name="connsiteX3" fmla="*/ 321945 w 536983"/>
                <a:gd name="connsiteY3" fmla="*/ 186690 h 205476"/>
                <a:gd name="connsiteX4" fmla="*/ 481965 w 536983"/>
                <a:gd name="connsiteY4" fmla="*/ 179070 h 205476"/>
                <a:gd name="connsiteX5" fmla="*/ 504825 w 536983"/>
                <a:gd name="connsiteY5" fmla="*/ 169545 h 205476"/>
                <a:gd name="connsiteX6" fmla="*/ 516255 w 536983"/>
                <a:gd name="connsiteY6" fmla="*/ 163830 h 205476"/>
                <a:gd name="connsiteX7" fmla="*/ 535305 w 536983"/>
                <a:gd name="connsiteY7" fmla="*/ 161925 h 205476"/>
                <a:gd name="connsiteX8" fmla="*/ 535305 w 536983"/>
                <a:gd name="connsiteY8" fmla="*/ 146685 h 205476"/>
                <a:gd name="connsiteX9" fmla="*/ 89535 w 536983"/>
                <a:gd name="connsiteY9" fmla="*/ 87630 h 2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983" h="205476">
                  <a:moveTo>
                    <a:pt x="0" y="0"/>
                  </a:moveTo>
                  <a:lnTo>
                    <a:pt x="0" y="0"/>
                  </a:lnTo>
                  <a:cubicBezTo>
                    <a:pt x="25400" y="55880"/>
                    <a:pt x="26467" y="131663"/>
                    <a:pt x="76200" y="167640"/>
                  </a:cubicBezTo>
                  <a:cubicBezTo>
                    <a:pt x="169792" y="235345"/>
                    <a:pt x="236852" y="192768"/>
                    <a:pt x="321945" y="186690"/>
                  </a:cubicBezTo>
                  <a:cubicBezTo>
                    <a:pt x="375210" y="182885"/>
                    <a:pt x="428625" y="181610"/>
                    <a:pt x="481965" y="179070"/>
                  </a:cubicBezTo>
                  <a:cubicBezTo>
                    <a:pt x="489585" y="175895"/>
                    <a:pt x="497281" y="172898"/>
                    <a:pt x="504825" y="169545"/>
                  </a:cubicBezTo>
                  <a:cubicBezTo>
                    <a:pt x="508718" y="167815"/>
                    <a:pt x="512122" y="164863"/>
                    <a:pt x="516255" y="163830"/>
                  </a:cubicBezTo>
                  <a:cubicBezTo>
                    <a:pt x="522446" y="162282"/>
                    <a:pt x="530562" y="166194"/>
                    <a:pt x="535305" y="161925"/>
                  </a:cubicBezTo>
                  <a:cubicBezTo>
                    <a:pt x="539081" y="158527"/>
                    <a:pt x="535305" y="151765"/>
                    <a:pt x="535305" y="146685"/>
                  </a:cubicBezTo>
                  <a:lnTo>
                    <a:pt x="89535" y="87630"/>
                  </a:lnTo>
                </a:path>
              </a:pathLst>
            </a:cu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F154636B-D605-43C4-9397-1DBB6143E0E6}"/>
                </a:ext>
              </a:extLst>
            </p:cNvPr>
            <p:cNvSpPr/>
            <p:nvPr/>
          </p:nvSpPr>
          <p:spPr>
            <a:xfrm rot="21348158">
              <a:off x="3116895" y="3564899"/>
              <a:ext cx="536983" cy="187773"/>
            </a:xfrm>
            <a:prstGeom prst="roundRect">
              <a:avLst/>
            </a:prstGeom>
            <a:solidFill>
              <a:srgbClr val="F5DF9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53">
              <a:extLst>
                <a:ext uri="{FF2B5EF4-FFF2-40B4-BE49-F238E27FC236}">
                  <a16:creationId xmlns:a16="http://schemas.microsoft.com/office/drawing/2014/main" xmlns="" id="{418E86E8-184A-4FE5-B12F-30EB873F2F9C}"/>
                </a:ext>
              </a:extLst>
            </p:cNvPr>
            <p:cNvSpPr txBox="1"/>
            <p:nvPr/>
          </p:nvSpPr>
          <p:spPr>
            <a:xfrm rot="21359507">
              <a:off x="2973351" y="3466424"/>
              <a:ext cx="8301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6508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CD59FAA0-E78E-425D-8F14-8973D6D2F33C}"/>
                </a:ext>
              </a:extLst>
            </p:cNvPr>
            <p:cNvSpPr/>
            <p:nvPr/>
          </p:nvSpPr>
          <p:spPr>
            <a:xfrm>
              <a:off x="4319972" y="3588316"/>
              <a:ext cx="432048" cy="272732"/>
            </a:xfrm>
            <a:prstGeom prst="roundRect">
              <a:avLst/>
            </a:prstGeom>
            <a:solidFill>
              <a:srgbClr val="B1C86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xmlns="" id="{B41C638C-C3A1-499A-B099-BEB4F10D3A32}"/>
                </a:ext>
              </a:extLst>
            </p:cNvPr>
            <p:cNvSpPr txBox="1"/>
            <p:nvPr/>
          </p:nvSpPr>
          <p:spPr>
            <a:xfrm>
              <a:off x="4188625" y="3532095"/>
              <a:ext cx="6891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호두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C5DBEE12-F2C9-4202-86BD-E9B945FADD1C}"/>
                </a:ext>
              </a:extLst>
            </p:cNvPr>
            <p:cNvGrpSpPr/>
            <p:nvPr/>
          </p:nvGrpSpPr>
          <p:grpSpPr>
            <a:xfrm>
              <a:off x="4441733" y="3007006"/>
              <a:ext cx="601463" cy="303173"/>
              <a:chOff x="4441733" y="3007006"/>
              <a:chExt cx="601463" cy="303173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8B612DA2-67B0-40F9-ADC4-54D5EA7D9F9C}"/>
                  </a:ext>
                </a:extLst>
              </p:cNvPr>
              <p:cNvSpPr/>
              <p:nvPr/>
            </p:nvSpPr>
            <p:spPr>
              <a:xfrm>
                <a:off x="4441733" y="3039539"/>
                <a:ext cx="130267" cy="170341"/>
              </a:xfrm>
              <a:prstGeom prst="roundRect">
                <a:avLst/>
              </a:prstGeom>
              <a:solidFill>
                <a:srgbClr val="B1C8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xmlns="" id="{4D7A4498-04F3-418F-874E-6C8B5D3F7F21}"/>
                  </a:ext>
                </a:extLst>
              </p:cNvPr>
              <p:cNvSpPr/>
              <p:nvPr/>
            </p:nvSpPr>
            <p:spPr>
              <a:xfrm>
                <a:off x="4860034" y="3039539"/>
                <a:ext cx="183162" cy="173437"/>
              </a:xfrm>
              <a:prstGeom prst="roundRect">
                <a:avLst/>
              </a:prstGeom>
              <a:solidFill>
                <a:srgbClr val="B1C8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165F4D9F-1F5C-4A27-A188-89421DABE180}"/>
                  </a:ext>
                </a:extLst>
              </p:cNvPr>
              <p:cNvSpPr/>
              <p:nvPr/>
            </p:nvSpPr>
            <p:spPr>
              <a:xfrm rot="1497288">
                <a:off x="4791233" y="3197250"/>
                <a:ext cx="137894" cy="112929"/>
              </a:xfrm>
              <a:prstGeom prst="roundRect">
                <a:avLst/>
              </a:prstGeom>
              <a:solidFill>
                <a:srgbClr val="B1C8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xmlns="" id="{1F424905-98CC-4115-B670-46C866FEE338}"/>
                  </a:ext>
                </a:extLst>
              </p:cNvPr>
              <p:cNvSpPr/>
              <p:nvPr/>
            </p:nvSpPr>
            <p:spPr>
              <a:xfrm>
                <a:off x="4589746" y="3007006"/>
                <a:ext cx="270288" cy="25358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036F738-7C28-4C62-A7D8-8BB974A8968C}"/>
                </a:ext>
              </a:extLst>
            </p:cNvPr>
            <p:cNvSpPr txBox="1"/>
            <p:nvPr/>
          </p:nvSpPr>
          <p:spPr>
            <a:xfrm>
              <a:off x="4194723" y="2965828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아몬드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다람쥐의 곱셈의 계산 결과를 따라가면 무엇을 먹는지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수나 말을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52818D43-9C67-4F6F-A4CA-CD7636A2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97" y="194267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8" name="Picture 31">
            <a:extLst>
              <a:ext uri="{FF2B5EF4-FFF2-40B4-BE49-F238E27FC236}">
                <a16:creationId xmlns:a16="http://schemas.microsoft.com/office/drawing/2014/main" xmlns="" id="{3EA8674F-97E1-4C61-9793-947A7BC1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4" y="454170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9FFDA5B8-1FB5-4F28-9EEA-3B30866382D9}"/>
              </a:ext>
            </a:extLst>
          </p:cNvPr>
          <p:cNvSpPr txBox="1"/>
          <p:nvPr/>
        </p:nvSpPr>
        <p:spPr>
          <a:xfrm>
            <a:off x="1076344" y="4446264"/>
            <a:ext cx="533186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524×12=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   이므로             를 먹습니다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5CF83DA-B35B-430D-B2AD-742F3B7CD054}"/>
              </a:ext>
            </a:extLst>
          </p:cNvPr>
          <p:cNvSpPr/>
          <p:nvPr/>
        </p:nvSpPr>
        <p:spPr bwMode="auto">
          <a:xfrm>
            <a:off x="2231740" y="4526024"/>
            <a:ext cx="82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6288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283E262-5F30-42F6-BB84-F481F6888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40" y="4355450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1102A16-06AD-4DCC-A4A9-5F1309E6D5F4}"/>
              </a:ext>
            </a:extLst>
          </p:cNvPr>
          <p:cNvSpPr/>
          <p:nvPr/>
        </p:nvSpPr>
        <p:spPr bwMode="auto">
          <a:xfrm>
            <a:off x="3959932" y="4526024"/>
            <a:ext cx="9636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아몬드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9937F27-9C26-4D08-ABAC-CDF602F40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932" y="4355450"/>
            <a:ext cx="360000" cy="355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340DF312-0B76-4074-BB80-37080116FCDB}"/>
              </a:ext>
            </a:extLst>
          </p:cNvPr>
          <p:cNvGrpSpPr/>
          <p:nvPr/>
        </p:nvGrpSpPr>
        <p:grpSpPr>
          <a:xfrm>
            <a:off x="192745" y="2240868"/>
            <a:ext cx="6667165" cy="2996418"/>
            <a:chOff x="192745" y="2276872"/>
            <a:chExt cx="6667165" cy="29964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E541498F-05FD-47B6-A960-E899FE9B4DF6}"/>
                </a:ext>
              </a:extLst>
            </p:cNvPr>
            <p:cNvSpPr/>
            <p:nvPr/>
          </p:nvSpPr>
          <p:spPr>
            <a:xfrm>
              <a:off x="192745" y="2434408"/>
              <a:ext cx="6667165" cy="26507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FF3D8952-D935-470B-9C5C-828D36AEDB64}"/>
                </a:ext>
              </a:extLst>
            </p:cNvPr>
            <p:cNvSpPr/>
            <p:nvPr/>
          </p:nvSpPr>
          <p:spPr>
            <a:xfrm>
              <a:off x="338478" y="22768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030C68DF-A650-4E71-A497-177280D041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85E4D27C-F752-4EB7-8311-5985AA8F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A807C015-D09A-419E-8B07-1F9D68590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15640"/>
              </p:ext>
            </p:extLst>
          </p:nvPr>
        </p:nvGraphicFramePr>
        <p:xfrm>
          <a:off x="495480" y="2640124"/>
          <a:ext cx="1100968" cy="1905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xmlns="" val="231560041"/>
                    </a:ext>
                  </a:extLst>
                </a:gridCol>
              </a:tblGrid>
              <a:tr h="32883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9959964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85129264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4775741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DB6769A-CF85-4999-974B-4D5EC888A717}"/>
              </a:ext>
            </a:extLst>
          </p:cNvPr>
          <p:cNvSpPr txBox="1"/>
          <p:nvPr/>
        </p:nvSpPr>
        <p:spPr>
          <a:xfrm flipH="1">
            <a:off x="261351" y="4617132"/>
            <a:ext cx="63988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다람쥐는 아몬드를 먹습니다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80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나누었을 때 나머지가 될 수 없는 수에 모두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5" name="Picture 5">
            <a:extLst>
              <a:ext uri="{FF2B5EF4-FFF2-40B4-BE49-F238E27FC236}">
                <a16:creationId xmlns:a16="http://schemas.microsoft.com/office/drawing/2014/main" xmlns="" id="{1EF86A4A-28A3-4DF0-970E-C12CA8D1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09" y="1916832"/>
            <a:ext cx="352425" cy="3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xmlns="" id="{11FA4626-E695-4422-90B5-83DDC28E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333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\lesson03\ops\3\images\3_7\3_7_9.svg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1508940-E993-418D-B8B3-F6D47A99AF82}"/>
              </a:ext>
            </a:extLst>
          </p:cNvPr>
          <p:cNvGrpSpPr/>
          <p:nvPr/>
        </p:nvGrpSpPr>
        <p:grpSpPr>
          <a:xfrm>
            <a:off x="920587" y="2600908"/>
            <a:ext cx="5216986" cy="1176934"/>
            <a:chOff x="920587" y="2648235"/>
            <a:chExt cx="5216986" cy="11769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BC20A2A-7851-4165-B7CC-364015CA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587" y="2648235"/>
              <a:ext cx="5216986" cy="1176934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3361DF27-480C-4F40-B809-677613541877}"/>
                </a:ext>
              </a:extLst>
            </p:cNvPr>
            <p:cNvSpPr/>
            <p:nvPr/>
          </p:nvSpPr>
          <p:spPr>
            <a:xfrm>
              <a:off x="1338793" y="3104964"/>
              <a:ext cx="460899" cy="324036"/>
            </a:xfrm>
            <a:prstGeom prst="roundRect">
              <a:avLst/>
            </a:prstGeom>
            <a:solidFill>
              <a:srgbClr val="E5D2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51BC441E-2A69-4451-AC5C-43F8491EBCDE}"/>
                </a:ext>
              </a:extLst>
            </p:cNvPr>
            <p:cNvSpPr/>
            <p:nvPr/>
          </p:nvSpPr>
          <p:spPr>
            <a:xfrm>
              <a:off x="2670941" y="3104964"/>
              <a:ext cx="388407" cy="324036"/>
            </a:xfrm>
            <a:prstGeom prst="roundRect">
              <a:avLst/>
            </a:prstGeom>
            <a:solidFill>
              <a:srgbClr val="D5E9C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96AC852E-E6BD-447E-B71B-C6CE2FF4B9B0}"/>
                </a:ext>
              </a:extLst>
            </p:cNvPr>
            <p:cNvSpPr/>
            <p:nvPr/>
          </p:nvSpPr>
          <p:spPr>
            <a:xfrm>
              <a:off x="4031961" y="3104964"/>
              <a:ext cx="388407" cy="324036"/>
            </a:xfrm>
            <a:prstGeom prst="roundRect">
              <a:avLst/>
            </a:prstGeom>
            <a:solidFill>
              <a:srgbClr val="C7DBF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AE7D6366-0A78-45DC-9BAE-DD1DF563C2F9}"/>
                </a:ext>
              </a:extLst>
            </p:cNvPr>
            <p:cNvSpPr/>
            <p:nvPr/>
          </p:nvSpPr>
          <p:spPr>
            <a:xfrm>
              <a:off x="5364088" y="3104964"/>
              <a:ext cx="388407" cy="324036"/>
            </a:xfrm>
            <a:prstGeom prst="roundRect">
              <a:avLst/>
            </a:prstGeom>
            <a:solidFill>
              <a:srgbClr val="FCD3B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FEE2066-8E8D-4154-820C-AB5FD13B0A11}"/>
                </a:ext>
              </a:extLst>
            </p:cNvPr>
            <p:cNvSpPr txBox="1"/>
            <p:nvPr/>
          </p:nvSpPr>
          <p:spPr>
            <a:xfrm>
              <a:off x="1106478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6031F93-25FC-40D9-87A6-048D499CA16D}"/>
                </a:ext>
              </a:extLst>
            </p:cNvPr>
            <p:cNvSpPr txBox="1"/>
            <p:nvPr/>
          </p:nvSpPr>
          <p:spPr>
            <a:xfrm>
              <a:off x="2387954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E1D26EE-D0F1-4F53-9E91-6746E0D32C1C}"/>
                </a:ext>
              </a:extLst>
            </p:cNvPr>
            <p:cNvSpPr txBox="1"/>
            <p:nvPr/>
          </p:nvSpPr>
          <p:spPr>
            <a:xfrm>
              <a:off x="3776305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9A66063-A6AE-4232-A734-8AEB1DCCCC53}"/>
                </a:ext>
              </a:extLst>
            </p:cNvPr>
            <p:cNvSpPr txBox="1"/>
            <p:nvPr/>
          </p:nvSpPr>
          <p:spPr>
            <a:xfrm>
              <a:off x="5081101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 bwMode="auto">
          <a:xfrm>
            <a:off x="1315283" y="2980537"/>
            <a:ext cx="478232" cy="478232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2654690" y="3027293"/>
            <a:ext cx="404658" cy="404659"/>
            <a:chOff x="5302260" y="5072084"/>
            <a:chExt cx="401643" cy="401644"/>
          </a:xfrm>
        </p:grpSpPr>
        <p:cxnSp>
          <p:nvCxnSpPr>
            <p:cNvPr id="43" name="직선 연결선 4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타원 47"/>
          <p:cNvSpPr/>
          <p:nvPr/>
        </p:nvSpPr>
        <p:spPr bwMode="auto">
          <a:xfrm>
            <a:off x="3992576" y="2980537"/>
            <a:ext cx="478232" cy="478232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9" name="그룹 48"/>
          <p:cNvGrpSpPr/>
          <p:nvPr/>
        </p:nvGrpSpPr>
        <p:grpSpPr>
          <a:xfrm>
            <a:off x="5340135" y="3017325"/>
            <a:ext cx="404658" cy="404659"/>
            <a:chOff x="5302260" y="5072084"/>
            <a:chExt cx="401643" cy="401644"/>
          </a:xfrm>
        </p:grpSpPr>
        <p:cxnSp>
          <p:nvCxnSpPr>
            <p:cNvPr id="50" name="직선 연결선 4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011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suhi_h_0401_03_0910.html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나누었을 때 나머지가 될 수 없는 수에 모두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5" name="Picture 5">
            <a:extLst>
              <a:ext uri="{FF2B5EF4-FFF2-40B4-BE49-F238E27FC236}">
                <a16:creationId xmlns:a16="http://schemas.microsoft.com/office/drawing/2014/main" xmlns="" id="{1EF86A4A-28A3-4DF0-970E-C12CA8D1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09" y="1916832"/>
            <a:ext cx="352425" cy="3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1508940-E993-418D-B8B3-F6D47A99AF82}"/>
              </a:ext>
            </a:extLst>
          </p:cNvPr>
          <p:cNvGrpSpPr/>
          <p:nvPr/>
        </p:nvGrpSpPr>
        <p:grpSpPr>
          <a:xfrm>
            <a:off x="920587" y="2600908"/>
            <a:ext cx="5216986" cy="1176934"/>
            <a:chOff x="920587" y="2648235"/>
            <a:chExt cx="5216986" cy="11769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BC20A2A-7851-4165-B7CC-364015CA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587" y="2648235"/>
              <a:ext cx="5216986" cy="1176934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3361DF27-480C-4F40-B809-677613541877}"/>
                </a:ext>
              </a:extLst>
            </p:cNvPr>
            <p:cNvSpPr/>
            <p:nvPr/>
          </p:nvSpPr>
          <p:spPr>
            <a:xfrm>
              <a:off x="1338793" y="3104964"/>
              <a:ext cx="460899" cy="324036"/>
            </a:xfrm>
            <a:prstGeom prst="roundRect">
              <a:avLst/>
            </a:prstGeom>
            <a:solidFill>
              <a:srgbClr val="E5D2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51BC441E-2A69-4451-AC5C-43F8491EBCDE}"/>
                </a:ext>
              </a:extLst>
            </p:cNvPr>
            <p:cNvSpPr/>
            <p:nvPr/>
          </p:nvSpPr>
          <p:spPr>
            <a:xfrm>
              <a:off x="2670941" y="3104964"/>
              <a:ext cx="388407" cy="324036"/>
            </a:xfrm>
            <a:prstGeom prst="roundRect">
              <a:avLst/>
            </a:prstGeom>
            <a:solidFill>
              <a:srgbClr val="D5E9C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96AC852E-E6BD-447E-B71B-C6CE2FF4B9B0}"/>
                </a:ext>
              </a:extLst>
            </p:cNvPr>
            <p:cNvSpPr/>
            <p:nvPr/>
          </p:nvSpPr>
          <p:spPr>
            <a:xfrm>
              <a:off x="4031961" y="3104964"/>
              <a:ext cx="388407" cy="324036"/>
            </a:xfrm>
            <a:prstGeom prst="roundRect">
              <a:avLst/>
            </a:prstGeom>
            <a:solidFill>
              <a:srgbClr val="C7DBF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AE7D6366-0A78-45DC-9BAE-DD1DF563C2F9}"/>
                </a:ext>
              </a:extLst>
            </p:cNvPr>
            <p:cNvSpPr/>
            <p:nvPr/>
          </p:nvSpPr>
          <p:spPr>
            <a:xfrm>
              <a:off x="5364088" y="3104964"/>
              <a:ext cx="388407" cy="324036"/>
            </a:xfrm>
            <a:prstGeom prst="roundRect">
              <a:avLst/>
            </a:prstGeom>
            <a:solidFill>
              <a:srgbClr val="FCD3B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FEE2066-8E8D-4154-820C-AB5FD13B0A11}"/>
                </a:ext>
              </a:extLst>
            </p:cNvPr>
            <p:cNvSpPr txBox="1"/>
            <p:nvPr/>
          </p:nvSpPr>
          <p:spPr>
            <a:xfrm>
              <a:off x="1106478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6031F93-25FC-40D9-87A6-048D499CA16D}"/>
                </a:ext>
              </a:extLst>
            </p:cNvPr>
            <p:cNvSpPr txBox="1"/>
            <p:nvPr/>
          </p:nvSpPr>
          <p:spPr>
            <a:xfrm>
              <a:off x="2387954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E1D26EE-D0F1-4F53-9E91-6746E0D32C1C}"/>
                </a:ext>
              </a:extLst>
            </p:cNvPr>
            <p:cNvSpPr txBox="1"/>
            <p:nvPr/>
          </p:nvSpPr>
          <p:spPr>
            <a:xfrm>
              <a:off x="3776305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9A66063-A6AE-4232-A734-8AEB1DCCCC53}"/>
                </a:ext>
              </a:extLst>
            </p:cNvPr>
            <p:cNvSpPr txBox="1"/>
            <p:nvPr/>
          </p:nvSpPr>
          <p:spPr>
            <a:xfrm>
              <a:off x="5081101" y="3074620"/>
              <a:ext cx="954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TextBox 53">
            <a:extLst>
              <a:ext uri="{FF2B5EF4-FFF2-40B4-BE49-F238E27FC236}">
                <a16:creationId xmlns:a16="http://schemas.microsoft.com/office/drawing/2014/main" xmlns="" id="{406A31E4-E0C4-4AA6-BCD6-E015CE3CCAAC}"/>
              </a:ext>
            </a:extLst>
          </p:cNvPr>
          <p:cNvSpPr txBox="1"/>
          <p:nvPr/>
        </p:nvSpPr>
        <p:spPr>
          <a:xfrm>
            <a:off x="747166" y="3855160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xmlns="" id="{88876E1D-3212-45BF-A7B3-9B22A9C7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31" y="3866710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1F032C6-2D85-404D-BA3C-90DCBEF3D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2634" y="3671885"/>
            <a:ext cx="360000" cy="355000"/>
          </a:xfrm>
          <a:prstGeom prst="rect">
            <a:avLst/>
          </a:prstGeom>
        </p:spPr>
      </p:pic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71C0C2F8-9E1A-45DA-86CC-977F18D0D6EE}"/>
              </a:ext>
            </a:extLst>
          </p:cNvPr>
          <p:cNvSpPr txBox="1"/>
          <p:nvPr/>
        </p:nvSpPr>
        <p:spPr>
          <a:xfrm>
            <a:off x="2044105" y="3855160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>
            <a:extLst>
              <a:ext uri="{FF2B5EF4-FFF2-40B4-BE49-F238E27FC236}">
                <a16:creationId xmlns:a16="http://schemas.microsoft.com/office/drawing/2014/main" xmlns="" id="{747CE0C0-9C5D-4CCC-96B6-C288319D6DC2}"/>
              </a:ext>
            </a:extLst>
          </p:cNvPr>
          <p:cNvSpPr txBox="1"/>
          <p:nvPr/>
        </p:nvSpPr>
        <p:spPr>
          <a:xfrm>
            <a:off x="3410010" y="3855160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5">
            <a:extLst>
              <a:ext uri="{FF2B5EF4-FFF2-40B4-BE49-F238E27FC236}">
                <a16:creationId xmlns:a16="http://schemas.microsoft.com/office/drawing/2014/main" xmlns="" id="{A569B335-09A0-43D1-B28D-080BF8ACA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75" y="3866710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2055150F-4E54-4634-B2CA-71050C8D5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478" y="3671885"/>
            <a:ext cx="360000" cy="355000"/>
          </a:xfrm>
          <a:prstGeom prst="rect">
            <a:avLst/>
          </a:prstGeom>
        </p:spPr>
      </p:pic>
      <p:sp>
        <p:nvSpPr>
          <p:cNvPr id="73" name="TextBox 53">
            <a:extLst>
              <a:ext uri="{FF2B5EF4-FFF2-40B4-BE49-F238E27FC236}">
                <a16:creationId xmlns:a16="http://schemas.microsoft.com/office/drawing/2014/main" xmlns="" id="{0114F622-DC2C-4313-ADB1-19062F8ACE34}"/>
              </a:ext>
            </a:extLst>
          </p:cNvPr>
          <p:cNvSpPr txBox="1"/>
          <p:nvPr/>
        </p:nvSpPr>
        <p:spPr>
          <a:xfrm>
            <a:off x="4763754" y="3855160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703CA69-3CAD-4A8F-A2F1-54A06846B74E}"/>
              </a:ext>
            </a:extLst>
          </p:cNvPr>
          <p:cNvGrpSpPr/>
          <p:nvPr/>
        </p:nvGrpSpPr>
        <p:grpSpPr>
          <a:xfrm>
            <a:off x="192745" y="3969060"/>
            <a:ext cx="6667165" cy="1236362"/>
            <a:chOff x="192745" y="4036928"/>
            <a:chExt cx="6667165" cy="123636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631C8C35-FFEB-4F35-BC9A-2C4C90C718F7}"/>
                </a:ext>
              </a:extLst>
            </p:cNvPr>
            <p:cNvSpPr/>
            <p:nvPr/>
          </p:nvSpPr>
          <p:spPr>
            <a:xfrm>
              <a:off x="192745" y="4202614"/>
              <a:ext cx="6667165" cy="8825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F766FDAF-CA45-4561-B82E-697AA8862E26}"/>
                </a:ext>
              </a:extLst>
            </p:cNvPr>
            <p:cNvSpPr/>
            <p:nvPr/>
          </p:nvSpPr>
          <p:spPr>
            <a:xfrm>
              <a:off x="338478" y="40369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E2C62F6E-DC7F-45A5-98EE-B5A16196BE5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32284004-C29D-470A-8AD8-62E0FE82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142347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2AA91D17-67A3-416D-B22E-EE5C69C02715}"/>
              </a:ext>
            </a:extLst>
          </p:cNvPr>
          <p:cNvSpPr txBox="1"/>
          <p:nvPr/>
        </p:nvSpPr>
        <p:spPr>
          <a:xfrm flipH="1">
            <a:off x="325124" y="4284423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나누었을 때의 나머지는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작아야 하므로 나머지가 될 수 없는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43, 38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38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00192"/>
              </p:ext>
            </p:extLst>
          </p:nvPr>
        </p:nvGraphicFramePr>
        <p:xfrm>
          <a:off x="113653" y="5807546"/>
          <a:ext cx="6688864" cy="1066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3"/>
                        </a:rPr>
                        <a:t>https://cdata2.tsherpa.co.kr/tsherpa/multimedia/Flash/2022/curri/index.html?flashxmlnum=yrhj07&amp;classno=E-curri04-math-H_2022/41/suh_h_0401_01_0910/suh_h_0401_01_0910_101_1.html&amp;id=1440564&amp;classa=1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https://cdata2.tsherpa.co.kr/tsherpa/multimedia/Flash/2022/curri/index_jr.html?flashxmlnum=tsherpa&amp;classno=E-curri04-math-H_2022/41/suhi_h_0401_01_0007/suhi_h_0401_01_0007.html&amp;id=1441767&amp;classa=1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1287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카드                            을 한 번씩만 사용하여 몫이 가장 큰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수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나눗셈 식을 만들려고 합니다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만든 나눗셈식의 몫과 나머지를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B63C377-A633-4D0C-9081-38DA6E7E85FD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63989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1EE1E34-07D2-4A66-B614-BA53B3AD8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023" y="1608239"/>
            <a:ext cx="1851331" cy="39543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170E534-393E-4F09-A3E8-8B4936386C3F}"/>
              </a:ext>
            </a:extLst>
          </p:cNvPr>
          <p:cNvSpPr/>
          <p:nvPr/>
        </p:nvSpPr>
        <p:spPr bwMode="auto">
          <a:xfrm>
            <a:off x="3521963" y="2896811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22088AE-0DEC-4A5A-884C-87206F1A9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04" y="2733409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B65FAB2-945B-477B-8820-FC6B07963F7E}"/>
              </a:ext>
            </a:extLst>
          </p:cNvPr>
          <p:cNvSpPr/>
          <p:nvPr/>
        </p:nvSpPr>
        <p:spPr bwMode="auto">
          <a:xfrm>
            <a:off x="3514886" y="3372379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38A5DBAF-E69F-40CE-BB70-25EBBC176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527" y="3208977"/>
            <a:ext cx="360000" cy="355000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2459877" y="3365501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472746" y="2896811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1287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카드                            을 한 번씩만 사용하여 몫이 가장 큰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수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나눗셈 식을 만들려고 합니다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만든 나눗셈식의 몫과 나머지를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1EE1E34-07D2-4A66-B614-BA53B3AD8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023" y="1608239"/>
            <a:ext cx="1851331" cy="39543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F3CFEA9-0D6D-4715-BFBB-B7A2163A35DF}"/>
              </a:ext>
            </a:extLst>
          </p:cNvPr>
          <p:cNvGrpSpPr/>
          <p:nvPr/>
        </p:nvGrpSpPr>
        <p:grpSpPr>
          <a:xfrm>
            <a:off x="2509546" y="2850540"/>
            <a:ext cx="910888" cy="889957"/>
            <a:chOff x="672780" y="3103297"/>
            <a:chExt cx="910888" cy="88995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6CC2B5FA-4B57-4066-A444-1CA1E8F10DAF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xmlns="" id="{14C74B22-5653-41D3-B6A4-A9214F544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xmlns="" id="{A3CA8B62-40A5-4AE5-A77A-EA5358D417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F91B38DF-CA3C-4BDB-B634-950390C44C7F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709C25D9-978E-48FD-A872-D000D6CE099C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7" name="TextBox 53">
                <a:extLst>
                  <a:ext uri="{FF2B5EF4-FFF2-40B4-BE49-F238E27FC236}">
                    <a16:creationId xmlns:a16="http://schemas.microsoft.com/office/drawing/2014/main" xmlns="" id="{BB22D749-E07D-42DD-A80A-F87943A4F999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E85C0614-4DD9-4120-8AC8-05D7CE9C49AC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DD391F31-5139-421D-BB5E-891704F40C0F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TextBox 53">
                <a:extLst>
                  <a:ext uri="{FF2B5EF4-FFF2-40B4-BE49-F238E27FC236}">
                    <a16:creationId xmlns:a16="http://schemas.microsoft.com/office/drawing/2014/main" xmlns="" id="{5BF4BEDE-6357-466C-B20A-935CAB15BAC4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170E534-393E-4F09-A3E8-8B4936386C3F}"/>
              </a:ext>
            </a:extLst>
          </p:cNvPr>
          <p:cNvSpPr/>
          <p:nvPr/>
        </p:nvSpPr>
        <p:spPr bwMode="auto">
          <a:xfrm>
            <a:off x="3521963" y="2896811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22088AE-0DEC-4A5A-884C-87206F1A9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6604" y="2733409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B65FAB2-945B-477B-8820-FC6B07963F7E}"/>
              </a:ext>
            </a:extLst>
          </p:cNvPr>
          <p:cNvSpPr/>
          <p:nvPr/>
        </p:nvSpPr>
        <p:spPr bwMode="auto">
          <a:xfrm>
            <a:off x="3514886" y="3372379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38A5DBAF-E69F-40CE-BB70-25EBBC176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527" y="3208977"/>
            <a:ext cx="360000" cy="355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E8F912E-0B71-4E2B-8772-C83660C19B1F}"/>
              </a:ext>
            </a:extLst>
          </p:cNvPr>
          <p:cNvGrpSpPr/>
          <p:nvPr/>
        </p:nvGrpSpPr>
        <p:grpSpPr>
          <a:xfrm>
            <a:off x="192745" y="1589804"/>
            <a:ext cx="6667165" cy="3647482"/>
            <a:chOff x="192745" y="1625808"/>
            <a:chExt cx="6667165" cy="364748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00994188-9103-4D32-8777-65A584CFE5C0}"/>
                </a:ext>
              </a:extLst>
            </p:cNvPr>
            <p:cNvSpPr/>
            <p:nvPr/>
          </p:nvSpPr>
          <p:spPr>
            <a:xfrm>
              <a:off x="192745" y="1785731"/>
              <a:ext cx="6667165" cy="3299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FB006133-B832-4EC7-8810-CF7B920B313F}"/>
                </a:ext>
              </a:extLst>
            </p:cNvPr>
            <p:cNvSpPr/>
            <p:nvPr/>
          </p:nvSpPr>
          <p:spPr>
            <a:xfrm>
              <a:off x="338478" y="16258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1803A1EE-31EC-4D0F-A9DC-1F927C741F3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D58B3735-DFC0-43D3-A257-D4968A0C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07E32021-DE43-4F43-B18C-411F65C67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28412"/>
              </p:ext>
            </p:extLst>
          </p:nvPr>
        </p:nvGraphicFramePr>
        <p:xfrm>
          <a:off x="359532" y="2924944"/>
          <a:ext cx="1584176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xmlns="" val="3654904677"/>
                    </a:ext>
                  </a:extLst>
                </a:gridCol>
              </a:tblGrid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8809864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515133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B9EF4CC-495B-4D50-AFF6-0D306C732290}"/>
              </a:ext>
            </a:extLst>
          </p:cNvPr>
          <p:cNvSpPr txBox="1"/>
          <p:nvPr/>
        </p:nvSpPr>
        <p:spPr>
          <a:xfrm>
            <a:off x="2056443" y="461713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94D5E98-2594-4636-A8B8-BE9569E1F8D6}"/>
              </a:ext>
            </a:extLst>
          </p:cNvPr>
          <p:cNvSpPr txBox="1"/>
          <p:nvPr/>
        </p:nvSpPr>
        <p:spPr>
          <a:xfrm>
            <a:off x="2015716" y="2924944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A88EC605-0DEF-4ECB-BAC0-C389225F592B}"/>
              </a:ext>
            </a:extLst>
          </p:cNvPr>
          <p:cNvGrpSpPr/>
          <p:nvPr/>
        </p:nvGrpSpPr>
        <p:grpSpPr>
          <a:xfrm>
            <a:off x="707412" y="3227045"/>
            <a:ext cx="1239286" cy="360000"/>
            <a:chOff x="-1277528" y="1827143"/>
            <a:chExt cx="2555909" cy="813963"/>
          </a:xfrm>
        </p:grpSpPr>
        <p:sp>
          <p:nvSpPr>
            <p:cNvPr id="66" name="원호 65">
              <a:extLst>
                <a:ext uri="{FF2B5EF4-FFF2-40B4-BE49-F238E27FC236}">
                  <a16:creationId xmlns:a16="http://schemas.microsoft.com/office/drawing/2014/main" xmlns="" id="{C99225C7-D9DD-477F-BAFA-11247D758FFB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813963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6A44DCA6-AF2E-4C1A-ADD5-F19AFFCFD61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2375890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0B56740C-A224-4DEF-B82B-CAABEC952A15}"/>
              </a:ext>
            </a:extLst>
          </p:cNvPr>
          <p:cNvSpPr txBox="1"/>
          <p:nvPr/>
        </p:nvSpPr>
        <p:spPr>
          <a:xfrm flipH="1">
            <a:off x="325124" y="1943627"/>
            <a:ext cx="64431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몫이 가장 크게 되도록 만들려면 세 자리 수는 가장 큰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854,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수는 남은 두 수로 만들 수 있는 가장 작은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611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391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달리는 고속버스가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고속버스가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0503F03-F66B-41CA-8D11-75813CBAF7C9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740EE4A-D202-4958-809A-529FD2A57965}"/>
              </a:ext>
            </a:extLst>
          </p:cNvPr>
          <p:cNvGrpSpPr/>
          <p:nvPr/>
        </p:nvGrpSpPr>
        <p:grpSpPr>
          <a:xfrm>
            <a:off x="1484550" y="2736888"/>
            <a:ext cx="1484155" cy="209179"/>
            <a:chOff x="3456570" y="2960948"/>
            <a:chExt cx="1484155" cy="209179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E8113B0D-F1BD-406A-A0CB-01F59345E236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30010594-E9DD-4A4F-8BC8-256B49CF7989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C1947D4-3E72-47B3-B098-53B937B80396}"/>
              </a:ext>
            </a:extLst>
          </p:cNvPr>
          <p:cNvSpPr/>
          <p:nvPr/>
        </p:nvSpPr>
        <p:spPr bwMode="auto">
          <a:xfrm>
            <a:off x="2708240" y="2767985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11730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210E663A-6D47-41BC-A6FB-B54065293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217" y="2548707"/>
            <a:ext cx="360000" cy="355000"/>
          </a:xfrm>
          <a:prstGeom prst="rect">
            <a:avLst/>
          </a:prstGeom>
        </p:spPr>
      </p:pic>
      <p:sp>
        <p:nvSpPr>
          <p:cNvPr id="84" name="TextBox 53">
            <a:extLst>
              <a:ext uri="{FF2B5EF4-FFF2-40B4-BE49-F238E27FC236}">
                <a16:creationId xmlns:a16="http://schemas.microsoft.com/office/drawing/2014/main" xmlns="" id="{18C180B5-4393-4BF1-97A1-1F9CB7F577F9}"/>
              </a:ext>
            </a:extLst>
          </p:cNvPr>
          <p:cNvSpPr txBox="1"/>
          <p:nvPr/>
        </p:nvSpPr>
        <p:spPr>
          <a:xfrm>
            <a:off x="3888491" y="2744924"/>
            <a:ext cx="62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740EE4A-D202-4958-809A-529FD2A57965}"/>
              </a:ext>
            </a:extLst>
          </p:cNvPr>
          <p:cNvGrpSpPr/>
          <p:nvPr/>
        </p:nvGrpSpPr>
        <p:grpSpPr>
          <a:xfrm>
            <a:off x="1484550" y="2736888"/>
            <a:ext cx="1484155" cy="209179"/>
            <a:chOff x="3456570" y="2960948"/>
            <a:chExt cx="1484155" cy="209179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E8113B0D-F1BD-406A-A0CB-01F59345E236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30010594-E9DD-4A4F-8BC8-256B49CF7989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C1947D4-3E72-47B3-B098-53B937B80396}"/>
              </a:ext>
            </a:extLst>
          </p:cNvPr>
          <p:cNvSpPr/>
          <p:nvPr/>
        </p:nvSpPr>
        <p:spPr bwMode="auto">
          <a:xfrm>
            <a:off x="2708240" y="2767985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11730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210E663A-6D47-41BC-A6FB-B54065293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217" y="2548707"/>
            <a:ext cx="360000" cy="355000"/>
          </a:xfrm>
          <a:prstGeom prst="rect">
            <a:avLst/>
          </a:prstGeom>
        </p:spPr>
      </p:pic>
      <p:sp>
        <p:nvSpPr>
          <p:cNvPr id="84" name="TextBox 53">
            <a:extLst>
              <a:ext uri="{FF2B5EF4-FFF2-40B4-BE49-F238E27FC236}">
                <a16:creationId xmlns:a16="http://schemas.microsoft.com/office/drawing/2014/main" xmlns="" id="{18C180B5-4393-4BF1-97A1-1F9CB7F577F9}"/>
              </a:ext>
            </a:extLst>
          </p:cNvPr>
          <p:cNvSpPr txBox="1"/>
          <p:nvPr/>
        </p:nvSpPr>
        <p:spPr>
          <a:xfrm>
            <a:off x="3888491" y="2744924"/>
            <a:ext cx="62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D1C10F1C-18E9-443C-AEC9-E581DAAAE532}"/>
              </a:ext>
            </a:extLst>
          </p:cNvPr>
          <p:cNvGrpSpPr/>
          <p:nvPr/>
        </p:nvGrpSpPr>
        <p:grpSpPr>
          <a:xfrm>
            <a:off x="192745" y="3969060"/>
            <a:ext cx="6667165" cy="1236362"/>
            <a:chOff x="192745" y="4036928"/>
            <a:chExt cx="6667165" cy="123636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F7BBBBA-C535-48E0-84FD-1E89F912164A}"/>
                </a:ext>
              </a:extLst>
            </p:cNvPr>
            <p:cNvSpPr/>
            <p:nvPr/>
          </p:nvSpPr>
          <p:spPr>
            <a:xfrm>
              <a:off x="192745" y="4202614"/>
              <a:ext cx="6667165" cy="8825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38">
              <a:extLst>
                <a:ext uri="{FF2B5EF4-FFF2-40B4-BE49-F238E27FC236}">
                  <a16:creationId xmlns:a16="http://schemas.microsoft.com/office/drawing/2014/main" xmlns="" id="{80B64EE9-1ED7-404C-A2D6-BBEBD9AE5B12}"/>
                </a:ext>
              </a:extLst>
            </p:cNvPr>
            <p:cNvSpPr/>
            <p:nvPr/>
          </p:nvSpPr>
          <p:spPr>
            <a:xfrm>
              <a:off x="338478" y="40369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A302F3D4-D6D7-4768-AAE6-2631848AA0B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415EC5DB-F0A9-4069-9C31-5C3ACC49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142347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xmlns="" id="{460BAB42-A980-4370-BBD5-E678B867A196}"/>
              </a:ext>
            </a:extLst>
          </p:cNvPr>
          <p:cNvSpPr txBox="1"/>
          <p:nvPr/>
        </p:nvSpPr>
        <p:spPr>
          <a:xfrm flipH="1">
            <a:off x="325124" y="4284423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고속버스가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동안 달린 전체 거리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=391×30=11730 (km)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D752CAB1-AED7-4435-A2E9-6D076B82D3CC}"/>
              </a:ext>
            </a:extLst>
          </p:cNvPr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391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달리는 고속버스가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고속버스가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54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추의 무게에 따라 길이가 일정하게 늘어나는 용수철저울이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g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추를 매달면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늘어나는지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0061D487-5ADD-4762-8148-F3C97F8EA5B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2E9C260-D8A4-495A-9253-8A1AAAB197A4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B4A2F7BB-42A5-45E9-9B19-E027B0DBF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6787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\lesson03\ops\3\images\3_7\3_7_12.svg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1B86A3C-4BF9-4291-ABAB-5986822822A8}"/>
              </a:ext>
            </a:extLst>
          </p:cNvPr>
          <p:cNvGrpSpPr/>
          <p:nvPr/>
        </p:nvGrpSpPr>
        <p:grpSpPr>
          <a:xfrm>
            <a:off x="1799692" y="2456892"/>
            <a:ext cx="3948904" cy="2561969"/>
            <a:chOff x="414839" y="2608075"/>
            <a:chExt cx="3948904" cy="25619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078A108E-B716-43E6-8CCA-494D5498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467" y="2608075"/>
              <a:ext cx="3744416" cy="2561969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D796462F-8914-46AC-83A7-B1BEFD474F38}"/>
                </a:ext>
              </a:extLst>
            </p:cNvPr>
            <p:cNvSpPr/>
            <p:nvPr/>
          </p:nvSpPr>
          <p:spPr>
            <a:xfrm>
              <a:off x="863600" y="2914927"/>
              <a:ext cx="1116112" cy="102814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3B414401-819D-4B01-BA73-113C54DBAF51}"/>
                </a:ext>
              </a:extLst>
            </p:cNvPr>
            <p:cNvSpPr/>
            <p:nvPr/>
          </p:nvSpPr>
          <p:spPr>
            <a:xfrm>
              <a:off x="2799380" y="2865362"/>
              <a:ext cx="1116112" cy="10801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1B95281-8CD3-4CE7-B2BE-69F3EDFBF03A}"/>
                </a:ext>
              </a:extLst>
            </p:cNvPr>
            <p:cNvSpPr txBox="1"/>
            <p:nvPr/>
          </p:nvSpPr>
          <p:spPr>
            <a:xfrm>
              <a:off x="414839" y="2785590"/>
              <a:ext cx="198938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15 g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짜리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추를 매달면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135 mm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늘어난대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1E699595-EECE-4AC1-A704-25E362B8D5BF}"/>
                </a:ext>
              </a:extLst>
            </p:cNvPr>
            <p:cNvSpPr txBox="1"/>
            <p:nvPr/>
          </p:nvSpPr>
          <p:spPr>
            <a:xfrm>
              <a:off x="2374361" y="2862032"/>
              <a:ext cx="198938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 g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짜리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추를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매달면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몇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mm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늘어날까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C7ECA41-2BF9-499A-AF44-A176F67EC775}"/>
              </a:ext>
            </a:extLst>
          </p:cNvPr>
          <p:cNvSpPr/>
          <p:nvPr/>
        </p:nvSpPr>
        <p:spPr bwMode="auto">
          <a:xfrm>
            <a:off x="3042935" y="5124442"/>
            <a:ext cx="84796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C013B50-AAD3-4A83-A650-0414EF172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404" y="4905164"/>
            <a:ext cx="360000" cy="355000"/>
          </a:xfrm>
          <a:prstGeom prst="rect">
            <a:avLst/>
          </a:prstGeom>
        </p:spPr>
      </p:pic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44FB2DFB-7213-4971-9C08-341172743BEB}"/>
              </a:ext>
            </a:extLst>
          </p:cNvPr>
          <p:cNvSpPr txBox="1"/>
          <p:nvPr/>
        </p:nvSpPr>
        <p:spPr>
          <a:xfrm>
            <a:off x="3879042" y="5101381"/>
            <a:ext cx="62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60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추의 무게에 따라 길이가 일정하게 늘어나는 용수철저울이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g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추를 매달면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늘어나는지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C7ECA41-2BF9-499A-AF44-A176F67EC775}"/>
              </a:ext>
            </a:extLst>
          </p:cNvPr>
          <p:cNvSpPr/>
          <p:nvPr/>
        </p:nvSpPr>
        <p:spPr bwMode="auto">
          <a:xfrm>
            <a:off x="4968044" y="4080766"/>
            <a:ext cx="84796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C013B50-AAD3-4A83-A650-0414EF172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513" y="3861488"/>
            <a:ext cx="360000" cy="355000"/>
          </a:xfrm>
          <a:prstGeom prst="rect">
            <a:avLst/>
          </a:prstGeom>
        </p:spPr>
      </p:pic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44FB2DFB-7213-4971-9C08-341172743BEB}"/>
              </a:ext>
            </a:extLst>
          </p:cNvPr>
          <p:cNvSpPr txBox="1"/>
          <p:nvPr/>
        </p:nvSpPr>
        <p:spPr>
          <a:xfrm>
            <a:off x="5804151" y="4057705"/>
            <a:ext cx="62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1B86A3C-4BF9-4291-ABAB-5986822822A8}"/>
              </a:ext>
            </a:extLst>
          </p:cNvPr>
          <p:cNvGrpSpPr/>
          <p:nvPr/>
        </p:nvGrpSpPr>
        <p:grpSpPr>
          <a:xfrm>
            <a:off x="414839" y="2608075"/>
            <a:ext cx="3948904" cy="2561969"/>
            <a:chOff x="414839" y="2608075"/>
            <a:chExt cx="3948904" cy="25619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078A108E-B716-43E6-8CCA-494D5498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467" y="2608075"/>
              <a:ext cx="3744416" cy="2561969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D796462F-8914-46AC-83A7-B1BEFD474F38}"/>
                </a:ext>
              </a:extLst>
            </p:cNvPr>
            <p:cNvSpPr/>
            <p:nvPr/>
          </p:nvSpPr>
          <p:spPr>
            <a:xfrm>
              <a:off x="863600" y="2914927"/>
              <a:ext cx="1116112" cy="102814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3B414401-819D-4B01-BA73-113C54DBAF51}"/>
                </a:ext>
              </a:extLst>
            </p:cNvPr>
            <p:cNvSpPr/>
            <p:nvPr/>
          </p:nvSpPr>
          <p:spPr>
            <a:xfrm>
              <a:off x="2799380" y="2865362"/>
              <a:ext cx="1116112" cy="10801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1B95281-8CD3-4CE7-B2BE-69F3EDFBF03A}"/>
                </a:ext>
              </a:extLst>
            </p:cNvPr>
            <p:cNvSpPr txBox="1"/>
            <p:nvPr/>
          </p:nvSpPr>
          <p:spPr>
            <a:xfrm>
              <a:off x="414839" y="2785590"/>
              <a:ext cx="198938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15g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짜리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추를 매달면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135 mm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늘어난대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1E699595-EECE-4AC1-A704-25E362B8D5BF}"/>
                </a:ext>
              </a:extLst>
            </p:cNvPr>
            <p:cNvSpPr txBox="1"/>
            <p:nvPr/>
          </p:nvSpPr>
          <p:spPr>
            <a:xfrm>
              <a:off x="2374361" y="2862032"/>
              <a:ext cx="198938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1g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짜리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추를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매달면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몇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mm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만큼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늘어날까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1B643F0E-13C0-424D-BE1C-DA2E546D04EA}"/>
              </a:ext>
            </a:extLst>
          </p:cNvPr>
          <p:cNvGrpSpPr/>
          <p:nvPr/>
        </p:nvGrpSpPr>
        <p:grpSpPr>
          <a:xfrm>
            <a:off x="192745" y="3969060"/>
            <a:ext cx="6667165" cy="1236362"/>
            <a:chOff x="192745" y="4036928"/>
            <a:chExt cx="6667165" cy="123636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0D6C57F1-B037-495D-9B5D-6877AC05F191}"/>
                </a:ext>
              </a:extLst>
            </p:cNvPr>
            <p:cNvSpPr/>
            <p:nvPr/>
          </p:nvSpPr>
          <p:spPr>
            <a:xfrm>
              <a:off x="192745" y="4202614"/>
              <a:ext cx="6667165" cy="8825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38">
              <a:extLst>
                <a:ext uri="{FF2B5EF4-FFF2-40B4-BE49-F238E27FC236}">
                  <a16:creationId xmlns:a16="http://schemas.microsoft.com/office/drawing/2014/main" xmlns="" id="{508C6DE4-687A-4BE9-98B6-05CD3B94C92E}"/>
                </a:ext>
              </a:extLst>
            </p:cNvPr>
            <p:cNvSpPr/>
            <p:nvPr/>
          </p:nvSpPr>
          <p:spPr>
            <a:xfrm>
              <a:off x="338478" y="40369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6A25FD43-E6FF-4E6D-81B9-0EF853944B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45A03E3C-9432-489E-AB0D-447EB4AAA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142347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53">
            <a:extLst>
              <a:ext uri="{FF2B5EF4-FFF2-40B4-BE49-F238E27FC236}">
                <a16:creationId xmlns:a16="http://schemas.microsoft.com/office/drawing/2014/main" xmlns="" id="{A9B2D35B-098D-4A6A-ACD1-315BA59F779D}"/>
              </a:ext>
            </a:extLst>
          </p:cNvPr>
          <p:cNvSpPr txBox="1"/>
          <p:nvPr/>
        </p:nvSpPr>
        <p:spPr>
          <a:xfrm flipH="1">
            <a:off x="325124" y="4284423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135÷15=9 (mm)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g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추를 매달면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9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2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8FCDB65-EE11-476E-B964-9FAB507A47CE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3FAF0970-6FBA-4027-8614-158382F6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4C958A3-15EF-478D-869A-C684A5BF876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4B18B08-8E90-4212-B7C1-489A1ADA6F14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7D3CF136-8914-4C9A-95A9-6051C977B4A1}"/>
              </a:ext>
            </a:extLst>
          </p:cNvPr>
          <p:cNvSpPr txBox="1"/>
          <p:nvPr/>
        </p:nvSpPr>
        <p:spPr>
          <a:xfrm>
            <a:off x="2112043" y="2852248"/>
            <a:ext cx="15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369 × 8 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7504B4B-E199-4086-A108-56789E28766E}"/>
              </a:ext>
            </a:extLst>
          </p:cNvPr>
          <p:cNvSpPr/>
          <p:nvPr/>
        </p:nvSpPr>
        <p:spPr bwMode="auto">
          <a:xfrm>
            <a:off x="3624211" y="2888940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2952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5A976D4-954C-4057-B62A-C47F21675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192" y="2737953"/>
            <a:ext cx="360000" cy="355000"/>
          </a:xfrm>
          <a:prstGeom prst="rect">
            <a:avLst/>
          </a:prstGeom>
        </p:spPr>
      </p:pic>
      <p:sp>
        <p:nvSpPr>
          <p:cNvPr id="61" name="TextBox 53">
            <a:extLst>
              <a:ext uri="{FF2B5EF4-FFF2-40B4-BE49-F238E27FC236}">
                <a16:creationId xmlns:a16="http://schemas.microsoft.com/office/drawing/2014/main" xmlns="" id="{78105EBF-27DE-4CB9-978A-FE93F77F56C4}"/>
              </a:ext>
            </a:extLst>
          </p:cNvPr>
          <p:cNvSpPr txBox="1"/>
          <p:nvPr/>
        </p:nvSpPr>
        <p:spPr>
          <a:xfrm>
            <a:off x="2185775" y="3404319"/>
            <a:ext cx="15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369 × 80 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18BE398-03F1-4877-B6C7-CA1C78177059}"/>
              </a:ext>
            </a:extLst>
          </p:cNvPr>
          <p:cNvSpPr/>
          <p:nvPr/>
        </p:nvSpPr>
        <p:spPr bwMode="auto">
          <a:xfrm>
            <a:off x="3751087" y="3441011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29520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9C48EDD-EBFE-4B08-9606-8ED6A4D3A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068" y="3290024"/>
            <a:ext cx="360000" cy="355000"/>
          </a:xfrm>
          <a:prstGeom prst="rect">
            <a:avLst/>
          </a:prstGeom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xmlns="" id="{92B1AAE8-DDB2-4BEF-8BB6-0C29D34A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0" y="34189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3FAF0970-6FBA-4027-8614-158382F6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xmlns="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7D3CF136-8914-4C9A-95A9-6051C977B4A1}"/>
              </a:ext>
            </a:extLst>
          </p:cNvPr>
          <p:cNvSpPr txBox="1"/>
          <p:nvPr/>
        </p:nvSpPr>
        <p:spPr>
          <a:xfrm>
            <a:off x="2238919" y="2504219"/>
            <a:ext cx="15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369 × 8 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7504B4B-E199-4086-A108-56789E28766E}"/>
              </a:ext>
            </a:extLst>
          </p:cNvPr>
          <p:cNvSpPr/>
          <p:nvPr/>
        </p:nvSpPr>
        <p:spPr bwMode="auto">
          <a:xfrm>
            <a:off x="3751087" y="2540911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2952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5A976D4-954C-4057-B62A-C47F21675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068" y="2389924"/>
            <a:ext cx="360000" cy="355000"/>
          </a:xfrm>
          <a:prstGeom prst="rect">
            <a:avLst/>
          </a:prstGeom>
        </p:spPr>
      </p:pic>
      <p:sp>
        <p:nvSpPr>
          <p:cNvPr id="61" name="TextBox 53">
            <a:extLst>
              <a:ext uri="{FF2B5EF4-FFF2-40B4-BE49-F238E27FC236}">
                <a16:creationId xmlns:a16="http://schemas.microsoft.com/office/drawing/2014/main" xmlns="" id="{78105EBF-27DE-4CB9-978A-FE93F77F56C4}"/>
              </a:ext>
            </a:extLst>
          </p:cNvPr>
          <p:cNvSpPr txBox="1"/>
          <p:nvPr/>
        </p:nvSpPr>
        <p:spPr>
          <a:xfrm>
            <a:off x="2329791" y="3056290"/>
            <a:ext cx="15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369 × 80 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18BE398-03F1-4877-B6C7-CA1C78177059}"/>
              </a:ext>
            </a:extLst>
          </p:cNvPr>
          <p:cNvSpPr/>
          <p:nvPr/>
        </p:nvSpPr>
        <p:spPr bwMode="auto">
          <a:xfrm>
            <a:off x="3895103" y="3092982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29520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9C48EDD-EBFE-4B08-9606-8ED6A4D3A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84" y="2941995"/>
            <a:ext cx="360000" cy="355000"/>
          </a:xfrm>
          <a:prstGeom prst="rect">
            <a:avLst/>
          </a:prstGeom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xmlns="" id="{92B1AAE8-DDB2-4BEF-8BB6-0C29D34A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6" y="30709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E67FB5A1-756F-4EAF-B70B-586895EE5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DD479C4-BA79-443F-AC9F-3A7D897A8439}"/>
              </a:ext>
            </a:extLst>
          </p:cNvPr>
          <p:cNvGrpSpPr/>
          <p:nvPr/>
        </p:nvGrpSpPr>
        <p:grpSpPr>
          <a:xfrm>
            <a:off x="192745" y="2996952"/>
            <a:ext cx="6667165" cy="2204330"/>
            <a:chOff x="192745" y="3068960"/>
            <a:chExt cx="6667165" cy="220433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023F77C6-7F53-40A5-97D6-53355B99529B}"/>
                </a:ext>
              </a:extLst>
            </p:cNvPr>
            <p:cNvSpPr/>
            <p:nvPr/>
          </p:nvSpPr>
          <p:spPr>
            <a:xfrm>
              <a:off x="192745" y="3259584"/>
              <a:ext cx="6667165" cy="1822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100">
              <a:extLst>
                <a:ext uri="{FF2B5EF4-FFF2-40B4-BE49-F238E27FC236}">
                  <a16:creationId xmlns:a16="http://schemas.microsoft.com/office/drawing/2014/main" xmlns="" id="{741EEB2E-3810-4120-8043-45A3827FFE31}"/>
                </a:ext>
              </a:extLst>
            </p:cNvPr>
            <p:cNvSpPr/>
            <p:nvPr/>
          </p:nvSpPr>
          <p:spPr>
            <a:xfrm>
              <a:off x="338478" y="306896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B822AC61-EB85-475F-9401-CF402DF149C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D0D797B6-DAA4-4911-9DEF-ABEAC23BDBBE}"/>
              </a:ext>
            </a:extLst>
          </p:cNvPr>
          <p:cNvGrpSpPr/>
          <p:nvPr/>
        </p:nvGrpSpPr>
        <p:grpSpPr>
          <a:xfrm>
            <a:off x="395536" y="3392997"/>
            <a:ext cx="6609350" cy="910930"/>
            <a:chOff x="493034" y="3072817"/>
            <a:chExt cx="6609350" cy="91093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1092F8D9-CBAB-40A5-ABD3-E9D8B103C28C}"/>
                </a:ext>
              </a:extLst>
            </p:cNvPr>
            <p:cNvGrpSpPr/>
            <p:nvPr/>
          </p:nvGrpSpPr>
          <p:grpSpPr>
            <a:xfrm>
              <a:off x="493034" y="3072817"/>
              <a:ext cx="6609350" cy="910930"/>
              <a:chOff x="493034" y="3072817"/>
              <a:chExt cx="6609350" cy="91093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0B9A05EC-0256-429E-9CB0-3DC5129CA0C0}"/>
                  </a:ext>
                </a:extLst>
              </p:cNvPr>
              <p:cNvGrpSpPr/>
              <p:nvPr/>
            </p:nvGrpSpPr>
            <p:grpSpPr>
              <a:xfrm>
                <a:off x="493034" y="3072817"/>
                <a:ext cx="6609350" cy="907826"/>
                <a:chOff x="493034" y="3072817"/>
                <a:chExt cx="6609350" cy="907826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xmlns="" id="{3CDA8DC1-CCC1-4B2E-862A-8287531F6623}"/>
                    </a:ext>
                  </a:extLst>
                </p:cNvPr>
                <p:cNvGrpSpPr/>
                <p:nvPr/>
              </p:nvGrpSpPr>
              <p:grpSpPr>
                <a:xfrm>
                  <a:off x="493034" y="3072817"/>
                  <a:ext cx="6609350" cy="907826"/>
                  <a:chOff x="493034" y="3072817"/>
                  <a:chExt cx="6609350" cy="907826"/>
                </a:xfrm>
              </p:grpSpPr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xmlns="" id="{A2A84448-0A90-4179-991F-3DC5D8989C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19944" t="23230" b="48375"/>
                  <a:stretch/>
                </p:blipFill>
                <p:spPr>
                  <a:xfrm>
                    <a:off x="493034" y="3072817"/>
                    <a:ext cx="6143583" cy="548204"/>
                  </a:xfrm>
                  <a:prstGeom prst="rect">
                    <a:avLst/>
                  </a:prstGeom>
                </p:spPr>
              </p:pic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xmlns="" id="{AB27CC41-D7C5-47CB-8EAF-12F00FEA49CB}"/>
                      </a:ext>
                    </a:extLst>
                  </p:cNvPr>
                  <p:cNvSpPr/>
                  <p:nvPr/>
                </p:nvSpPr>
                <p:spPr>
                  <a:xfrm>
                    <a:off x="683566" y="3654881"/>
                    <a:ext cx="720081" cy="24195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TextBox 53">
                    <a:extLst>
                      <a:ext uri="{FF2B5EF4-FFF2-40B4-BE49-F238E27FC236}">
                        <a16:creationId xmlns:a16="http://schemas.microsoft.com/office/drawing/2014/main" xmlns="" id="{71CD9282-48A4-4202-82E4-85C9C5D4A2F9}"/>
                      </a:ext>
                    </a:extLst>
                  </p:cNvPr>
                  <p:cNvSpPr txBox="1"/>
                  <p:nvPr/>
                </p:nvSpPr>
                <p:spPr>
                  <a:xfrm>
                    <a:off x="719572" y="3579291"/>
                    <a:ext cx="1175689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ko-KR" sz="1900" dirty="0">
                        <a:latin typeface="맑은 고딕" pitchFamily="50" charset="-127"/>
                        <a:ea typeface="맑은 고딕" pitchFamily="50" charset="-127"/>
                      </a:rPr>
                      <a:t>369</a:t>
                    </a:r>
                    <a:r>
                      <a:rPr lang="en-US" altLang="ko-KR" sz="1900" dirty="0" smtClean="0">
                        <a:latin typeface="맑은 고딕" pitchFamily="50" charset="-127"/>
                        <a:ea typeface="맑은 고딕" pitchFamily="50" charset="-127"/>
                      </a:rPr>
                      <a:t>×   =</a:t>
                    </a:r>
                    <a:endParaRPr lang="ko-KR" altLang="en-US" sz="19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811BFFF6-C256-4977-B88D-3D9C2F1F8656}"/>
                      </a:ext>
                    </a:extLst>
                  </p:cNvPr>
                  <p:cNvSpPr/>
                  <p:nvPr/>
                </p:nvSpPr>
                <p:spPr>
                  <a:xfrm>
                    <a:off x="4266323" y="3654881"/>
                    <a:ext cx="720081" cy="24195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TextBox 53">
                    <a:extLst>
                      <a:ext uri="{FF2B5EF4-FFF2-40B4-BE49-F238E27FC236}">
                        <a16:creationId xmlns:a16="http://schemas.microsoft.com/office/drawing/2014/main" xmlns="" id="{1B22CE5D-7424-4882-B0F7-3CFFF58F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4302329" y="3579291"/>
                    <a:ext cx="1447289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ko-KR" sz="1900" dirty="0" smtClean="0">
                        <a:latin typeface="맑은 고딕" pitchFamily="50" charset="-127"/>
                        <a:ea typeface="맑은 고딕" pitchFamily="50" charset="-127"/>
                      </a:rPr>
                      <a:t>369 ×    = </a:t>
                    </a:r>
                    <a:endParaRPr lang="ko-KR" altLang="en-US" sz="19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5" name="TextBox 53">
                    <a:extLst>
                      <a:ext uri="{FF2B5EF4-FFF2-40B4-BE49-F238E27FC236}">
                        <a16:creationId xmlns:a16="http://schemas.microsoft.com/office/drawing/2014/main" xmlns="" id="{973803FE-D129-4927-99D0-A3601A0DEB94}"/>
                      </a:ext>
                    </a:extLst>
                  </p:cNvPr>
                  <p:cNvSpPr txBox="1"/>
                  <p:nvPr/>
                </p:nvSpPr>
                <p:spPr>
                  <a:xfrm>
                    <a:off x="1376366" y="3576872"/>
                    <a:ext cx="381548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ko-KR" sz="1900" dirty="0">
                        <a:solidFill>
                          <a:srgbClr val="C82A63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8</a:t>
                    </a:r>
                    <a:endParaRPr lang="ko-KR" altLang="en-US" sz="1900" dirty="0">
                      <a:solidFill>
                        <a:srgbClr val="C82A63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7" name="TextBox 53">
                    <a:extLst>
                      <a:ext uri="{FF2B5EF4-FFF2-40B4-BE49-F238E27FC236}">
                        <a16:creationId xmlns:a16="http://schemas.microsoft.com/office/drawing/2014/main" xmlns="" id="{48B63467-9C8B-4A73-83F0-C776E68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3771" y="3588195"/>
                    <a:ext cx="757495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ko-KR" sz="1900" dirty="0">
                        <a:solidFill>
                          <a:srgbClr val="007E3B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2952</a:t>
                    </a:r>
                    <a:endParaRPr lang="ko-KR" altLang="en-US" sz="1900" dirty="0">
                      <a:solidFill>
                        <a:srgbClr val="007E3B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57" name="TextBox 53">
                    <a:extLst>
                      <a:ext uri="{FF2B5EF4-FFF2-40B4-BE49-F238E27FC236}">
                        <a16:creationId xmlns:a16="http://schemas.microsoft.com/office/drawing/2014/main" xmlns="" id="{C691280F-6ECF-49DE-BD82-72F30FE24FF5}"/>
                      </a:ext>
                    </a:extLst>
                  </p:cNvPr>
                  <p:cNvSpPr txBox="1"/>
                  <p:nvPr/>
                </p:nvSpPr>
                <p:spPr>
                  <a:xfrm>
                    <a:off x="4993534" y="3595922"/>
                    <a:ext cx="541777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ko-KR" sz="1900" dirty="0">
                        <a:solidFill>
                          <a:srgbClr val="C82A63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80</a:t>
                    </a:r>
                    <a:endParaRPr lang="ko-KR" altLang="en-US" sz="1900" dirty="0">
                      <a:solidFill>
                        <a:srgbClr val="C82A63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8" name="TextBox 53">
                    <a:extLst>
                      <a:ext uri="{FF2B5EF4-FFF2-40B4-BE49-F238E27FC236}">
                        <a16:creationId xmlns:a16="http://schemas.microsoft.com/office/drawing/2014/main" xmlns="" id="{0E763856-12D2-4CFA-8DBD-8856DEA22023}"/>
                      </a:ext>
                    </a:extLst>
                  </p:cNvPr>
                  <p:cNvSpPr txBox="1"/>
                  <p:nvPr/>
                </p:nvSpPr>
                <p:spPr>
                  <a:xfrm>
                    <a:off x="5583514" y="3595922"/>
                    <a:ext cx="1518870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sz="1200" kern="1200">
                        <a:solidFill>
                          <a:schemeClr val="tx1"/>
                        </a:solidFill>
                        <a:latin typeface="돋움" pitchFamily="50" charset="-127"/>
                        <a:ea typeface="굴림" charset="-127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ko-KR" sz="1900" dirty="0">
                        <a:solidFill>
                          <a:srgbClr val="007E3B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29520</a:t>
                    </a:r>
                    <a:endParaRPr lang="ko-KR" altLang="en-US" sz="1900" dirty="0">
                      <a:solidFill>
                        <a:srgbClr val="007E3B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xmlns="" id="{BEB10DBF-FEC4-444E-A96E-27CE77676E0F}"/>
                    </a:ext>
                  </a:extLst>
                </p:cNvPr>
                <p:cNvSpPr/>
                <p:nvPr/>
              </p:nvSpPr>
              <p:spPr>
                <a:xfrm>
                  <a:off x="3167844" y="3202904"/>
                  <a:ext cx="478759" cy="226096"/>
                </a:xfrm>
                <a:prstGeom prst="roundRect">
                  <a:avLst/>
                </a:prstGeom>
                <a:solidFill>
                  <a:srgbClr val="EBBDC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53">
                  <a:extLst>
                    <a:ext uri="{FF2B5EF4-FFF2-40B4-BE49-F238E27FC236}">
                      <a16:creationId xmlns:a16="http://schemas.microsoft.com/office/drawing/2014/main" xmlns="" id="{0405629C-F9E4-4AB0-A43D-866759417492}"/>
                    </a:ext>
                  </a:extLst>
                </p:cNvPr>
                <p:cNvSpPr txBox="1"/>
                <p:nvPr/>
              </p:nvSpPr>
              <p:spPr>
                <a:xfrm>
                  <a:off x="3023828" y="3116287"/>
                  <a:ext cx="712229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en-US" altLang="ko-KR" sz="1900" dirty="0"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배</a:t>
                  </a:r>
                </a:p>
              </p:txBody>
            </p:sp>
          </p:grp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xmlns="" id="{3415A5C9-2101-4673-91D6-25A69B88AC95}"/>
                  </a:ext>
                </a:extLst>
              </p:cNvPr>
              <p:cNvSpPr/>
              <p:nvPr/>
            </p:nvSpPr>
            <p:spPr>
              <a:xfrm>
                <a:off x="3167844" y="3599026"/>
                <a:ext cx="478759" cy="38472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8" name="Picture 31">
              <a:extLst>
                <a:ext uri="{FF2B5EF4-FFF2-40B4-BE49-F238E27FC236}">
                  <a16:creationId xmlns:a16="http://schemas.microsoft.com/office/drawing/2014/main" xmlns="" id="{B7B6311F-F6D5-44FF-BBE1-5ADE5546C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362" y="3621020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0B9A05EC-0256-429E-9CB0-3DC5129CA0C0}"/>
              </a:ext>
            </a:extLst>
          </p:cNvPr>
          <p:cNvGrpSpPr/>
          <p:nvPr/>
        </p:nvGrpSpPr>
        <p:grpSpPr>
          <a:xfrm>
            <a:off x="2019497" y="4257092"/>
            <a:ext cx="4038600" cy="571248"/>
            <a:chOff x="2132055" y="3983747"/>
            <a:chExt cx="4038600" cy="571248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A2A84448-0A90-4179-991F-3DC5D8989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0927" t="67034" r="6447" b="3378"/>
            <a:stretch/>
          </p:blipFill>
          <p:spPr>
            <a:xfrm>
              <a:off x="2132055" y="3983747"/>
              <a:ext cx="4038600" cy="571248"/>
            </a:xfrm>
            <a:prstGeom prst="rect">
              <a:avLst/>
            </a:prstGeom>
          </p:spPr>
        </p:pic>
        <p:sp>
          <p:nvSpPr>
            <p:cNvPr id="79" name="사각형: 둥근 모서리 46">
              <a:extLst>
                <a:ext uri="{FF2B5EF4-FFF2-40B4-BE49-F238E27FC236}">
                  <a16:creationId xmlns:a16="http://schemas.microsoft.com/office/drawing/2014/main" xmlns="" id="{12A5884F-499D-411C-AA84-3A30CE17BA2A}"/>
                </a:ext>
              </a:extLst>
            </p:cNvPr>
            <p:cNvSpPr/>
            <p:nvPr/>
          </p:nvSpPr>
          <p:spPr>
            <a:xfrm>
              <a:off x="3939109" y="4243745"/>
              <a:ext cx="478759" cy="226096"/>
            </a:xfrm>
            <a:prstGeom prst="roundRect">
              <a:avLst/>
            </a:prstGeom>
            <a:solidFill>
              <a:srgbClr val="CFE4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53">
              <a:extLst>
                <a:ext uri="{FF2B5EF4-FFF2-40B4-BE49-F238E27FC236}">
                  <a16:creationId xmlns:a16="http://schemas.microsoft.com/office/drawing/2014/main" xmlns="" id="{C05A0574-30CF-459A-B464-AA81A8168CF9}"/>
                </a:ext>
              </a:extLst>
            </p:cNvPr>
            <p:cNvSpPr txBox="1"/>
            <p:nvPr/>
          </p:nvSpPr>
          <p:spPr>
            <a:xfrm>
              <a:off x="3805800" y="4164432"/>
              <a:ext cx="71222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19497" y="4217017"/>
            <a:ext cx="310294" cy="869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23534" y="4217017"/>
            <a:ext cx="345533" cy="869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52120" y="4217017"/>
            <a:ext cx="405977" cy="67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5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382D07D-661A-4C2B-9426-DF9CFF95C784}"/>
              </a:ext>
            </a:extLst>
          </p:cNvPr>
          <p:cNvGrpSpPr/>
          <p:nvPr/>
        </p:nvGrpSpPr>
        <p:grpSpPr>
          <a:xfrm>
            <a:off x="1287028" y="2448340"/>
            <a:ext cx="4184094" cy="1592728"/>
            <a:chOff x="756631" y="2337889"/>
            <a:chExt cx="4184094" cy="159272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B98CD07F-A5F8-4905-8094-9FCF39847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1" t="40592" r="37083"/>
            <a:stretch/>
          </p:blipFill>
          <p:spPr>
            <a:xfrm flipV="1">
              <a:off x="2159732" y="2337889"/>
              <a:ext cx="2575004" cy="682604"/>
            </a:xfrm>
            <a:prstGeom prst="rect">
              <a:avLst/>
            </a:prstGeom>
          </p:spPr>
        </p:pic>
        <p:sp>
          <p:nvSpPr>
            <p:cNvPr id="22" name="TextBox 53">
              <a:extLst>
                <a:ext uri="{FF2B5EF4-FFF2-40B4-BE49-F238E27FC236}">
                  <a16:creationId xmlns:a16="http://schemas.microsoft.com/office/drawing/2014/main" xmlns="" id="{5F6F3916-A429-46B4-AB55-B5E93D5E5CF2}"/>
                </a:ext>
              </a:extLst>
            </p:cNvPr>
            <p:cNvSpPr txBox="1"/>
            <p:nvPr/>
          </p:nvSpPr>
          <p:spPr>
            <a:xfrm>
              <a:off x="756631" y="2977810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247×83 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134FA0F0-8731-44BE-8DD8-FA6999DEAD43}"/>
                </a:ext>
              </a:extLst>
            </p:cNvPr>
            <p:cNvSpPr/>
            <p:nvPr/>
          </p:nvSpPr>
          <p:spPr>
            <a:xfrm>
              <a:off x="2339752" y="2431729"/>
              <a:ext cx="900100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34A27567-2201-44DD-919A-7CA00FE28B3D}"/>
                </a:ext>
              </a:extLst>
            </p:cNvPr>
            <p:cNvSpPr/>
            <p:nvPr/>
          </p:nvSpPr>
          <p:spPr>
            <a:xfrm>
              <a:off x="3780996" y="2408425"/>
              <a:ext cx="791004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xmlns="" id="{78A855A7-A14A-4004-89B1-FA0147D1A30D}"/>
                </a:ext>
              </a:extLst>
            </p:cNvPr>
            <p:cNvSpPr txBox="1"/>
            <p:nvPr/>
          </p:nvSpPr>
          <p:spPr>
            <a:xfrm>
              <a:off x="2117808" y="2383744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247×80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53">
              <a:extLst>
                <a:ext uri="{FF2B5EF4-FFF2-40B4-BE49-F238E27FC236}">
                  <a16:creationId xmlns:a16="http://schemas.microsoft.com/office/drawing/2014/main" xmlns="" id="{7AC5F6AD-6AF6-42C3-B3C1-014BCAF3284A}"/>
                </a:ext>
              </a:extLst>
            </p:cNvPr>
            <p:cNvSpPr txBox="1"/>
            <p:nvPr/>
          </p:nvSpPr>
          <p:spPr>
            <a:xfrm>
              <a:off x="3506575" y="2383744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247×3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A1D96148-893A-4916-AACB-E5BE38D9082A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40AA15DF-7674-4114-AC2A-08691E0E4F63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53">
              <a:extLst>
                <a:ext uri="{FF2B5EF4-FFF2-40B4-BE49-F238E27FC236}">
                  <a16:creationId xmlns:a16="http://schemas.microsoft.com/office/drawing/2014/main" xmlns="" id="{D07B13B7-9400-41A9-A0E1-D47F80A1B7C6}"/>
                </a:ext>
              </a:extLst>
            </p:cNvPr>
            <p:cNvSpPr txBox="1"/>
            <p:nvPr/>
          </p:nvSpPr>
          <p:spPr>
            <a:xfrm>
              <a:off x="1871739" y="3545896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53">
              <a:extLst>
                <a:ext uri="{FF2B5EF4-FFF2-40B4-BE49-F238E27FC236}">
                  <a16:creationId xmlns:a16="http://schemas.microsoft.com/office/drawing/2014/main" xmlns="" id="{035B3E4F-ABB9-4E8A-BFDE-90B36674FA77}"/>
                </a:ext>
              </a:extLst>
            </p:cNvPr>
            <p:cNvSpPr txBox="1"/>
            <p:nvPr/>
          </p:nvSpPr>
          <p:spPr>
            <a:xfrm>
              <a:off x="3410148" y="2977810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3219F19-BF88-49C5-BFA9-5C70B62AC4CF}"/>
              </a:ext>
            </a:extLst>
          </p:cNvPr>
          <p:cNvSpPr/>
          <p:nvPr/>
        </p:nvSpPr>
        <p:spPr bwMode="auto">
          <a:xfrm>
            <a:off x="2708240" y="3701244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20501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0AFBED8C-A2B3-4590-83F3-566458212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217" y="3481966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8DF43D6-4BC8-4CD8-8F71-80137D14B7D9}"/>
              </a:ext>
            </a:extLst>
          </p:cNvPr>
          <p:cNvSpPr/>
          <p:nvPr/>
        </p:nvSpPr>
        <p:spPr bwMode="auto">
          <a:xfrm>
            <a:off x="2708240" y="3143644"/>
            <a:ext cx="124202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19760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5F1375A-AC3F-4CE2-B9F0-E96D11057B39}"/>
              </a:ext>
            </a:extLst>
          </p:cNvPr>
          <p:cNvSpPr/>
          <p:nvPr/>
        </p:nvSpPr>
        <p:spPr bwMode="auto">
          <a:xfrm>
            <a:off x="4202297" y="3143644"/>
            <a:ext cx="1051294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5322A5C1-9AFE-47D3-B49D-5E4E329C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578" y="2924366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78BA6D2-83B7-477E-BFC6-BC71077C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427" y="2924366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9F3C360-8DC0-4BB5-BA95-1746CF80C6B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BDE1A7B-C641-4546-B583-63CC0343D71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382D07D-661A-4C2B-9426-DF9CFF95C784}"/>
              </a:ext>
            </a:extLst>
          </p:cNvPr>
          <p:cNvGrpSpPr/>
          <p:nvPr/>
        </p:nvGrpSpPr>
        <p:grpSpPr>
          <a:xfrm>
            <a:off x="1287028" y="2448340"/>
            <a:ext cx="4184094" cy="1592728"/>
            <a:chOff x="756631" y="2337889"/>
            <a:chExt cx="4184094" cy="159272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B98CD07F-A5F8-4905-8094-9FCF39847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1" t="40592" r="37083"/>
            <a:stretch/>
          </p:blipFill>
          <p:spPr>
            <a:xfrm flipV="1">
              <a:off x="2159732" y="2337889"/>
              <a:ext cx="2575004" cy="682604"/>
            </a:xfrm>
            <a:prstGeom prst="rect">
              <a:avLst/>
            </a:prstGeom>
          </p:spPr>
        </p:pic>
        <p:sp>
          <p:nvSpPr>
            <p:cNvPr id="22" name="TextBox 53">
              <a:extLst>
                <a:ext uri="{FF2B5EF4-FFF2-40B4-BE49-F238E27FC236}">
                  <a16:creationId xmlns:a16="http://schemas.microsoft.com/office/drawing/2014/main" xmlns="" id="{5F6F3916-A429-46B4-AB55-B5E93D5E5CF2}"/>
                </a:ext>
              </a:extLst>
            </p:cNvPr>
            <p:cNvSpPr txBox="1"/>
            <p:nvPr/>
          </p:nvSpPr>
          <p:spPr>
            <a:xfrm>
              <a:off x="756631" y="2977810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247×83 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134FA0F0-8731-44BE-8DD8-FA6999DEAD43}"/>
                </a:ext>
              </a:extLst>
            </p:cNvPr>
            <p:cNvSpPr/>
            <p:nvPr/>
          </p:nvSpPr>
          <p:spPr>
            <a:xfrm>
              <a:off x="2339752" y="2431729"/>
              <a:ext cx="900100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34A27567-2201-44DD-919A-7CA00FE28B3D}"/>
                </a:ext>
              </a:extLst>
            </p:cNvPr>
            <p:cNvSpPr/>
            <p:nvPr/>
          </p:nvSpPr>
          <p:spPr>
            <a:xfrm>
              <a:off x="3780996" y="2408425"/>
              <a:ext cx="791004" cy="3113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xmlns="" id="{78A855A7-A14A-4004-89B1-FA0147D1A30D}"/>
                </a:ext>
              </a:extLst>
            </p:cNvPr>
            <p:cNvSpPr txBox="1"/>
            <p:nvPr/>
          </p:nvSpPr>
          <p:spPr>
            <a:xfrm>
              <a:off x="2117808" y="2383744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247×80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53">
              <a:extLst>
                <a:ext uri="{FF2B5EF4-FFF2-40B4-BE49-F238E27FC236}">
                  <a16:creationId xmlns:a16="http://schemas.microsoft.com/office/drawing/2014/main" xmlns="" id="{7AC5F6AD-6AF6-42C3-B3C1-014BCAF3284A}"/>
                </a:ext>
              </a:extLst>
            </p:cNvPr>
            <p:cNvSpPr txBox="1"/>
            <p:nvPr/>
          </p:nvSpPr>
          <p:spPr>
            <a:xfrm>
              <a:off x="3506575" y="2383744"/>
              <a:ext cx="135345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247×3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A1D96148-893A-4916-AACB-E5BE38D9082A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40AA15DF-7674-4114-AC2A-08691E0E4F63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53">
              <a:extLst>
                <a:ext uri="{FF2B5EF4-FFF2-40B4-BE49-F238E27FC236}">
                  <a16:creationId xmlns:a16="http://schemas.microsoft.com/office/drawing/2014/main" xmlns="" id="{D07B13B7-9400-41A9-A0E1-D47F80A1B7C6}"/>
                </a:ext>
              </a:extLst>
            </p:cNvPr>
            <p:cNvSpPr txBox="1"/>
            <p:nvPr/>
          </p:nvSpPr>
          <p:spPr>
            <a:xfrm>
              <a:off x="1871739" y="3545896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53">
              <a:extLst>
                <a:ext uri="{FF2B5EF4-FFF2-40B4-BE49-F238E27FC236}">
                  <a16:creationId xmlns:a16="http://schemas.microsoft.com/office/drawing/2014/main" xmlns="" id="{035B3E4F-ABB9-4E8A-BFDE-90B36674FA77}"/>
                </a:ext>
              </a:extLst>
            </p:cNvPr>
            <p:cNvSpPr txBox="1"/>
            <p:nvPr/>
          </p:nvSpPr>
          <p:spPr>
            <a:xfrm>
              <a:off x="3410148" y="2977810"/>
              <a:ext cx="2879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3219F19-BF88-49C5-BFA9-5C70B62AC4CF}"/>
              </a:ext>
            </a:extLst>
          </p:cNvPr>
          <p:cNvSpPr/>
          <p:nvPr/>
        </p:nvSpPr>
        <p:spPr bwMode="auto">
          <a:xfrm>
            <a:off x="2708240" y="3701244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20501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0AFBED8C-A2B3-4590-83F3-566458212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217" y="3481966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8DF43D6-4BC8-4CD8-8F71-80137D14B7D9}"/>
              </a:ext>
            </a:extLst>
          </p:cNvPr>
          <p:cNvSpPr/>
          <p:nvPr/>
        </p:nvSpPr>
        <p:spPr bwMode="auto">
          <a:xfrm>
            <a:off x="2708240" y="3143644"/>
            <a:ext cx="124202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19760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5F1375A-AC3F-4CE2-B9F0-E96D11057B39}"/>
              </a:ext>
            </a:extLst>
          </p:cNvPr>
          <p:cNvSpPr/>
          <p:nvPr/>
        </p:nvSpPr>
        <p:spPr bwMode="auto">
          <a:xfrm>
            <a:off x="4202297" y="3143644"/>
            <a:ext cx="1051294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5322A5C1-9AFE-47D3-B49D-5E4E329C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578" y="2924366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78BA6D2-83B7-477E-BFC6-BC71077C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427" y="2924366"/>
            <a:ext cx="360000" cy="355000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AA5E4017-9FC3-43B2-A1D1-9F6E5617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640BE1D-65A8-4195-8FDC-6FAE2E5374B7}"/>
              </a:ext>
            </a:extLst>
          </p:cNvPr>
          <p:cNvGrpSpPr/>
          <p:nvPr/>
        </p:nvGrpSpPr>
        <p:grpSpPr>
          <a:xfrm>
            <a:off x="192745" y="3933056"/>
            <a:ext cx="6667165" cy="1304230"/>
            <a:chOff x="192745" y="3969060"/>
            <a:chExt cx="6667165" cy="130423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4DAC9D23-9B30-4309-927D-599878387653}"/>
                </a:ext>
              </a:extLst>
            </p:cNvPr>
            <p:cNvSpPr/>
            <p:nvPr/>
          </p:nvSpPr>
          <p:spPr>
            <a:xfrm>
              <a:off x="192745" y="4127718"/>
              <a:ext cx="6667165" cy="957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37215375-30BE-45CF-8F5D-4FBBAA86F450}"/>
                </a:ext>
              </a:extLst>
            </p:cNvPr>
            <p:cNvSpPr/>
            <p:nvPr/>
          </p:nvSpPr>
          <p:spPr>
            <a:xfrm>
              <a:off x="338478" y="396906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2836C48C-A1F8-452E-A01A-2548E0A760B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4AA449F3-9D7B-4392-A4CB-675D3E83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13C44C-FCF2-4EFF-B6DE-11CE9168F5BD}"/>
              </a:ext>
            </a:extLst>
          </p:cNvPr>
          <p:cNvSpPr txBox="1"/>
          <p:nvPr/>
        </p:nvSpPr>
        <p:spPr>
          <a:xfrm flipH="1">
            <a:off x="289121" y="4268415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247×80=19760, 247×3=741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095A40E-B87F-4231-B694-A28B21AA82C8}"/>
              </a:ext>
            </a:extLst>
          </p:cNvPr>
          <p:cNvSpPr txBox="1"/>
          <p:nvPr/>
        </p:nvSpPr>
        <p:spPr>
          <a:xfrm flipH="1">
            <a:off x="693231" y="4617132"/>
            <a:ext cx="61110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247×83=19760+741=20501</a:t>
            </a: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xmlns="" id="{6CAA3BD2-B801-4743-8ECD-AF2854A2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9" y="463622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42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결과를 비교하여     안에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=,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C51892E-C960-404B-B22A-39A111FCDCB2}"/>
              </a:ext>
            </a:extLst>
          </p:cNvPr>
          <p:cNvSpPr/>
          <p:nvPr/>
        </p:nvSpPr>
        <p:spPr>
          <a:xfrm>
            <a:off x="3233268" y="1622216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E6F5704-4FF5-4A2D-989B-7E4A9576E9C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xmlns="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E59DED67-8443-4141-BAD6-965191A60C51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5AA06B8B-93A7-4CFF-9E08-6F85DBBCB50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29EB907-E7C5-4D56-97FB-B8159D407D71}"/>
              </a:ext>
            </a:extLst>
          </p:cNvPr>
          <p:cNvGrpSpPr/>
          <p:nvPr/>
        </p:nvGrpSpPr>
        <p:grpSpPr>
          <a:xfrm>
            <a:off x="1564496" y="2490791"/>
            <a:ext cx="3880771" cy="1876417"/>
            <a:chOff x="1564496" y="2490791"/>
            <a:chExt cx="3880771" cy="18764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AA94BE8-6C66-45B1-BE9D-EC3F9AA39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4496" y="2490791"/>
              <a:ext cx="3880771" cy="187641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F4E9C059-C726-4EFF-9848-CF3DCCD1C2D4}"/>
                </a:ext>
              </a:extLst>
            </p:cNvPr>
            <p:cNvSpPr/>
            <p:nvPr/>
          </p:nvSpPr>
          <p:spPr>
            <a:xfrm>
              <a:off x="1934122" y="3207421"/>
              <a:ext cx="936104" cy="287242"/>
            </a:xfrm>
            <a:prstGeom prst="roundRect">
              <a:avLst/>
            </a:prstGeom>
            <a:solidFill>
              <a:srgbClr val="FBDCD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18F74A14-279B-450A-BA29-026427A4835A}"/>
                </a:ext>
              </a:extLst>
            </p:cNvPr>
            <p:cNvSpPr/>
            <p:nvPr/>
          </p:nvSpPr>
          <p:spPr>
            <a:xfrm>
              <a:off x="4164659" y="3190497"/>
              <a:ext cx="936104" cy="287242"/>
            </a:xfrm>
            <a:prstGeom prst="roundRect">
              <a:avLst/>
            </a:prstGeom>
            <a:solidFill>
              <a:srgbClr val="FBDCD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53">
              <a:extLst>
                <a:ext uri="{FF2B5EF4-FFF2-40B4-BE49-F238E27FC236}">
                  <a16:creationId xmlns:a16="http://schemas.microsoft.com/office/drawing/2014/main" xmlns="" id="{10962C4D-3F00-4679-9907-B8A517B78C0F}"/>
                </a:ext>
              </a:extLst>
            </p:cNvPr>
            <p:cNvSpPr txBox="1"/>
            <p:nvPr/>
          </p:nvSpPr>
          <p:spPr>
            <a:xfrm>
              <a:off x="1564496" y="3141758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500×40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53">
              <a:extLst>
                <a:ext uri="{FF2B5EF4-FFF2-40B4-BE49-F238E27FC236}">
                  <a16:creationId xmlns:a16="http://schemas.microsoft.com/office/drawing/2014/main" xmlns="" id="{C07BBE56-1F90-4BA0-9842-ADE1B3E2CB58}"/>
                </a:ext>
              </a:extLst>
            </p:cNvPr>
            <p:cNvSpPr txBox="1"/>
            <p:nvPr/>
          </p:nvSpPr>
          <p:spPr>
            <a:xfrm>
              <a:off x="3836319" y="3141758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408×53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A1F39A4E-2712-4B07-848E-48CA338C1116}"/>
                </a:ext>
              </a:extLst>
            </p:cNvPr>
            <p:cNvSpPr/>
            <p:nvPr/>
          </p:nvSpPr>
          <p:spPr>
            <a:xfrm>
              <a:off x="3157280" y="2996952"/>
              <a:ext cx="662875" cy="71797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F18C3B4-D10B-4297-B12B-CF608450F485}"/>
              </a:ext>
            </a:extLst>
          </p:cNvPr>
          <p:cNvSpPr/>
          <p:nvPr/>
        </p:nvSpPr>
        <p:spPr>
          <a:xfrm>
            <a:off x="3279640" y="310720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E7FC162-EB1F-4E15-8683-E5C6DFA5B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626" y="2961997"/>
            <a:ext cx="360000" cy="355000"/>
          </a:xfrm>
          <a:prstGeom prst="rect">
            <a:avLst/>
          </a:prstGeom>
        </p:spPr>
      </p:pic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761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결과를 비교하여     안에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=,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C51892E-C960-404B-B22A-39A111FCDCB2}"/>
              </a:ext>
            </a:extLst>
          </p:cNvPr>
          <p:cNvSpPr/>
          <p:nvPr/>
        </p:nvSpPr>
        <p:spPr>
          <a:xfrm>
            <a:off x="3233268" y="1622216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xmlns="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29EB907-E7C5-4D56-97FB-B8159D407D71}"/>
              </a:ext>
            </a:extLst>
          </p:cNvPr>
          <p:cNvGrpSpPr/>
          <p:nvPr/>
        </p:nvGrpSpPr>
        <p:grpSpPr>
          <a:xfrm>
            <a:off x="1564496" y="2490791"/>
            <a:ext cx="3880771" cy="1876417"/>
            <a:chOff x="1564496" y="2490791"/>
            <a:chExt cx="3880771" cy="18764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AA94BE8-6C66-45B1-BE9D-EC3F9AA39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4496" y="2490791"/>
              <a:ext cx="3880771" cy="187641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F4E9C059-C726-4EFF-9848-CF3DCCD1C2D4}"/>
                </a:ext>
              </a:extLst>
            </p:cNvPr>
            <p:cNvSpPr/>
            <p:nvPr/>
          </p:nvSpPr>
          <p:spPr>
            <a:xfrm>
              <a:off x="1934122" y="3207421"/>
              <a:ext cx="936104" cy="287242"/>
            </a:xfrm>
            <a:prstGeom prst="roundRect">
              <a:avLst/>
            </a:prstGeom>
            <a:solidFill>
              <a:srgbClr val="FBDCD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18F74A14-279B-450A-BA29-026427A4835A}"/>
                </a:ext>
              </a:extLst>
            </p:cNvPr>
            <p:cNvSpPr/>
            <p:nvPr/>
          </p:nvSpPr>
          <p:spPr>
            <a:xfrm>
              <a:off x="4164659" y="3190497"/>
              <a:ext cx="936104" cy="287242"/>
            </a:xfrm>
            <a:prstGeom prst="roundRect">
              <a:avLst/>
            </a:prstGeom>
            <a:solidFill>
              <a:srgbClr val="FBDCD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53">
              <a:extLst>
                <a:ext uri="{FF2B5EF4-FFF2-40B4-BE49-F238E27FC236}">
                  <a16:creationId xmlns:a16="http://schemas.microsoft.com/office/drawing/2014/main" xmlns="" id="{10962C4D-3F00-4679-9907-B8A517B78C0F}"/>
                </a:ext>
              </a:extLst>
            </p:cNvPr>
            <p:cNvSpPr txBox="1"/>
            <p:nvPr/>
          </p:nvSpPr>
          <p:spPr>
            <a:xfrm>
              <a:off x="1564496" y="3141758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500×40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53">
              <a:extLst>
                <a:ext uri="{FF2B5EF4-FFF2-40B4-BE49-F238E27FC236}">
                  <a16:creationId xmlns:a16="http://schemas.microsoft.com/office/drawing/2014/main" xmlns="" id="{C07BBE56-1F90-4BA0-9842-ADE1B3E2CB58}"/>
                </a:ext>
              </a:extLst>
            </p:cNvPr>
            <p:cNvSpPr txBox="1"/>
            <p:nvPr/>
          </p:nvSpPr>
          <p:spPr>
            <a:xfrm>
              <a:off x="3836319" y="3141758"/>
              <a:ext cx="1592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408×53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A1F39A4E-2712-4B07-848E-48CA338C1116}"/>
                </a:ext>
              </a:extLst>
            </p:cNvPr>
            <p:cNvSpPr/>
            <p:nvPr/>
          </p:nvSpPr>
          <p:spPr>
            <a:xfrm>
              <a:off x="3157280" y="2996952"/>
              <a:ext cx="662875" cy="71797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F18C3B4-D10B-4297-B12B-CF608450F485}"/>
              </a:ext>
            </a:extLst>
          </p:cNvPr>
          <p:cNvSpPr/>
          <p:nvPr/>
        </p:nvSpPr>
        <p:spPr>
          <a:xfrm>
            <a:off x="3279640" y="310720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E7FC162-EB1F-4E15-8683-E5C6DFA5B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626" y="2961997"/>
            <a:ext cx="360000" cy="355000"/>
          </a:xfrm>
          <a:prstGeom prst="rect">
            <a:avLst/>
          </a:prstGeom>
        </p:spPr>
      </p:pic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23B86BED-9E49-4632-9A73-D67302D7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868A0D5-03DE-4F28-92B2-9060C9607D08}"/>
              </a:ext>
            </a:extLst>
          </p:cNvPr>
          <p:cNvGrpSpPr/>
          <p:nvPr/>
        </p:nvGrpSpPr>
        <p:grpSpPr>
          <a:xfrm>
            <a:off x="192745" y="3825044"/>
            <a:ext cx="6667165" cy="1412242"/>
            <a:chOff x="192745" y="3861048"/>
            <a:chExt cx="6667165" cy="14122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49DF3173-C59C-4CB7-ADE5-F6E0612DB643}"/>
                </a:ext>
              </a:extLst>
            </p:cNvPr>
            <p:cNvSpPr/>
            <p:nvPr/>
          </p:nvSpPr>
          <p:spPr>
            <a:xfrm>
              <a:off x="192745" y="4003960"/>
              <a:ext cx="6667165" cy="1081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:a16="http://schemas.microsoft.com/office/drawing/2014/main" xmlns="" id="{810A5EAB-FAC0-4185-989C-17C746867CD3}"/>
                </a:ext>
              </a:extLst>
            </p:cNvPr>
            <p:cNvSpPr/>
            <p:nvPr/>
          </p:nvSpPr>
          <p:spPr>
            <a:xfrm>
              <a:off x="338478" y="38610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14238C5A-15F0-4FB3-8AAB-91451A3943F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53">
            <a:extLst>
              <a:ext uri="{FF2B5EF4-FFF2-40B4-BE49-F238E27FC236}">
                <a16:creationId xmlns:a16="http://schemas.microsoft.com/office/drawing/2014/main" xmlns="" id="{259B51E0-6B75-4599-BA7F-1DADA43D99C6}"/>
              </a:ext>
            </a:extLst>
          </p:cNvPr>
          <p:cNvSpPr txBox="1"/>
          <p:nvPr/>
        </p:nvSpPr>
        <p:spPr>
          <a:xfrm flipH="1">
            <a:off x="325124" y="4185084"/>
            <a:ext cx="64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500×40=20000, 408×53=21624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500×40      408×53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451F52A-0DCC-45EC-B000-CF7F38F825A9}"/>
              </a:ext>
            </a:extLst>
          </p:cNvPr>
          <p:cNvSpPr/>
          <p:nvPr/>
        </p:nvSpPr>
        <p:spPr>
          <a:xfrm>
            <a:off x="2159732" y="4647303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</p:spTree>
    <p:extLst>
      <p:ext uri="{BB962C8B-B14F-4D97-AF65-F5344CB8AC3E}">
        <p14:creationId xmlns:p14="http://schemas.microsoft.com/office/powerpoint/2010/main" val="41894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117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\lesson03\ops\3\images\3_7\3_7_4.svg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2ACBFF-2CB8-4A41-89A5-BE530C0566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993"/>
          <a:stretch/>
        </p:blipFill>
        <p:spPr>
          <a:xfrm>
            <a:off x="1146280" y="2152796"/>
            <a:ext cx="1877673" cy="2470928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64E7F84-277D-4E23-9F5A-12FE87F7DB4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CC7B53A-D654-46B8-A3AC-11D6C18C77A7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0E1B335-1DE4-43C8-9221-44115CF2C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08"/>
          <a:stretch/>
        </p:blipFill>
        <p:spPr>
          <a:xfrm>
            <a:off x="4057063" y="2152796"/>
            <a:ext cx="1802026" cy="247092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448A7EB-63B5-4A4D-B310-7FB574F8A87B}"/>
              </a:ext>
            </a:extLst>
          </p:cNvPr>
          <p:cNvSpPr/>
          <p:nvPr/>
        </p:nvSpPr>
        <p:spPr>
          <a:xfrm>
            <a:off x="1331640" y="2312876"/>
            <a:ext cx="1512168" cy="792088"/>
          </a:xfrm>
          <a:prstGeom prst="roundRect">
            <a:avLst/>
          </a:prstGeom>
          <a:solidFill>
            <a:srgbClr val="FDD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D106DA2A-0842-4D3D-A716-D75DB5455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62819"/>
              </p:ext>
            </p:extLst>
          </p:nvPr>
        </p:nvGraphicFramePr>
        <p:xfrm>
          <a:off x="1433130" y="2219135"/>
          <a:ext cx="1247784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E69FA4C-5B7E-4EA1-904D-618BC0756EDD}"/>
              </a:ext>
            </a:extLst>
          </p:cNvPr>
          <p:cNvSpPr/>
          <p:nvPr/>
        </p:nvSpPr>
        <p:spPr bwMode="auto">
          <a:xfrm>
            <a:off x="1433130" y="3406130"/>
            <a:ext cx="12839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4  4  4  0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8307331D-0CC6-43D8-912D-35E3E555A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902" y="3263834"/>
            <a:ext cx="360000" cy="355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F30F82E2-925A-47D2-A2A6-CEDD6DFEE70F}"/>
              </a:ext>
            </a:extLst>
          </p:cNvPr>
          <p:cNvSpPr/>
          <p:nvPr/>
        </p:nvSpPr>
        <p:spPr>
          <a:xfrm>
            <a:off x="4175956" y="2349463"/>
            <a:ext cx="1576539" cy="761945"/>
          </a:xfrm>
          <a:prstGeom prst="roundRect">
            <a:avLst/>
          </a:prstGeom>
          <a:solidFill>
            <a:srgbClr val="E9F2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8900F9CE-9078-4D41-B2CF-237997684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40921"/>
              </p:ext>
            </p:extLst>
          </p:nvPr>
        </p:nvGraphicFramePr>
        <p:xfrm>
          <a:off x="4572000" y="2165091"/>
          <a:ext cx="1079632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9908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26990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269908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269908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F307CD5-411A-4C87-A3BB-072A4143854B}"/>
              </a:ext>
            </a:extLst>
          </p:cNvPr>
          <p:cNvSpPr/>
          <p:nvPr/>
        </p:nvSpPr>
        <p:spPr bwMode="auto">
          <a:xfrm>
            <a:off x="4175956" y="3352086"/>
            <a:ext cx="15765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1  2  2  8  8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0CD9C38-CE46-4C93-B596-FDDB14CA4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23" y="3185033"/>
            <a:ext cx="360000" cy="355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 bwMode="auto">
          <a:xfrm>
            <a:off x="4175956" y="3232026"/>
            <a:ext cx="157653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45339</TotalTime>
  <Words>1791</Words>
  <Application>Microsoft Office PowerPoint</Application>
  <PresentationFormat>화면 슬라이드 쇼(4:3)</PresentationFormat>
  <Paragraphs>646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7426</cp:revision>
  <dcterms:created xsi:type="dcterms:W3CDTF">2008-07-15T12:19:11Z</dcterms:created>
  <dcterms:modified xsi:type="dcterms:W3CDTF">2022-02-15T05:12:54Z</dcterms:modified>
</cp:coreProperties>
</file>