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792" r:id="rId3"/>
    <p:sldId id="793" r:id="rId4"/>
    <p:sldId id="878" r:id="rId5"/>
    <p:sldId id="944" r:id="rId6"/>
    <p:sldId id="928" r:id="rId7"/>
    <p:sldId id="945" r:id="rId8"/>
    <p:sldId id="942" r:id="rId9"/>
    <p:sldId id="946" r:id="rId10"/>
    <p:sldId id="929" r:id="rId11"/>
    <p:sldId id="940" r:id="rId12"/>
    <p:sldId id="943" r:id="rId13"/>
    <p:sldId id="948" r:id="rId14"/>
    <p:sldId id="949" r:id="rId15"/>
    <p:sldId id="950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  <a:srgbClr val="C3D69B"/>
    <a:srgbClr val="77933C"/>
    <a:srgbClr val="C0E8EC"/>
    <a:srgbClr val="F6F1D4"/>
    <a:srgbClr val="F6E7D4"/>
    <a:srgbClr val="6EBC4C"/>
    <a:srgbClr val="FF3399"/>
    <a:srgbClr val="EAB4E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cdata2.tsherpa.co.kr/tsherpa/MultiMedia/Flash/2019/curri/MM_61_03/suhi_0601_02/images/suhi_0601_02_0008/suhi_0601_02_0008_03.png" TargetMode="Externa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e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eg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.png"/><Relationship Id="rId3" Type="http://schemas.openxmlformats.org/officeDocument/2006/relationships/image" Target="../media/image16.jpeg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1108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8082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989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07 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소수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(5)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F87C91-9C8A-49C7-B48F-4211F65C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7105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D8B49CA-65FD-4587-A82D-4B61A949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75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9FE54B2-3919-4415-890E-73E8A66F8E3E}"/>
              </a:ext>
            </a:extLst>
          </p:cNvPr>
          <p:cNvSpPr/>
          <p:nvPr/>
        </p:nvSpPr>
        <p:spPr>
          <a:xfrm>
            <a:off x="4646422" y="4863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45728"/>
              </p:ext>
            </p:extLst>
          </p:nvPr>
        </p:nvGraphicFramePr>
        <p:xfrm>
          <a:off x="7012749" y="690525"/>
          <a:ext cx="2086863" cy="3472978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5925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5873B8-FD17-422C-8226-C5254246AD16}"/>
              </a:ext>
            </a:extLst>
          </p:cNvPr>
          <p:cNvSpPr/>
          <p:nvPr/>
        </p:nvSpPr>
        <p:spPr>
          <a:xfrm>
            <a:off x="2123729" y="3304992"/>
            <a:ext cx="900100" cy="124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20BE203-9A69-4EF2-A12B-F349572A5CAF}"/>
              </a:ext>
            </a:extLst>
          </p:cNvPr>
          <p:cNvSpPr/>
          <p:nvPr/>
        </p:nvSpPr>
        <p:spPr>
          <a:xfrm>
            <a:off x="1950418" y="32099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id="{26263D7C-7801-4C12-8E4E-D552E3F0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09" y="40409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>
            <a:extLst>
              <a:ext uri="{FF2B5EF4-FFF2-40B4-BE49-F238E27FC236}">
                <a16:creationId xmlns:a16="http://schemas.microsoft.com/office/drawing/2014/main" id="{A376C20E-EB15-41C6-B12A-7CE5E2DB5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56" y="341337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6FEDF0-9B51-4649-8767-F44CCC2E0139}"/>
              </a:ext>
            </a:extLst>
          </p:cNvPr>
          <p:cNvSpPr/>
          <p:nvPr/>
        </p:nvSpPr>
        <p:spPr>
          <a:xfrm>
            <a:off x="290714" y="2194025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A7E678C-C825-43EA-BE72-00C33416CEB4}"/>
              </a:ext>
            </a:extLst>
          </p:cNvPr>
          <p:cNvSpPr/>
          <p:nvPr/>
        </p:nvSpPr>
        <p:spPr>
          <a:xfrm>
            <a:off x="179512" y="2221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6EA5C0-A2DD-4A0E-8C39-37E028FE91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" y="2420408"/>
            <a:ext cx="341761" cy="2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F87C91-9C8A-49C7-B48F-4211F65C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7105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D8B49CA-65FD-4587-A82D-4B61A949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75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01583"/>
              </p:ext>
            </p:extLst>
          </p:nvPr>
        </p:nvGraphicFramePr>
        <p:xfrm>
          <a:off x="7012749" y="690525"/>
          <a:ext cx="2086863" cy="39606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출처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https://cdata2.tsherpa.co.kr/tsherpa/MultiMedia/Flash/2019/curri/MM_61_03/suhi_0601_02/images/suhi_0601_02_0008/suhi_0601_02_0008_03.png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번째 삼각뿔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5925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5873B8-FD17-422C-8226-C5254246AD16}"/>
              </a:ext>
            </a:extLst>
          </p:cNvPr>
          <p:cNvSpPr/>
          <p:nvPr/>
        </p:nvSpPr>
        <p:spPr>
          <a:xfrm>
            <a:off x="2123729" y="3304992"/>
            <a:ext cx="900100" cy="124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id="{26263D7C-7801-4C12-8E4E-D552E3F0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09" y="40409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>
            <a:extLst>
              <a:ext uri="{FF2B5EF4-FFF2-40B4-BE49-F238E27FC236}">
                <a16:creationId xmlns:a16="http://schemas.microsoft.com/office/drawing/2014/main" id="{A376C20E-EB15-41C6-B12A-7CE5E2DB5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56" y="341337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6FEDF0-9B51-4649-8767-F44CCC2E0139}"/>
              </a:ext>
            </a:extLst>
          </p:cNvPr>
          <p:cNvSpPr/>
          <p:nvPr/>
        </p:nvSpPr>
        <p:spPr>
          <a:xfrm>
            <a:off x="290714" y="2194025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6EA5C0-A2DD-4A0E-8C39-37E028FE91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" y="2420408"/>
            <a:ext cx="341761" cy="287799"/>
          </a:xfrm>
          <a:prstGeom prst="rect">
            <a:avLst/>
          </a:prstGeom>
        </p:spPr>
      </p:pic>
      <p:sp>
        <p:nvSpPr>
          <p:cNvPr id="25" name="사각형: 둥근 모서리 32">
            <a:extLst>
              <a:ext uri="{FF2B5EF4-FFF2-40B4-BE49-F238E27FC236}">
                <a16:creationId xmlns:a16="http://schemas.microsoft.com/office/drawing/2014/main" id="{472A1DC5-FEE7-494D-A017-B3BC7CC0D23E}"/>
              </a:ext>
            </a:extLst>
          </p:cNvPr>
          <p:cNvSpPr/>
          <p:nvPr/>
        </p:nvSpPr>
        <p:spPr>
          <a:xfrm>
            <a:off x="467544" y="3385602"/>
            <a:ext cx="6182466" cy="14696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C6934DBD-4C16-4BF7-B2BC-3D6DA6714FB2}"/>
              </a:ext>
            </a:extLst>
          </p:cNvPr>
          <p:cNvSpPr/>
          <p:nvPr/>
        </p:nvSpPr>
        <p:spPr>
          <a:xfrm flipH="1" flipV="1">
            <a:off x="4963740" y="4873173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49CA95AE-E45B-402D-A5EA-89E872E4B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809755" y="3081538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D60C16-3BF5-4A2E-8DFD-E0ECC45A4AA7}"/>
              </a:ext>
            </a:extLst>
          </p:cNvPr>
          <p:cNvSpPr txBox="1"/>
          <p:nvPr/>
        </p:nvSpPr>
        <p:spPr>
          <a:xfrm>
            <a:off x="1492637" y="3526282"/>
            <a:ext cx="515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 삼각뿔의 모서리는 모두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모서리의 길이가 같고 합이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6.3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모서리의 길이를 구하려면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6.3÷6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모서리의 길이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6.3÷6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1.05(m)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ECE8E04-1DD0-40D8-9B09-A5FBEE879111}"/>
              </a:ext>
            </a:extLst>
          </p:cNvPr>
          <p:cNvSpPr/>
          <p:nvPr/>
        </p:nvSpPr>
        <p:spPr>
          <a:xfrm>
            <a:off x="4440160" y="392621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EA90D52-79FC-441F-B9CC-DEFFB7444DA8}"/>
              </a:ext>
            </a:extLst>
          </p:cNvPr>
          <p:cNvSpPr/>
          <p:nvPr/>
        </p:nvSpPr>
        <p:spPr>
          <a:xfrm>
            <a:off x="5180433" y="3381567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25B0457-1E10-46CF-841E-0CD961BB0D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41" t="-1395" r="79062"/>
          <a:stretch/>
        </p:blipFill>
        <p:spPr>
          <a:xfrm>
            <a:off x="669419" y="3670996"/>
            <a:ext cx="836704" cy="826315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90F40189-6B09-42ED-9798-A71BA582984B}"/>
              </a:ext>
            </a:extLst>
          </p:cNvPr>
          <p:cNvSpPr/>
          <p:nvPr/>
        </p:nvSpPr>
        <p:spPr>
          <a:xfrm>
            <a:off x="3837569" y="4223423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7AB7644-FC95-4E5F-A375-F982DC6CCB0B}"/>
              </a:ext>
            </a:extLst>
          </p:cNvPr>
          <p:cNvSpPr/>
          <p:nvPr/>
        </p:nvSpPr>
        <p:spPr>
          <a:xfrm>
            <a:off x="600620" y="3581272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45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0E683D-63B2-41D9-B0F8-9358979432AC}"/>
              </a:ext>
            </a:extLst>
          </p:cNvPr>
          <p:cNvSpPr/>
          <p:nvPr/>
        </p:nvSpPr>
        <p:spPr bwMode="auto">
          <a:xfrm>
            <a:off x="1512582" y="2647150"/>
            <a:ext cx="4967629" cy="827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(5)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40~41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5.35 m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명이 가질 수 있는 끈이 몇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(5)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C96BE14-E58F-4697-AF7E-0026E3EF59E1}"/>
              </a:ext>
            </a:extLst>
          </p:cNvPr>
          <p:cNvGrpSpPr/>
          <p:nvPr/>
        </p:nvGrpSpPr>
        <p:grpSpPr>
          <a:xfrm>
            <a:off x="5289209" y="1213983"/>
            <a:ext cx="1621540" cy="263037"/>
            <a:chOff x="5289209" y="1213983"/>
            <a:chExt cx="1621540" cy="263037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E604079B-AB76-4494-BC0A-7E007670458E}"/>
                </a:ext>
              </a:extLst>
            </p:cNvPr>
            <p:cNvSpPr/>
            <p:nvPr/>
          </p:nvSpPr>
          <p:spPr>
            <a:xfrm>
              <a:off x="6669492" y="122213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6F19CD-8A6A-400E-8571-ACDD55C49F08}"/>
                </a:ext>
              </a:extLst>
            </p:cNvPr>
            <p:cNvSpPr txBox="1"/>
            <p:nvPr/>
          </p:nvSpPr>
          <p:spPr>
            <a:xfrm>
              <a:off x="6667313" y="121398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816F40F9-18DD-44F9-8931-6D0369C0F359}"/>
                </a:ext>
              </a:extLst>
            </p:cNvPr>
            <p:cNvSpPr/>
            <p:nvPr/>
          </p:nvSpPr>
          <p:spPr>
            <a:xfrm>
              <a:off x="5291391" y="1223565"/>
              <a:ext cx="2415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46419764-5446-42DE-9E75-FBFA770D770C}"/>
                </a:ext>
              </a:extLst>
            </p:cNvPr>
            <p:cNvSpPr/>
            <p:nvPr/>
          </p:nvSpPr>
          <p:spPr>
            <a:xfrm>
              <a:off x="5565553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7A741B8E-AB88-41CB-9D5B-DD71DA8AC14B}"/>
                </a:ext>
              </a:extLst>
            </p:cNvPr>
            <p:cNvSpPr/>
            <p:nvPr/>
          </p:nvSpPr>
          <p:spPr>
            <a:xfrm>
              <a:off x="5841896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5A5E351C-1E00-460D-9976-F2164459F9CA}"/>
                </a:ext>
              </a:extLst>
            </p:cNvPr>
            <p:cNvSpPr/>
            <p:nvPr/>
          </p:nvSpPr>
          <p:spPr>
            <a:xfrm>
              <a:off x="6118240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CF17588D-894A-4233-896D-181159A5A4D9}"/>
                </a:ext>
              </a:extLst>
            </p:cNvPr>
            <p:cNvSpPr/>
            <p:nvPr/>
          </p:nvSpPr>
          <p:spPr>
            <a:xfrm>
              <a:off x="6394584" y="1223565"/>
              <a:ext cx="2415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32BF5F-AB3E-4C26-8A23-B11989F95F70}"/>
                </a:ext>
              </a:extLst>
            </p:cNvPr>
            <p:cNvSpPr txBox="1"/>
            <p:nvPr/>
          </p:nvSpPr>
          <p:spPr>
            <a:xfrm>
              <a:off x="5289209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96C1C6-0088-49DE-816A-39B1A61C7BB5}"/>
                </a:ext>
              </a:extLst>
            </p:cNvPr>
            <p:cNvSpPr txBox="1"/>
            <p:nvPr/>
          </p:nvSpPr>
          <p:spPr>
            <a:xfrm>
              <a:off x="5565553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1107E1-984E-4EEA-8DB6-A47A349E54BD}"/>
                </a:ext>
              </a:extLst>
            </p:cNvPr>
            <p:cNvSpPr txBox="1"/>
            <p:nvPr/>
          </p:nvSpPr>
          <p:spPr>
            <a:xfrm>
              <a:off x="5839715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186CAE-44E4-4B50-BE95-094FA05A4452}"/>
                </a:ext>
              </a:extLst>
            </p:cNvPr>
            <p:cNvSpPr txBox="1"/>
            <p:nvPr/>
          </p:nvSpPr>
          <p:spPr>
            <a:xfrm>
              <a:off x="6118239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2E9397-29FE-457D-9C24-CEBFDCA2B49D}"/>
                </a:ext>
              </a:extLst>
            </p:cNvPr>
            <p:cNvSpPr txBox="1"/>
            <p:nvPr/>
          </p:nvSpPr>
          <p:spPr>
            <a:xfrm>
              <a:off x="6394582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3EC43F3C-A621-47F4-A55B-4C41924A0453}"/>
              </a:ext>
            </a:extLst>
          </p:cNvPr>
          <p:cNvSpPr/>
          <p:nvPr/>
        </p:nvSpPr>
        <p:spPr>
          <a:xfrm>
            <a:off x="5704710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A898E9E-BDA0-4614-9416-67FE42A14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48893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FE93DBA4-3215-4F41-88AA-8F309860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9" y="2911004"/>
            <a:ext cx="305267" cy="24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278CDDD-1E3B-43D6-BD93-02D98E38C268}"/>
              </a:ext>
            </a:extLst>
          </p:cNvPr>
          <p:cNvSpPr txBox="1"/>
          <p:nvPr/>
        </p:nvSpPr>
        <p:spPr>
          <a:xfrm>
            <a:off x="1547667" y="3709752"/>
            <a:ext cx="756081" cy="31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81185779-3CF8-4F9E-8F38-48AAB3E8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27" y="3913097"/>
            <a:ext cx="246846" cy="24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87F370A6-856F-4F2E-8B26-311D77E273CB}"/>
              </a:ext>
            </a:extLst>
          </p:cNvPr>
          <p:cNvSpPr txBox="1"/>
          <p:nvPr/>
        </p:nvSpPr>
        <p:spPr>
          <a:xfrm>
            <a:off x="1547665" y="3570112"/>
            <a:ext cx="75608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1.07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67421EE0-F37F-4391-90BD-74C58F0BD16B}"/>
              </a:ext>
            </a:extLst>
          </p:cNvPr>
          <p:cNvSpPr txBox="1"/>
          <p:nvPr/>
        </p:nvSpPr>
        <p:spPr>
          <a:xfrm>
            <a:off x="2257373" y="3657505"/>
            <a:ext cx="4193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97B52EDF-1781-46A2-B480-8D911EB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36" y="36821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49B5D04-4BD7-4844-A7DB-C9C9FFA5EB3B}"/>
              </a:ext>
            </a:extLst>
          </p:cNvPr>
          <p:cNvSpPr/>
          <p:nvPr/>
        </p:nvSpPr>
        <p:spPr bwMode="auto">
          <a:xfrm>
            <a:off x="690503" y="2652300"/>
            <a:ext cx="720080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C8DB8-F4DB-4769-B908-04015620C8F7}"/>
              </a:ext>
            </a:extLst>
          </p:cNvPr>
          <p:cNvSpPr txBox="1"/>
          <p:nvPr/>
        </p:nvSpPr>
        <p:spPr>
          <a:xfrm>
            <a:off x="1909638" y="2647150"/>
            <a:ext cx="4570574" cy="584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5.35÷5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＝     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1.07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09CBE2A-8330-44B2-A128-88675B806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29640"/>
              </p:ext>
            </p:extLst>
          </p:nvPr>
        </p:nvGraphicFramePr>
        <p:xfrm>
          <a:off x="3059832" y="2665636"/>
          <a:ext cx="430316" cy="75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16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8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48" name="표 8">
            <a:extLst>
              <a:ext uri="{FF2B5EF4-FFF2-40B4-BE49-F238E27FC236}">
                <a16:creationId xmlns:a16="http://schemas.microsoft.com/office/drawing/2014/main" id="{EDFE9CA5-B859-4868-A64E-86DA8ABC8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33588"/>
              </p:ext>
            </p:extLst>
          </p:nvPr>
        </p:nvGraphicFramePr>
        <p:xfrm>
          <a:off x="4128493" y="2668682"/>
          <a:ext cx="828092" cy="75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8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535÷5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49" name="표 8">
            <a:extLst>
              <a:ext uri="{FF2B5EF4-FFF2-40B4-BE49-F238E27FC236}">
                <a16:creationId xmlns:a16="http://schemas.microsoft.com/office/drawing/2014/main" id="{8F183C43-8D51-40F0-832C-F30AE5F1F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19525"/>
              </p:ext>
            </p:extLst>
          </p:nvPr>
        </p:nvGraphicFramePr>
        <p:xfrm>
          <a:off x="5174341" y="2665636"/>
          <a:ext cx="430316" cy="75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16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8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pic>
        <p:nvPicPr>
          <p:cNvPr id="51" name="Picture 4">
            <a:extLst>
              <a:ext uri="{FF2B5EF4-FFF2-40B4-BE49-F238E27FC236}">
                <a16:creationId xmlns:a16="http://schemas.microsoft.com/office/drawing/2014/main" id="{CF16105C-6A41-47BF-9B18-A1B2F745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93" y="2600908"/>
            <a:ext cx="246846" cy="24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F32DCE9-4D2C-4ABE-AE12-B5ECF8000057}"/>
              </a:ext>
            </a:extLst>
          </p:cNvPr>
          <p:cNvGrpSpPr/>
          <p:nvPr/>
        </p:nvGrpSpPr>
        <p:grpSpPr>
          <a:xfrm>
            <a:off x="3029666" y="5301208"/>
            <a:ext cx="1289986" cy="207380"/>
            <a:chOff x="319554" y="1245924"/>
            <a:chExt cx="2636592" cy="423864"/>
          </a:xfrm>
        </p:grpSpPr>
        <p:pic>
          <p:nvPicPr>
            <p:cNvPr id="57" name="Picture 11">
              <a:extLst>
                <a:ext uri="{FF2B5EF4-FFF2-40B4-BE49-F238E27FC236}">
                  <a16:creationId xmlns:a16="http://schemas.microsoft.com/office/drawing/2014/main" id="{52052639-492B-40DE-BC12-7B020F491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094F3DE4-A56E-447D-A4FB-CA498CC93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E68BECBD-22CD-4598-99F7-1B8839C9D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id="{6B3D737B-A153-44D4-BDAE-F959A0A3F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95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0E683D-63B2-41D9-B0F8-9358979432AC}"/>
              </a:ext>
            </a:extLst>
          </p:cNvPr>
          <p:cNvSpPr/>
          <p:nvPr/>
        </p:nvSpPr>
        <p:spPr bwMode="auto">
          <a:xfrm>
            <a:off x="1512583" y="2647150"/>
            <a:ext cx="2161266" cy="2160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(5)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40~41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1030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5.35 m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명이 가질 수 있는 끈이 몇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(5)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C96BE14-E58F-4697-AF7E-0026E3EF59E1}"/>
              </a:ext>
            </a:extLst>
          </p:cNvPr>
          <p:cNvGrpSpPr/>
          <p:nvPr/>
        </p:nvGrpSpPr>
        <p:grpSpPr>
          <a:xfrm>
            <a:off x="5289209" y="1213983"/>
            <a:ext cx="1621540" cy="263037"/>
            <a:chOff x="5289209" y="1213983"/>
            <a:chExt cx="1621540" cy="263037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E604079B-AB76-4494-BC0A-7E007670458E}"/>
                </a:ext>
              </a:extLst>
            </p:cNvPr>
            <p:cNvSpPr/>
            <p:nvPr/>
          </p:nvSpPr>
          <p:spPr>
            <a:xfrm>
              <a:off x="6669492" y="122213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6F19CD-8A6A-400E-8571-ACDD55C49F08}"/>
                </a:ext>
              </a:extLst>
            </p:cNvPr>
            <p:cNvSpPr txBox="1"/>
            <p:nvPr/>
          </p:nvSpPr>
          <p:spPr>
            <a:xfrm>
              <a:off x="6667313" y="121398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816F40F9-18DD-44F9-8931-6D0369C0F359}"/>
                </a:ext>
              </a:extLst>
            </p:cNvPr>
            <p:cNvSpPr/>
            <p:nvPr/>
          </p:nvSpPr>
          <p:spPr>
            <a:xfrm>
              <a:off x="5291391" y="1223565"/>
              <a:ext cx="2415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46419764-5446-42DE-9E75-FBFA770D770C}"/>
                </a:ext>
              </a:extLst>
            </p:cNvPr>
            <p:cNvSpPr/>
            <p:nvPr/>
          </p:nvSpPr>
          <p:spPr>
            <a:xfrm>
              <a:off x="5565553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7A741B8E-AB88-41CB-9D5B-DD71DA8AC14B}"/>
                </a:ext>
              </a:extLst>
            </p:cNvPr>
            <p:cNvSpPr/>
            <p:nvPr/>
          </p:nvSpPr>
          <p:spPr>
            <a:xfrm>
              <a:off x="5841896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5A5E351C-1E00-460D-9976-F2164459F9CA}"/>
                </a:ext>
              </a:extLst>
            </p:cNvPr>
            <p:cNvSpPr/>
            <p:nvPr/>
          </p:nvSpPr>
          <p:spPr>
            <a:xfrm>
              <a:off x="6118240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CF17588D-894A-4233-896D-181159A5A4D9}"/>
                </a:ext>
              </a:extLst>
            </p:cNvPr>
            <p:cNvSpPr/>
            <p:nvPr/>
          </p:nvSpPr>
          <p:spPr>
            <a:xfrm>
              <a:off x="6394584" y="1223565"/>
              <a:ext cx="2415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32BF5F-AB3E-4C26-8A23-B11989F95F70}"/>
                </a:ext>
              </a:extLst>
            </p:cNvPr>
            <p:cNvSpPr txBox="1"/>
            <p:nvPr/>
          </p:nvSpPr>
          <p:spPr>
            <a:xfrm>
              <a:off x="5289209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96C1C6-0088-49DE-816A-39B1A61C7BB5}"/>
                </a:ext>
              </a:extLst>
            </p:cNvPr>
            <p:cNvSpPr txBox="1"/>
            <p:nvPr/>
          </p:nvSpPr>
          <p:spPr>
            <a:xfrm>
              <a:off x="5565553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1107E1-984E-4EEA-8DB6-A47A349E54BD}"/>
                </a:ext>
              </a:extLst>
            </p:cNvPr>
            <p:cNvSpPr txBox="1"/>
            <p:nvPr/>
          </p:nvSpPr>
          <p:spPr>
            <a:xfrm>
              <a:off x="5839715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186CAE-44E4-4B50-BE95-094FA05A4452}"/>
                </a:ext>
              </a:extLst>
            </p:cNvPr>
            <p:cNvSpPr txBox="1"/>
            <p:nvPr/>
          </p:nvSpPr>
          <p:spPr>
            <a:xfrm>
              <a:off x="6118239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2E9397-29FE-457D-9C24-CEBFDCA2B49D}"/>
                </a:ext>
              </a:extLst>
            </p:cNvPr>
            <p:cNvSpPr txBox="1"/>
            <p:nvPr/>
          </p:nvSpPr>
          <p:spPr>
            <a:xfrm>
              <a:off x="6394582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3EC43F3C-A621-47F4-A55B-4C41924A0453}"/>
              </a:ext>
            </a:extLst>
          </p:cNvPr>
          <p:cNvSpPr/>
          <p:nvPr/>
        </p:nvSpPr>
        <p:spPr>
          <a:xfrm>
            <a:off x="6170778" y="5000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A898E9E-BDA0-4614-9416-67FE42A14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48893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FE93DBA4-3215-4F41-88AA-8F309860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9" y="2744924"/>
            <a:ext cx="305267" cy="24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278CDDD-1E3B-43D6-BD93-02D98E38C268}"/>
              </a:ext>
            </a:extLst>
          </p:cNvPr>
          <p:cNvSpPr txBox="1"/>
          <p:nvPr/>
        </p:nvSpPr>
        <p:spPr>
          <a:xfrm>
            <a:off x="1547667" y="4959029"/>
            <a:ext cx="756081" cy="31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81185779-3CF8-4F9E-8F38-48AAB3E8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27" y="5162374"/>
            <a:ext cx="246846" cy="24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87F370A6-856F-4F2E-8B26-311D77E273CB}"/>
              </a:ext>
            </a:extLst>
          </p:cNvPr>
          <p:cNvSpPr txBox="1"/>
          <p:nvPr/>
        </p:nvSpPr>
        <p:spPr>
          <a:xfrm>
            <a:off x="1547665" y="4819389"/>
            <a:ext cx="75608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1.07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67421EE0-F37F-4391-90BD-74C58F0BD16B}"/>
              </a:ext>
            </a:extLst>
          </p:cNvPr>
          <p:cNvSpPr txBox="1"/>
          <p:nvPr/>
        </p:nvSpPr>
        <p:spPr>
          <a:xfrm>
            <a:off x="2257373" y="4906782"/>
            <a:ext cx="4193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97B52EDF-1781-46A2-B480-8D911EB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36" y="493147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49B5D04-4BD7-4844-A7DB-C9C9FFA5EB3B}"/>
              </a:ext>
            </a:extLst>
          </p:cNvPr>
          <p:cNvSpPr/>
          <p:nvPr/>
        </p:nvSpPr>
        <p:spPr bwMode="auto">
          <a:xfrm>
            <a:off x="690503" y="2652300"/>
            <a:ext cx="720080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CF16105C-6A41-47BF-9B18-A1B2F745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83" y="2716777"/>
            <a:ext cx="246846" cy="24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F32DCE9-4D2C-4ABE-AE12-B5ECF8000057}"/>
              </a:ext>
            </a:extLst>
          </p:cNvPr>
          <p:cNvGrpSpPr/>
          <p:nvPr/>
        </p:nvGrpSpPr>
        <p:grpSpPr>
          <a:xfrm>
            <a:off x="3029666" y="5301208"/>
            <a:ext cx="1289986" cy="207380"/>
            <a:chOff x="319554" y="1245924"/>
            <a:chExt cx="2636592" cy="423864"/>
          </a:xfrm>
        </p:grpSpPr>
        <p:pic>
          <p:nvPicPr>
            <p:cNvPr id="57" name="Picture 11">
              <a:extLst>
                <a:ext uri="{FF2B5EF4-FFF2-40B4-BE49-F238E27FC236}">
                  <a16:creationId xmlns:a16="http://schemas.microsoft.com/office/drawing/2014/main" id="{52052639-492B-40DE-BC12-7B020F491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094F3DE4-A56E-447D-A4FB-CA498CC93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631" y="1317362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E68BECBD-22CD-4598-99F7-1B8839C9D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40" y="13126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id="{6B3D737B-A153-44D4-BDAE-F959A0A3F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61">
            <a:extLst>
              <a:ext uri="{FF2B5EF4-FFF2-40B4-BE49-F238E27FC236}">
                <a16:creationId xmlns:a16="http://schemas.microsoft.com/office/drawing/2014/main" id="{6B0B9531-6488-4210-8820-A946E1C1275F}"/>
              </a:ext>
            </a:extLst>
          </p:cNvPr>
          <p:cNvSpPr txBox="1"/>
          <p:nvPr/>
        </p:nvSpPr>
        <p:spPr>
          <a:xfrm>
            <a:off x="2224928" y="2632771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0" name="TextBox 61">
            <a:extLst>
              <a:ext uri="{FF2B5EF4-FFF2-40B4-BE49-F238E27FC236}">
                <a16:creationId xmlns:a16="http://schemas.microsoft.com/office/drawing/2014/main" id="{C404E639-EAA9-4FC1-9647-B23B8EF2DAAD}"/>
              </a:ext>
            </a:extLst>
          </p:cNvPr>
          <p:cNvSpPr txBox="1"/>
          <p:nvPr/>
        </p:nvSpPr>
        <p:spPr>
          <a:xfrm>
            <a:off x="2505011" y="2629632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61" name="TextBox 61">
            <a:extLst>
              <a:ext uri="{FF2B5EF4-FFF2-40B4-BE49-F238E27FC236}">
                <a16:creationId xmlns:a16="http://schemas.microsoft.com/office/drawing/2014/main" id="{F194E7EA-4B80-472F-9624-5A3C7FAFDB26}"/>
              </a:ext>
            </a:extLst>
          </p:cNvPr>
          <p:cNvSpPr txBox="1"/>
          <p:nvPr/>
        </p:nvSpPr>
        <p:spPr>
          <a:xfrm>
            <a:off x="2494214" y="39840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B87D67-6DFB-4222-B686-8227C4B96D04}"/>
              </a:ext>
            </a:extLst>
          </p:cNvPr>
          <p:cNvSpPr txBox="1"/>
          <p:nvPr/>
        </p:nvSpPr>
        <p:spPr>
          <a:xfrm>
            <a:off x="2423821" y="2635910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0FADAD1A-30E4-4703-8B61-DA22FC25E4D3}"/>
              </a:ext>
            </a:extLst>
          </p:cNvPr>
          <p:cNvSpPr txBox="1"/>
          <p:nvPr/>
        </p:nvSpPr>
        <p:spPr>
          <a:xfrm>
            <a:off x="2638230" y="434413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64" name="TextBox 61">
            <a:extLst>
              <a:ext uri="{FF2B5EF4-FFF2-40B4-BE49-F238E27FC236}">
                <a16:creationId xmlns:a16="http://schemas.microsoft.com/office/drawing/2014/main" id="{251CB75E-6FE9-472E-89A7-5AA8202EBCB6}"/>
              </a:ext>
            </a:extLst>
          </p:cNvPr>
          <p:cNvSpPr txBox="1"/>
          <p:nvPr/>
        </p:nvSpPr>
        <p:spPr>
          <a:xfrm>
            <a:off x="2224928" y="328502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3F2C22D-F011-464D-823A-D8D58AE26CBF}"/>
              </a:ext>
            </a:extLst>
          </p:cNvPr>
          <p:cNvGrpSpPr/>
          <p:nvPr/>
        </p:nvGrpSpPr>
        <p:grpSpPr>
          <a:xfrm>
            <a:off x="2176394" y="3694787"/>
            <a:ext cx="985851" cy="693747"/>
            <a:chOff x="2855889" y="2924096"/>
            <a:chExt cx="1323248" cy="693747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F01CC07-B7AE-42CB-BD3B-369CF6057A09}"/>
                </a:ext>
              </a:extLst>
            </p:cNvPr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1E2549E-0C1D-42DD-B5D1-4DC47121D097}"/>
                </a:ext>
              </a:extLst>
            </p:cNvPr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61">
            <a:extLst>
              <a:ext uri="{FF2B5EF4-FFF2-40B4-BE49-F238E27FC236}">
                <a16:creationId xmlns:a16="http://schemas.microsoft.com/office/drawing/2014/main" id="{D05B31E7-21B8-445F-8404-A465B3D9F148}"/>
              </a:ext>
            </a:extLst>
          </p:cNvPr>
          <p:cNvSpPr txBox="1"/>
          <p:nvPr/>
        </p:nvSpPr>
        <p:spPr>
          <a:xfrm>
            <a:off x="2494214" y="3650110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7D949B78-135A-4D29-99FF-8DB1B91FE73D}"/>
              </a:ext>
            </a:extLst>
          </p:cNvPr>
          <p:cNvSpPr/>
          <p:nvPr/>
        </p:nvSpPr>
        <p:spPr bwMode="auto">
          <a:xfrm rot="2318232">
            <a:off x="1859564" y="3023383"/>
            <a:ext cx="365130" cy="401643"/>
          </a:xfrm>
          <a:prstGeom prst="arc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1805B3B-895E-4979-81F4-68B5217423AD}"/>
              </a:ext>
            </a:extLst>
          </p:cNvPr>
          <p:cNvCxnSpPr/>
          <p:nvPr/>
        </p:nvCxnSpPr>
        <p:spPr bwMode="auto">
          <a:xfrm>
            <a:off x="2175778" y="3062888"/>
            <a:ext cx="9499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61">
            <a:extLst>
              <a:ext uri="{FF2B5EF4-FFF2-40B4-BE49-F238E27FC236}">
                <a16:creationId xmlns:a16="http://schemas.microsoft.com/office/drawing/2014/main" id="{661B0FF1-78C7-476B-82B3-9D48A52FC3C4}"/>
              </a:ext>
            </a:extLst>
          </p:cNvPr>
          <p:cNvSpPr txBox="1"/>
          <p:nvPr/>
        </p:nvSpPr>
        <p:spPr>
          <a:xfrm>
            <a:off x="1863444" y="2999069"/>
            <a:ext cx="1700444" cy="446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5  5 35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A2DDFD-54A4-4340-B5AB-637EC6A0D98D}"/>
              </a:ext>
            </a:extLst>
          </p:cNvPr>
          <p:cNvSpPr txBox="1"/>
          <p:nvPr/>
        </p:nvSpPr>
        <p:spPr>
          <a:xfrm>
            <a:off x="2443692" y="3015397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5BE9B44E-BD28-4132-B6F0-0A0ACA3B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53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714651C6-5B13-45A1-A86B-05FB857E38F6}"/>
              </a:ext>
            </a:extLst>
          </p:cNvPr>
          <p:cNvSpPr/>
          <p:nvPr/>
        </p:nvSpPr>
        <p:spPr>
          <a:xfrm>
            <a:off x="5140940" y="5000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9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0E683D-63B2-41D9-B0F8-9358979432AC}"/>
              </a:ext>
            </a:extLst>
          </p:cNvPr>
          <p:cNvSpPr/>
          <p:nvPr/>
        </p:nvSpPr>
        <p:spPr bwMode="auto">
          <a:xfrm>
            <a:off x="1512583" y="2647150"/>
            <a:ext cx="2161266" cy="2160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(5)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40~41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25308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5.35 m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명이 가질 수 있는 끈이 몇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07 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(5)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C96BE14-E58F-4697-AF7E-0026E3EF59E1}"/>
              </a:ext>
            </a:extLst>
          </p:cNvPr>
          <p:cNvGrpSpPr/>
          <p:nvPr/>
        </p:nvGrpSpPr>
        <p:grpSpPr>
          <a:xfrm>
            <a:off x="5289209" y="1213983"/>
            <a:ext cx="1621540" cy="263037"/>
            <a:chOff x="5289209" y="1213983"/>
            <a:chExt cx="1621540" cy="263037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E604079B-AB76-4494-BC0A-7E007670458E}"/>
                </a:ext>
              </a:extLst>
            </p:cNvPr>
            <p:cNvSpPr/>
            <p:nvPr/>
          </p:nvSpPr>
          <p:spPr>
            <a:xfrm>
              <a:off x="6669492" y="122213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6F19CD-8A6A-400E-8571-ACDD55C49F08}"/>
                </a:ext>
              </a:extLst>
            </p:cNvPr>
            <p:cNvSpPr txBox="1"/>
            <p:nvPr/>
          </p:nvSpPr>
          <p:spPr>
            <a:xfrm>
              <a:off x="6667313" y="121398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816F40F9-18DD-44F9-8931-6D0369C0F359}"/>
                </a:ext>
              </a:extLst>
            </p:cNvPr>
            <p:cNvSpPr/>
            <p:nvPr/>
          </p:nvSpPr>
          <p:spPr>
            <a:xfrm>
              <a:off x="5291391" y="1223565"/>
              <a:ext cx="2415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46419764-5446-42DE-9E75-FBFA770D770C}"/>
                </a:ext>
              </a:extLst>
            </p:cNvPr>
            <p:cNvSpPr/>
            <p:nvPr/>
          </p:nvSpPr>
          <p:spPr>
            <a:xfrm>
              <a:off x="5565553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7A741B8E-AB88-41CB-9D5B-DD71DA8AC14B}"/>
                </a:ext>
              </a:extLst>
            </p:cNvPr>
            <p:cNvSpPr/>
            <p:nvPr/>
          </p:nvSpPr>
          <p:spPr>
            <a:xfrm>
              <a:off x="5841896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5A5E351C-1E00-460D-9976-F2164459F9CA}"/>
                </a:ext>
              </a:extLst>
            </p:cNvPr>
            <p:cNvSpPr/>
            <p:nvPr/>
          </p:nvSpPr>
          <p:spPr>
            <a:xfrm>
              <a:off x="6118240" y="1223565"/>
              <a:ext cx="241536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CF17588D-894A-4233-896D-181159A5A4D9}"/>
                </a:ext>
              </a:extLst>
            </p:cNvPr>
            <p:cNvSpPr/>
            <p:nvPr/>
          </p:nvSpPr>
          <p:spPr>
            <a:xfrm>
              <a:off x="6394584" y="1223565"/>
              <a:ext cx="2415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32BF5F-AB3E-4C26-8A23-B11989F95F70}"/>
                </a:ext>
              </a:extLst>
            </p:cNvPr>
            <p:cNvSpPr txBox="1"/>
            <p:nvPr/>
          </p:nvSpPr>
          <p:spPr>
            <a:xfrm>
              <a:off x="5289209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96C1C6-0088-49DE-816A-39B1A61C7BB5}"/>
                </a:ext>
              </a:extLst>
            </p:cNvPr>
            <p:cNvSpPr txBox="1"/>
            <p:nvPr/>
          </p:nvSpPr>
          <p:spPr>
            <a:xfrm>
              <a:off x="5565553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1107E1-984E-4EEA-8DB6-A47A349E54BD}"/>
                </a:ext>
              </a:extLst>
            </p:cNvPr>
            <p:cNvSpPr txBox="1"/>
            <p:nvPr/>
          </p:nvSpPr>
          <p:spPr>
            <a:xfrm>
              <a:off x="5839715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186CAE-44E4-4B50-BE95-094FA05A4452}"/>
                </a:ext>
              </a:extLst>
            </p:cNvPr>
            <p:cNvSpPr txBox="1"/>
            <p:nvPr/>
          </p:nvSpPr>
          <p:spPr>
            <a:xfrm>
              <a:off x="6118239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2E9397-29FE-457D-9C24-CEBFDCA2B49D}"/>
                </a:ext>
              </a:extLst>
            </p:cNvPr>
            <p:cNvSpPr txBox="1"/>
            <p:nvPr/>
          </p:nvSpPr>
          <p:spPr>
            <a:xfrm>
              <a:off x="6394582" y="1215410"/>
              <a:ext cx="241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0A898E9E-BDA0-4614-9416-67FE42A14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48893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FE93DBA4-3215-4F41-88AA-8F309860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9" y="2744924"/>
            <a:ext cx="305267" cy="24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278CDDD-1E3B-43D6-BD93-02D98E38C268}"/>
              </a:ext>
            </a:extLst>
          </p:cNvPr>
          <p:cNvSpPr txBox="1"/>
          <p:nvPr/>
        </p:nvSpPr>
        <p:spPr>
          <a:xfrm>
            <a:off x="1547667" y="4959029"/>
            <a:ext cx="756081" cy="31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81185779-3CF8-4F9E-8F38-48AAB3E8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27" y="5162374"/>
            <a:ext cx="246846" cy="24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87F370A6-856F-4F2E-8B26-311D77E273CB}"/>
              </a:ext>
            </a:extLst>
          </p:cNvPr>
          <p:cNvSpPr txBox="1"/>
          <p:nvPr/>
        </p:nvSpPr>
        <p:spPr>
          <a:xfrm>
            <a:off x="1547665" y="4819389"/>
            <a:ext cx="75608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1.07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67421EE0-F37F-4391-90BD-74C58F0BD16B}"/>
              </a:ext>
            </a:extLst>
          </p:cNvPr>
          <p:cNvSpPr txBox="1"/>
          <p:nvPr/>
        </p:nvSpPr>
        <p:spPr>
          <a:xfrm>
            <a:off x="2257373" y="4906782"/>
            <a:ext cx="4193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97B52EDF-1781-46A2-B480-8D911EB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36" y="493147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49B5D04-4BD7-4844-A7DB-C9C9FFA5EB3B}"/>
              </a:ext>
            </a:extLst>
          </p:cNvPr>
          <p:cNvSpPr/>
          <p:nvPr/>
        </p:nvSpPr>
        <p:spPr bwMode="auto">
          <a:xfrm>
            <a:off x="690503" y="2652300"/>
            <a:ext cx="720080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CF16105C-6A41-47BF-9B18-A1B2F745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83" y="2716777"/>
            <a:ext cx="246846" cy="24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F32DCE9-4D2C-4ABE-AE12-B5ECF8000057}"/>
              </a:ext>
            </a:extLst>
          </p:cNvPr>
          <p:cNvGrpSpPr/>
          <p:nvPr/>
        </p:nvGrpSpPr>
        <p:grpSpPr>
          <a:xfrm>
            <a:off x="3029666" y="5301208"/>
            <a:ext cx="1289986" cy="207380"/>
            <a:chOff x="319554" y="1245924"/>
            <a:chExt cx="2636592" cy="423864"/>
          </a:xfrm>
        </p:grpSpPr>
        <p:pic>
          <p:nvPicPr>
            <p:cNvPr id="57" name="Picture 11">
              <a:extLst>
                <a:ext uri="{FF2B5EF4-FFF2-40B4-BE49-F238E27FC236}">
                  <a16:creationId xmlns:a16="http://schemas.microsoft.com/office/drawing/2014/main" id="{52052639-492B-40DE-BC12-7B020F491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id="{094F3DE4-A56E-447D-A4FB-CA498CC93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631" y="1317362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id="{E68BECBD-22CD-4598-99F7-1B8839C9D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40" y="13126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id="{6B3D737B-A153-44D4-BDAE-F959A0A3F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61">
            <a:extLst>
              <a:ext uri="{FF2B5EF4-FFF2-40B4-BE49-F238E27FC236}">
                <a16:creationId xmlns:a16="http://schemas.microsoft.com/office/drawing/2014/main" id="{6B0B9531-6488-4210-8820-A946E1C1275F}"/>
              </a:ext>
            </a:extLst>
          </p:cNvPr>
          <p:cNvSpPr txBox="1"/>
          <p:nvPr/>
        </p:nvSpPr>
        <p:spPr>
          <a:xfrm>
            <a:off x="2224928" y="2632771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0" name="TextBox 61">
            <a:extLst>
              <a:ext uri="{FF2B5EF4-FFF2-40B4-BE49-F238E27FC236}">
                <a16:creationId xmlns:a16="http://schemas.microsoft.com/office/drawing/2014/main" id="{C404E639-EAA9-4FC1-9647-B23B8EF2DAAD}"/>
              </a:ext>
            </a:extLst>
          </p:cNvPr>
          <p:cNvSpPr txBox="1"/>
          <p:nvPr/>
        </p:nvSpPr>
        <p:spPr>
          <a:xfrm>
            <a:off x="2505011" y="2629632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61" name="TextBox 61">
            <a:extLst>
              <a:ext uri="{FF2B5EF4-FFF2-40B4-BE49-F238E27FC236}">
                <a16:creationId xmlns:a16="http://schemas.microsoft.com/office/drawing/2014/main" id="{F194E7EA-4B80-472F-9624-5A3C7FAFDB26}"/>
              </a:ext>
            </a:extLst>
          </p:cNvPr>
          <p:cNvSpPr txBox="1"/>
          <p:nvPr/>
        </p:nvSpPr>
        <p:spPr>
          <a:xfrm>
            <a:off x="2494214" y="39840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B87D67-6DFB-4222-B686-8227C4B96D04}"/>
              </a:ext>
            </a:extLst>
          </p:cNvPr>
          <p:cNvSpPr txBox="1"/>
          <p:nvPr/>
        </p:nvSpPr>
        <p:spPr>
          <a:xfrm>
            <a:off x="2423821" y="2635910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0FADAD1A-30E4-4703-8B61-DA22FC25E4D3}"/>
              </a:ext>
            </a:extLst>
          </p:cNvPr>
          <p:cNvSpPr txBox="1"/>
          <p:nvPr/>
        </p:nvSpPr>
        <p:spPr>
          <a:xfrm>
            <a:off x="2638230" y="434413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64" name="TextBox 61">
            <a:extLst>
              <a:ext uri="{FF2B5EF4-FFF2-40B4-BE49-F238E27FC236}">
                <a16:creationId xmlns:a16="http://schemas.microsoft.com/office/drawing/2014/main" id="{251CB75E-6FE9-472E-89A7-5AA8202EBCB6}"/>
              </a:ext>
            </a:extLst>
          </p:cNvPr>
          <p:cNvSpPr txBox="1"/>
          <p:nvPr/>
        </p:nvSpPr>
        <p:spPr>
          <a:xfrm>
            <a:off x="2224928" y="328502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3F2C22D-F011-464D-823A-D8D58AE26CBF}"/>
              </a:ext>
            </a:extLst>
          </p:cNvPr>
          <p:cNvGrpSpPr/>
          <p:nvPr/>
        </p:nvGrpSpPr>
        <p:grpSpPr>
          <a:xfrm>
            <a:off x="2176394" y="3694787"/>
            <a:ext cx="985851" cy="693747"/>
            <a:chOff x="2855889" y="2924096"/>
            <a:chExt cx="1323248" cy="693747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F01CC07-B7AE-42CB-BD3B-369CF6057A09}"/>
                </a:ext>
              </a:extLst>
            </p:cNvPr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1E2549E-0C1D-42DD-B5D1-4DC47121D097}"/>
                </a:ext>
              </a:extLst>
            </p:cNvPr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61">
            <a:extLst>
              <a:ext uri="{FF2B5EF4-FFF2-40B4-BE49-F238E27FC236}">
                <a16:creationId xmlns:a16="http://schemas.microsoft.com/office/drawing/2014/main" id="{D05B31E7-21B8-445F-8404-A465B3D9F148}"/>
              </a:ext>
            </a:extLst>
          </p:cNvPr>
          <p:cNvSpPr txBox="1"/>
          <p:nvPr/>
        </p:nvSpPr>
        <p:spPr>
          <a:xfrm>
            <a:off x="2494214" y="3650110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7D949B78-135A-4D29-99FF-8DB1B91FE73D}"/>
              </a:ext>
            </a:extLst>
          </p:cNvPr>
          <p:cNvSpPr/>
          <p:nvPr/>
        </p:nvSpPr>
        <p:spPr bwMode="auto">
          <a:xfrm rot="2318232">
            <a:off x="1859564" y="3023383"/>
            <a:ext cx="365130" cy="401643"/>
          </a:xfrm>
          <a:prstGeom prst="arc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1805B3B-895E-4979-81F4-68B5217423AD}"/>
              </a:ext>
            </a:extLst>
          </p:cNvPr>
          <p:cNvCxnSpPr/>
          <p:nvPr/>
        </p:nvCxnSpPr>
        <p:spPr bwMode="auto">
          <a:xfrm>
            <a:off x="2175778" y="3062888"/>
            <a:ext cx="9499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61">
            <a:extLst>
              <a:ext uri="{FF2B5EF4-FFF2-40B4-BE49-F238E27FC236}">
                <a16:creationId xmlns:a16="http://schemas.microsoft.com/office/drawing/2014/main" id="{661B0FF1-78C7-476B-82B3-9D48A52FC3C4}"/>
              </a:ext>
            </a:extLst>
          </p:cNvPr>
          <p:cNvSpPr txBox="1"/>
          <p:nvPr/>
        </p:nvSpPr>
        <p:spPr>
          <a:xfrm>
            <a:off x="1863444" y="2999069"/>
            <a:ext cx="1700444" cy="446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5  5 35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A2DDFD-54A4-4340-B5AB-637EC6A0D98D}"/>
              </a:ext>
            </a:extLst>
          </p:cNvPr>
          <p:cNvSpPr txBox="1"/>
          <p:nvPr/>
        </p:nvSpPr>
        <p:spPr>
          <a:xfrm>
            <a:off x="2443692" y="3015397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5BE9B44E-BD28-4132-B6F0-0A0ACA3B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53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3646647-321C-44D8-8DA4-478FCB646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098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5" name="그룹 94">
            <a:extLst>
              <a:ext uri="{FF2B5EF4-FFF2-40B4-BE49-F238E27FC236}">
                <a16:creationId xmlns:a16="http://schemas.microsoft.com/office/drawing/2014/main" id="{2F992798-4977-43A6-B582-6A647705F033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97" name="사각형: 둥근 모서리 40">
              <a:extLst>
                <a:ext uri="{FF2B5EF4-FFF2-40B4-BE49-F238E27FC236}">
                  <a16:creationId xmlns:a16="http://schemas.microsoft.com/office/drawing/2014/main" id="{FF8E8A75-29E4-4DF3-B75C-5D2BC5CE8384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0504FDDD-1390-45C5-9810-71025CCCDA2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60F3F36A-F61C-4B93-8309-C7FABC4743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76084C7-FAF8-4B3C-AB80-D645E3DA92B6}"/>
                </a:ext>
              </a:extLst>
            </p:cNvPr>
            <p:cNvSpPr txBox="1"/>
            <p:nvPr/>
          </p:nvSpPr>
          <p:spPr>
            <a:xfrm>
              <a:off x="396931" y="3844891"/>
              <a:ext cx="6458551" cy="1027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계산하는 방법에는 분수의 나눗셈으로 바꾸어 계산하는 방법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자연수의 나눗셈을 이용하여 계산하는 방법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세로로 계산하는 방법이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2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96475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C312591-4EF7-4644-B7EE-62313FE2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72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52304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초록색 뚫린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팝업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957654-2E86-40D4-9DAE-4D9CAA3D43EB}"/>
              </a:ext>
            </a:extLst>
          </p:cNvPr>
          <p:cNvSpPr/>
          <p:nvPr/>
        </p:nvSpPr>
        <p:spPr>
          <a:xfrm>
            <a:off x="536888" y="31425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0C6CE76-5247-43F1-A169-A28BEA1EAD83}"/>
              </a:ext>
            </a:extLst>
          </p:cNvPr>
          <p:cNvSpPr/>
          <p:nvPr/>
        </p:nvSpPr>
        <p:spPr>
          <a:xfrm>
            <a:off x="425686" y="31696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D7148F-4929-4A47-A263-FE11EBDCCA54}"/>
              </a:ext>
            </a:extLst>
          </p:cNvPr>
          <p:cNvSpPr/>
          <p:nvPr/>
        </p:nvSpPr>
        <p:spPr>
          <a:xfrm>
            <a:off x="536888" y="394614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FCD7A15-D49A-45EA-9A3C-326E1F782EBA}"/>
              </a:ext>
            </a:extLst>
          </p:cNvPr>
          <p:cNvSpPr/>
          <p:nvPr/>
        </p:nvSpPr>
        <p:spPr>
          <a:xfrm>
            <a:off x="425686" y="39732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B2EDD1D9-21B1-44E1-A64D-9F168E24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75ED3D9-113E-4A71-A574-9EB96C7AFA38}"/>
              </a:ext>
            </a:extLst>
          </p:cNvPr>
          <p:cNvSpPr/>
          <p:nvPr/>
        </p:nvSpPr>
        <p:spPr>
          <a:xfrm>
            <a:off x="4608004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C312591-4EF7-4644-B7EE-62313FE2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72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34624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B2EDD1D9-21B1-44E1-A64D-9F168E24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FD5BBB2-0730-40B1-903B-B7F703574D8E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7" name="사각형: 둥근 모서리 40">
              <a:extLst>
                <a:ext uri="{FF2B5EF4-FFF2-40B4-BE49-F238E27FC236}">
                  <a16:creationId xmlns:a16="http://schemas.microsoft.com/office/drawing/2014/main" id="{F81696D8-389C-46FF-B0F0-488F7AF9DDE8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7F1D8B24-35C0-4EEE-9688-132A81134A2D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743F937-31BA-4A52-86B4-F9668F9A3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092372-32CA-45CC-8AA3-987E381316B6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4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바꾸어 계산할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94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74413E-8893-4451-BCA3-04E2FD09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391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6192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초록색 뚫린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블릿으로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팝업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74827-044C-43AB-9F07-46F2B0D38E83}"/>
              </a:ext>
            </a:extLst>
          </p:cNvPr>
          <p:cNvSpPr/>
          <p:nvPr/>
        </p:nvSpPr>
        <p:spPr>
          <a:xfrm>
            <a:off x="613989" y="3192174"/>
            <a:ext cx="288405" cy="1100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78D4B8-0851-4DED-A5F2-D23B00CC8073}"/>
              </a:ext>
            </a:extLst>
          </p:cNvPr>
          <p:cNvSpPr/>
          <p:nvPr/>
        </p:nvSpPr>
        <p:spPr>
          <a:xfrm>
            <a:off x="391585" y="32192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01CB92-7F31-4F1A-9AB0-014FD1EFCBD1}"/>
              </a:ext>
            </a:extLst>
          </p:cNvPr>
          <p:cNvSpPr/>
          <p:nvPr/>
        </p:nvSpPr>
        <p:spPr>
          <a:xfrm>
            <a:off x="2701309" y="3091411"/>
            <a:ext cx="558324" cy="1201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408CC5-9CFA-4CD0-A39D-609549544261}"/>
              </a:ext>
            </a:extLst>
          </p:cNvPr>
          <p:cNvSpPr/>
          <p:nvPr/>
        </p:nvSpPr>
        <p:spPr>
          <a:xfrm>
            <a:off x="2590106" y="31185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2FB5CAC-0971-471D-91FE-96CF809668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5365" y="3269629"/>
            <a:ext cx="411479" cy="3546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2F01B6A-A1AF-4C09-9CBA-74209A055D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5365" y="3988870"/>
            <a:ext cx="411479" cy="354627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5F1D7637-1301-4B64-8ED0-770D5DCE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B9387C54-64A3-406B-80E5-2CEA17BC08BF}"/>
              </a:ext>
            </a:extLst>
          </p:cNvPr>
          <p:cNvSpPr/>
          <p:nvPr/>
        </p:nvSpPr>
        <p:spPr>
          <a:xfrm>
            <a:off x="4608004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0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74413E-8893-4451-BCA3-04E2FD09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3911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2FB5CAC-0971-471D-91FE-96CF809668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5365" y="3269629"/>
            <a:ext cx="411479" cy="3546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2F01B6A-A1AF-4C09-9CBA-74209A055D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5365" y="3988870"/>
            <a:ext cx="411479" cy="354627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5F1D7637-1301-4B64-8ED0-770D5DCE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4F8E98E-8C1B-4A7E-AC97-CB860174C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7810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DB7E3C-4CFF-4227-8D54-926697B8CD02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34" name="사각형: 둥근 모서리 40">
              <a:extLst>
                <a:ext uri="{FF2B5EF4-FFF2-40B4-BE49-F238E27FC236}">
                  <a16:creationId xmlns:a16="http://schemas.microsoft.com/office/drawing/2014/main" id="{F2668C99-8C9E-44A7-BCE4-47D081BE04F4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26DE7372-B200-4E53-8348-DAC1CE5F7D7C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086A08A-910D-4C5D-A7BB-145D94510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ACFEEA-AB42-45CF-88C7-06FECAFCC5F2}"/>
                </a:ext>
              </a:extLst>
            </p:cNvPr>
            <p:cNvSpPr txBox="1"/>
            <p:nvPr/>
          </p:nvSpPr>
          <p:spPr>
            <a:xfrm>
              <a:off x="396931" y="3844891"/>
              <a:ext cx="6458551" cy="4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나눗셈에서 나누어지는 수를         배 하면 몫도          배가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0E773C3-894D-4B25-8ACC-0DF6A63D6739}"/>
              </a:ext>
            </a:extLst>
          </p:cNvPr>
          <p:cNvGrpSpPr/>
          <p:nvPr/>
        </p:nvGrpSpPr>
        <p:grpSpPr>
          <a:xfrm>
            <a:off x="3068346" y="3815171"/>
            <a:ext cx="703845" cy="646331"/>
            <a:chOff x="3051872" y="4632320"/>
            <a:chExt cx="468052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858ED-4ED3-46BF-A21E-A6091DF94EEA}"/>
                </a:ext>
              </a:extLst>
            </p:cNvPr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E7BEFBC-8C34-404F-B565-3C48DE015A2C}"/>
                </a:ext>
              </a:extLst>
            </p:cNvPr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77DC8A-6C5E-4B4B-ABE9-425A3EC30160}"/>
              </a:ext>
            </a:extLst>
          </p:cNvPr>
          <p:cNvGrpSpPr/>
          <p:nvPr/>
        </p:nvGrpSpPr>
        <p:grpSpPr>
          <a:xfrm>
            <a:off x="4901894" y="3816911"/>
            <a:ext cx="703845" cy="646331"/>
            <a:chOff x="3051872" y="4632320"/>
            <a:chExt cx="468052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3F83FC-70C2-4AA7-AEBC-1B645E71946E}"/>
                </a:ext>
              </a:extLst>
            </p:cNvPr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B298070-E3FE-4A2F-9557-68BBC0B7A423}"/>
                </a:ext>
              </a:extLst>
            </p:cNvPr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9474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429FA22-7665-4A46-B520-C5BBFAA5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666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80644"/>
              </p:ext>
            </p:extLst>
          </p:nvPr>
        </p:nvGraphicFramePr>
        <p:xfrm>
          <a:off x="7057137" y="638504"/>
          <a:ext cx="2086863" cy="30462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팝업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74827-044C-43AB-9F07-46F2B0D38E83}"/>
              </a:ext>
            </a:extLst>
          </p:cNvPr>
          <p:cNvSpPr/>
          <p:nvPr/>
        </p:nvSpPr>
        <p:spPr>
          <a:xfrm>
            <a:off x="3184571" y="343855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78D4B8-0851-4DED-A5F2-D23B00CC8073}"/>
              </a:ext>
            </a:extLst>
          </p:cNvPr>
          <p:cNvSpPr/>
          <p:nvPr/>
        </p:nvSpPr>
        <p:spPr>
          <a:xfrm>
            <a:off x="3073369" y="3465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01CB92-7F31-4F1A-9AB0-014FD1EFCBD1}"/>
              </a:ext>
            </a:extLst>
          </p:cNvPr>
          <p:cNvSpPr/>
          <p:nvPr/>
        </p:nvSpPr>
        <p:spPr>
          <a:xfrm>
            <a:off x="4392613" y="2465790"/>
            <a:ext cx="1763563" cy="2403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408CC5-9CFA-4CD0-A39D-609549544261}"/>
              </a:ext>
            </a:extLst>
          </p:cNvPr>
          <p:cNvSpPr/>
          <p:nvPr/>
        </p:nvSpPr>
        <p:spPr>
          <a:xfrm>
            <a:off x="4281411" y="24928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2FB5CAC-0971-471D-91FE-96CF809668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83901" y="3667475"/>
            <a:ext cx="411479" cy="354627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216416AE-1C58-4B27-B48C-D4CB63F3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28628684-58C0-4955-BAA4-FE1A99C4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DF2050C-5AE6-4AC9-ABC3-D7425C15B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C2FA84BA-7BCB-4FBB-83E0-4EBC23B4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7A6F7961-B309-46F7-965C-B1914BDE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D6096EED-8D2C-4FB3-BEA2-E4455D8AD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0E7D005-A7F1-4B88-B914-F7EAB4B1B159}"/>
              </a:ext>
            </a:extLst>
          </p:cNvPr>
          <p:cNvSpPr/>
          <p:nvPr/>
        </p:nvSpPr>
        <p:spPr>
          <a:xfrm>
            <a:off x="4608004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00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429FA22-7665-4A46-B520-C5BBFAA5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6665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2FB5CAC-0971-471D-91FE-96CF809668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83901" y="3667475"/>
            <a:ext cx="411479" cy="354627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216416AE-1C58-4B27-B48C-D4CB63F3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28628684-58C0-4955-BAA4-FE1A99C4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DF2050C-5AE6-4AC9-ABC3-D7425C15B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C2FA84BA-7BCB-4FBB-83E0-4EBC23B4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7A6F7961-B309-46F7-965C-B1914BDE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D6096EED-8D2C-4FB3-BEA2-E4455D8AD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685A643-89A4-4270-BA60-7550AADDA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9519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F3A97512-F14A-4872-B21D-4EE584B9ECC6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39" name="사각형: 둥근 모서리 40">
              <a:extLst>
                <a:ext uri="{FF2B5EF4-FFF2-40B4-BE49-F238E27FC236}">
                  <a16:creationId xmlns:a16="http://schemas.microsoft.com/office/drawing/2014/main" id="{17E1E3C3-1DA6-4287-BF2A-7D94A6C409D2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E3ACE475-5FDF-429C-8289-9986A2B056C7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3C65865-A09A-400C-813D-AE068FFCE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B0A87E-8E68-4A34-B38E-08BF7AAC1607}"/>
                </a:ext>
              </a:extLst>
            </p:cNvPr>
            <p:cNvSpPr txBox="1"/>
            <p:nvPr/>
          </p:nvSpPr>
          <p:spPr>
            <a:xfrm>
              <a:off x="396931" y="3844891"/>
              <a:ext cx="6458551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작으므로 몫의 소수 첫째 자리에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쓰고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내려 계산해야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6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C976AE-5236-4180-A035-7E0799BC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798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7760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문제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6F79B1-23F4-405B-A26C-F7A02D0B4853}"/>
              </a:ext>
            </a:extLst>
          </p:cNvPr>
          <p:cNvSpPr/>
          <p:nvPr/>
        </p:nvSpPr>
        <p:spPr>
          <a:xfrm>
            <a:off x="5007238" y="2134206"/>
            <a:ext cx="1855306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FFB1B0-A499-460F-9F35-FB9EE9B97AA6}"/>
              </a:ext>
            </a:extLst>
          </p:cNvPr>
          <p:cNvSpPr/>
          <p:nvPr/>
        </p:nvSpPr>
        <p:spPr>
          <a:xfrm>
            <a:off x="4896036" y="21818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3957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27161</TotalTime>
  <Words>989</Words>
  <Application>Microsoft Office PowerPoint</Application>
  <PresentationFormat>화면 슬라이드 쇼(4:3)</PresentationFormat>
  <Paragraphs>306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4744</cp:revision>
  <dcterms:created xsi:type="dcterms:W3CDTF">2008-07-15T12:19:11Z</dcterms:created>
  <dcterms:modified xsi:type="dcterms:W3CDTF">2022-02-11T15:09:44Z</dcterms:modified>
</cp:coreProperties>
</file>