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792" r:id="rId3"/>
    <p:sldId id="793" r:id="rId4"/>
    <p:sldId id="921" r:id="rId5"/>
    <p:sldId id="928" r:id="rId6"/>
    <p:sldId id="929" r:id="rId7"/>
    <p:sldId id="930" r:id="rId8"/>
    <p:sldId id="932" r:id="rId9"/>
    <p:sldId id="924" r:id="rId10"/>
    <p:sldId id="933" r:id="rId11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D9F"/>
    <a:srgbClr val="FFFBF5"/>
    <a:srgbClr val="A9DFAA"/>
    <a:srgbClr val="FBCE8B"/>
    <a:srgbClr val="C9BEE0"/>
    <a:srgbClr val="C7A08C"/>
    <a:srgbClr val="77933C"/>
    <a:srgbClr val="C3D69B"/>
    <a:srgbClr val="EAB4E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94744" autoAdjust="0"/>
  </p:normalViewPr>
  <p:slideViewPr>
    <p:cSldViewPr>
      <p:cViewPr varScale="1">
        <p:scale>
          <a:sx n="85" d="100"/>
          <a:sy n="85" d="100"/>
        </p:scale>
        <p:origin x="1430" y="72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86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24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7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7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1.jpe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e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18.jpeg"/><Relationship Id="rId10" Type="http://schemas.openxmlformats.org/officeDocument/2006/relationships/image" Target="../media/image4.png"/><Relationship Id="rId4" Type="http://schemas.openxmlformats.org/officeDocument/2006/relationships/image" Target="../media/image12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11" Type="http://schemas.openxmlformats.org/officeDocument/2006/relationships/image" Target="../media/image24.png"/><Relationship Id="rId5" Type="http://schemas.openxmlformats.org/officeDocument/2006/relationships/image" Target="../media/image22.jpeg"/><Relationship Id="rId10" Type="http://schemas.openxmlformats.org/officeDocument/2006/relationships/image" Target="../media/image9.png"/><Relationship Id="rId4" Type="http://schemas.openxmlformats.org/officeDocument/2006/relationships/image" Target="../media/image18.jpe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67093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2022.02.02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2022.02.12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12425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02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두 수를 비교해 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63376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suhi_0601_04_0002.html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48~49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57133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모둠에 피자를 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판씩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주었습니다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명씩이고 피자 한 판은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50BBB05-2D55-49D7-B614-5ACB256C0328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03949AF5-0749-4F51-B8AC-33C6363E302B}"/>
                </a:ext>
              </a:extLst>
            </p:cNvPr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C6AE6DD-597B-4D69-86FE-A4FBB57CDBB7}"/>
                </a:ext>
              </a:extLst>
            </p:cNvPr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D70207F-617C-4D43-AF49-127E12B656F2}"/>
                </a:ext>
              </a:extLst>
            </p:cNvPr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B69277-5AA5-4B91-8A85-0B648F5B64E9}"/>
                </a:ext>
              </a:extLst>
            </p:cNvPr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9E54C0-ACA3-406E-BAC4-71F04F9711CA}"/>
                </a:ext>
              </a:extLst>
            </p:cNvPr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0D7CA0-1AA6-4368-A1F3-F17F7BA01678}"/>
                </a:ext>
              </a:extLst>
            </p:cNvPr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610F5E1-BCF6-4E8D-A6C8-49D469911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521032"/>
              </p:ext>
            </p:extLst>
          </p:nvPr>
        </p:nvGraphicFramePr>
        <p:xfrm>
          <a:off x="677980" y="3032956"/>
          <a:ext cx="6090264" cy="1445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13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3045132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33897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뺄셈으로 비교하기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나눗셈으로 비교하기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1069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62" name="Picture 4">
            <a:extLst>
              <a:ext uri="{FF2B5EF4-FFF2-40B4-BE49-F238E27FC236}">
                <a16:creationId xmlns:a16="http://schemas.microsoft.com/office/drawing/2014/main" id="{A81B0598-E40B-4E75-A84C-DA67DCEF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56" y="3413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847F2AF-3B23-442B-87CC-F1B4BE22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4" y="3485521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EFE33B1A-2DD2-4140-99A2-443607DF45CF}"/>
              </a:ext>
            </a:extLst>
          </p:cNvPr>
          <p:cNvSpPr txBox="1"/>
          <p:nvPr/>
        </p:nvSpPr>
        <p:spPr>
          <a:xfrm>
            <a:off x="3690036" y="3376337"/>
            <a:ext cx="3062201" cy="923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8÷4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2,</a:t>
            </a:r>
          </a:p>
          <a:p>
            <a:pPr lvl="1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피자 조각 수는 </a:t>
            </a:r>
            <a:b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180DE069-1457-413E-B2D9-11734FF6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95" y="3413375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93803B9-1CCD-4789-84DE-9564B24D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55" y="3462866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90362" y="3619515"/>
            <a:ext cx="296538" cy="30089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39D28B8-2E8F-4BC5-9804-85CF04D9158F}"/>
              </a:ext>
            </a:extLst>
          </p:cNvPr>
          <p:cNvSpPr/>
          <p:nvPr/>
        </p:nvSpPr>
        <p:spPr>
          <a:xfrm>
            <a:off x="3779827" y="368165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7E7E7AC-A7D5-4CD3-AF9F-791B276628EC}"/>
              </a:ext>
            </a:extLst>
          </p:cNvPr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0E9FDB6-840C-4392-AF4D-6BFD1EDF5E4B}"/>
              </a:ext>
            </a:extLst>
          </p:cNvPr>
          <p:cNvGrpSpPr/>
          <p:nvPr/>
        </p:nvGrpSpPr>
        <p:grpSpPr>
          <a:xfrm>
            <a:off x="2598284" y="5311478"/>
            <a:ext cx="1866726" cy="186156"/>
            <a:chOff x="-4343083" y="1464262"/>
            <a:chExt cx="4298143" cy="428625"/>
          </a:xfrm>
        </p:grpSpPr>
        <p:pic>
          <p:nvPicPr>
            <p:cNvPr id="80" name="Picture 15">
              <a:extLst>
                <a:ext uri="{FF2B5EF4-FFF2-40B4-BE49-F238E27FC236}">
                  <a16:creationId xmlns:a16="http://schemas.microsoft.com/office/drawing/2014/main" id="{F0546581-CA22-4936-AEAE-AA3BF29F1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146426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16">
              <a:extLst>
                <a:ext uri="{FF2B5EF4-FFF2-40B4-BE49-F238E27FC236}">
                  <a16:creationId xmlns:a16="http://schemas.microsoft.com/office/drawing/2014/main" id="{21E961CA-EC80-4A42-968A-C1022F01E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146426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13">
              <a:extLst>
                <a:ext uri="{FF2B5EF4-FFF2-40B4-BE49-F238E27FC236}">
                  <a16:creationId xmlns:a16="http://schemas.microsoft.com/office/drawing/2014/main" id="{3BAA46DD-3BA1-41DD-909F-126605EED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153093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13">
              <a:extLst>
                <a:ext uri="{FF2B5EF4-FFF2-40B4-BE49-F238E27FC236}">
                  <a16:creationId xmlns:a16="http://schemas.microsoft.com/office/drawing/2014/main" id="{BC3D1843-00E1-4745-8D06-0F320CBAB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153093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12">
              <a:extLst>
                <a:ext uri="{FF2B5EF4-FFF2-40B4-BE49-F238E27FC236}">
                  <a16:creationId xmlns:a16="http://schemas.microsoft.com/office/drawing/2014/main" id="{1D5084CC-C0B3-485A-9637-B03035EA3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1530937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13">
              <a:extLst>
                <a:ext uri="{FF2B5EF4-FFF2-40B4-BE49-F238E27FC236}">
                  <a16:creationId xmlns:a16="http://schemas.microsoft.com/office/drawing/2014/main" id="{D8E46910-80D4-4734-841A-57081F3AF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1537606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89B11D29-B9F1-4CB6-9EDE-A7EB027B7712}"/>
              </a:ext>
            </a:extLst>
          </p:cNvPr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9B4B304-49F8-4816-8A60-8C38BB0C61A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7" y="2547702"/>
            <a:ext cx="178503" cy="21095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7B6F4DD-9E49-4F27-9B1F-3ECB67715008}"/>
              </a:ext>
            </a:extLst>
          </p:cNvPr>
          <p:cNvSpPr/>
          <p:nvPr/>
        </p:nvSpPr>
        <p:spPr>
          <a:xfrm>
            <a:off x="578705" y="2453398"/>
            <a:ext cx="482138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수와 피자 조각 수를 비교해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:a16="http://schemas.microsoft.com/office/drawing/2014/main" id="{8010DB47-FC25-441F-960D-1B01A020F780}"/>
              </a:ext>
            </a:extLst>
          </p:cNvPr>
          <p:cNvSpPr txBox="1"/>
          <p:nvPr/>
        </p:nvSpPr>
        <p:spPr>
          <a:xfrm>
            <a:off x="683903" y="3420115"/>
            <a:ext cx="3062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1"/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</a:t>
            </a:r>
          </a:p>
          <a:p>
            <a:pPr lvl="1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피자 조각 수가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spc="-1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수보다 </a:t>
            </a:r>
            <a:r>
              <a:rPr lang="en-US" altLang="ko-KR" sz="1800" b="1" spc="-1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spc="-1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더 큽니다</a:t>
            </a:r>
            <a:r>
              <a:rPr lang="en-US" altLang="ko-KR" sz="1800" b="1" spc="-10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458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91430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모둠에 피자를 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판씩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주었습니다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명씩이고 피자 한 판은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50BBB05-2D55-49D7-B614-5ACB256C0328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03949AF5-0749-4F51-B8AC-33C6363E302B}"/>
                </a:ext>
              </a:extLst>
            </p:cNvPr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C6AE6DD-597B-4D69-86FE-A4FBB57CDBB7}"/>
                </a:ext>
              </a:extLst>
            </p:cNvPr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D70207F-617C-4D43-AF49-127E12B656F2}"/>
                </a:ext>
              </a:extLst>
            </p:cNvPr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B69277-5AA5-4B91-8A85-0B648F5B64E9}"/>
                </a:ext>
              </a:extLst>
            </p:cNvPr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9E54C0-ACA3-406E-BAC4-71F04F9711CA}"/>
                </a:ext>
              </a:extLst>
            </p:cNvPr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0D7CA0-1AA6-4368-A1F3-F17F7BA01678}"/>
                </a:ext>
              </a:extLst>
            </p:cNvPr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67E7E7AC-A7D5-4CD3-AF9F-791B276628EC}"/>
              </a:ext>
            </a:extLst>
          </p:cNvPr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B11D29-B9F1-4CB6-9EDE-A7EB027B7712}"/>
              </a:ext>
            </a:extLst>
          </p:cNvPr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54781C8-F17A-416F-924A-1687BCAAF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88169"/>
              </p:ext>
            </p:extLst>
          </p:nvPr>
        </p:nvGraphicFramePr>
        <p:xfrm>
          <a:off x="497351" y="3407485"/>
          <a:ext cx="6096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43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912113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912113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912113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912113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912113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 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8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모둠원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대</a:t>
                      </a:r>
                      <a:r>
                        <a:rPr kumimoji="0" lang="en-US" altLang="ko-KR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피자 조각 수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6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03B46CA0-E172-46F8-B31A-B3E2DB588E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57" y="2547702"/>
            <a:ext cx="178503" cy="210959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31EA06F8-F95F-4DA4-B482-68F59B9478E3}"/>
              </a:ext>
            </a:extLst>
          </p:cNvPr>
          <p:cNvSpPr/>
          <p:nvPr/>
        </p:nvSpPr>
        <p:spPr>
          <a:xfrm>
            <a:off x="578705" y="2453398"/>
            <a:ext cx="609600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수에 따른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수와 피자 조각 수를 구해 표를 완성해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3" name="Picture 4">
            <a:extLst>
              <a:ext uri="{FF2B5EF4-FFF2-40B4-BE49-F238E27FC236}">
                <a16:creationId xmlns:a16="http://schemas.microsoft.com/office/drawing/2014/main" id="{88832494-18BD-43D3-83CE-6AA73910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028" y="406737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4">
            <a:extLst>
              <a:ext uri="{FF2B5EF4-FFF2-40B4-BE49-F238E27FC236}">
                <a16:creationId xmlns:a16="http://schemas.microsoft.com/office/drawing/2014/main" id="{339E8E24-B6E2-4EF8-B431-DF786F0A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20" y="406737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4">
            <a:extLst>
              <a:ext uri="{FF2B5EF4-FFF2-40B4-BE49-F238E27FC236}">
                <a16:creationId xmlns:a16="http://schemas.microsoft.com/office/drawing/2014/main" id="{842A776B-454E-4F25-BEF7-03137987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079" y="406737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82CCED66-C84F-4F36-9035-A3F6231D8226}"/>
              </a:ext>
            </a:extLst>
          </p:cNvPr>
          <p:cNvGrpSpPr/>
          <p:nvPr/>
        </p:nvGrpSpPr>
        <p:grpSpPr>
          <a:xfrm>
            <a:off x="2598284" y="5311478"/>
            <a:ext cx="1866726" cy="186156"/>
            <a:chOff x="-4343083" y="2064702"/>
            <a:chExt cx="4298143" cy="428625"/>
          </a:xfrm>
        </p:grpSpPr>
        <p:pic>
          <p:nvPicPr>
            <p:cNvPr id="92" name="Picture 15">
              <a:extLst>
                <a:ext uri="{FF2B5EF4-FFF2-40B4-BE49-F238E27FC236}">
                  <a16:creationId xmlns:a16="http://schemas.microsoft.com/office/drawing/2014/main" id="{8C0D6FAD-38C0-4546-985E-60AEFAA40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206470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3" name="Picture 13">
              <a:extLst>
                <a:ext uri="{FF2B5EF4-FFF2-40B4-BE49-F238E27FC236}">
                  <a16:creationId xmlns:a16="http://schemas.microsoft.com/office/drawing/2014/main" id="{3EA34922-3E1F-4E5A-9900-7AA3303EA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213137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4" name="Picture 12">
              <a:extLst>
                <a:ext uri="{FF2B5EF4-FFF2-40B4-BE49-F238E27FC236}">
                  <a16:creationId xmlns:a16="http://schemas.microsoft.com/office/drawing/2014/main" id="{8CB4D24E-6CCF-462E-B8CC-203732AA0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2138046"/>
              <a:ext cx="781050" cy="2952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5" name="Picture 16">
              <a:extLst>
                <a:ext uri="{FF2B5EF4-FFF2-40B4-BE49-F238E27FC236}">
                  <a16:creationId xmlns:a16="http://schemas.microsoft.com/office/drawing/2014/main" id="{DC5D7264-0D40-45BD-88D8-BB424EF84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206470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7" name="Picture 13">
              <a:extLst>
                <a:ext uri="{FF2B5EF4-FFF2-40B4-BE49-F238E27FC236}">
                  <a16:creationId xmlns:a16="http://schemas.microsoft.com/office/drawing/2014/main" id="{E4B59945-4296-4241-BB28-A6E4BF19D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213137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8" name="Picture 13">
              <a:extLst>
                <a:ext uri="{FF2B5EF4-FFF2-40B4-BE49-F238E27FC236}">
                  <a16:creationId xmlns:a16="http://schemas.microsoft.com/office/drawing/2014/main" id="{7E29BA9B-7E75-48C5-9754-2658A1DA0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213137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" name="TextBox 43">
            <a:extLst>
              <a:ext uri="{FF2B5EF4-FFF2-40B4-BE49-F238E27FC236}">
                <a16:creationId xmlns:a16="http://schemas.microsoft.com/office/drawing/2014/main" id="{10EBA47F-77B9-40A0-A140-6612AC3848F8}"/>
              </a:ext>
            </a:extLst>
          </p:cNvPr>
          <p:cNvSpPr txBox="1"/>
          <p:nvPr/>
        </p:nvSpPr>
        <p:spPr>
          <a:xfrm>
            <a:off x="4010343" y="4057849"/>
            <a:ext cx="63366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</a:p>
        </p:txBody>
      </p:sp>
      <p:sp>
        <p:nvSpPr>
          <p:cNvPr id="55" name="TextBox 43">
            <a:extLst>
              <a:ext uri="{FF2B5EF4-FFF2-40B4-BE49-F238E27FC236}">
                <a16:creationId xmlns:a16="http://schemas.microsoft.com/office/drawing/2014/main" id="{1113D163-9183-4400-9053-CBF8B356241D}"/>
              </a:ext>
            </a:extLst>
          </p:cNvPr>
          <p:cNvSpPr txBox="1"/>
          <p:nvPr/>
        </p:nvSpPr>
        <p:spPr>
          <a:xfrm>
            <a:off x="4896036" y="4057848"/>
            <a:ext cx="63366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32</a:t>
            </a:r>
          </a:p>
        </p:txBody>
      </p:sp>
      <p:sp>
        <p:nvSpPr>
          <p:cNvPr id="56" name="TextBox 43">
            <a:extLst>
              <a:ext uri="{FF2B5EF4-FFF2-40B4-BE49-F238E27FC236}">
                <a16:creationId xmlns:a16="http://schemas.microsoft.com/office/drawing/2014/main" id="{A143757A-13CC-4177-95C5-3A134F200672}"/>
              </a:ext>
            </a:extLst>
          </p:cNvPr>
          <p:cNvSpPr txBox="1"/>
          <p:nvPr/>
        </p:nvSpPr>
        <p:spPr>
          <a:xfrm>
            <a:off x="5842395" y="4057848"/>
            <a:ext cx="633664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439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2052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모둠에 피자를 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판씩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주었습니다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명씩이고 피자 한 판은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50BBB05-2D55-49D7-B614-5ACB256C0328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03949AF5-0749-4F51-B8AC-33C6363E302B}"/>
                </a:ext>
              </a:extLst>
            </p:cNvPr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C6AE6DD-597B-4D69-86FE-A4FBB57CDBB7}"/>
                </a:ext>
              </a:extLst>
            </p:cNvPr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D70207F-617C-4D43-AF49-127E12B656F2}"/>
                </a:ext>
              </a:extLst>
            </p:cNvPr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B69277-5AA5-4B91-8A85-0B648F5B64E9}"/>
                </a:ext>
              </a:extLst>
            </p:cNvPr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9E54C0-ACA3-406E-BAC4-71F04F9711CA}"/>
                </a:ext>
              </a:extLst>
            </p:cNvPr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0D7CA0-1AA6-4368-A1F3-F17F7BA01678}"/>
                </a:ext>
              </a:extLst>
            </p:cNvPr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1610F5E1-BCF6-4E8D-A6C8-49D469911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3387"/>
              </p:ext>
            </p:extLst>
          </p:nvPr>
        </p:nvGraphicFramePr>
        <p:xfrm>
          <a:off x="539552" y="3087614"/>
          <a:ext cx="6228692" cy="1595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46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311434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</a:tblGrid>
              <a:tr h="32469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뺄셈으로 비교하기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나눗셈으로 비교하기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259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6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57" name="TextBox 43">
            <a:extLst>
              <a:ext uri="{FF2B5EF4-FFF2-40B4-BE49-F238E27FC236}">
                <a16:creationId xmlns:a16="http://schemas.microsoft.com/office/drawing/2014/main" id="{5AA1A3C5-D161-408C-A199-5A7515BA9EA3}"/>
              </a:ext>
            </a:extLst>
          </p:cNvPr>
          <p:cNvSpPr txBox="1"/>
          <p:nvPr/>
        </p:nvSpPr>
        <p:spPr>
          <a:xfrm>
            <a:off x="1083015" y="3466905"/>
            <a:ext cx="2540835" cy="1200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 수에 따라 피자 조각 수는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수보다 각각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4, 8, 12, 16, 20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많습니다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A81B0598-E40B-4E75-A84C-DA67DCEF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25" y="4350334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847F2AF-3B23-442B-87CC-F1B4BE22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5" y="3530528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TextBox 43">
            <a:extLst>
              <a:ext uri="{FF2B5EF4-FFF2-40B4-BE49-F238E27FC236}">
                <a16:creationId xmlns:a16="http://schemas.microsoft.com/office/drawing/2014/main" id="{EFE33B1A-2DD2-4140-99A2-443607DF45CF}"/>
              </a:ext>
            </a:extLst>
          </p:cNvPr>
          <p:cNvSpPr txBox="1"/>
          <p:nvPr/>
        </p:nvSpPr>
        <p:spPr>
          <a:xfrm>
            <a:off x="4030872" y="3454755"/>
            <a:ext cx="266999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피자 조각 수는 항상 </a:t>
            </a:r>
            <a:r>
              <a:rPr lang="ko-KR" altLang="en-US" sz="18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모둠원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수의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배입니다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9" name="Picture 4">
            <a:extLst>
              <a:ext uri="{FF2B5EF4-FFF2-40B4-BE49-F238E27FC236}">
                <a16:creationId xmlns:a16="http://schemas.microsoft.com/office/drawing/2014/main" id="{180DE069-1457-413E-B2D9-11734FF6B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261" y="4370056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2">
            <a:extLst>
              <a:ext uri="{FF2B5EF4-FFF2-40B4-BE49-F238E27FC236}">
                <a16:creationId xmlns:a16="http://schemas.microsoft.com/office/drawing/2014/main" id="{A93803B9-1CCD-4789-84DE-9564B24D1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358" y="3537012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664515" y="31714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39D28B8-2E8F-4BC5-9804-85CF04D9158F}"/>
              </a:ext>
            </a:extLst>
          </p:cNvPr>
          <p:cNvSpPr/>
          <p:nvPr/>
        </p:nvSpPr>
        <p:spPr>
          <a:xfrm>
            <a:off x="3868355" y="31812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7E7E7AC-A7D5-4CD3-AF9F-791B276628EC}"/>
              </a:ext>
            </a:extLst>
          </p:cNvPr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B11D29-B9F1-4CB6-9EDE-A7EB027B7712}"/>
              </a:ext>
            </a:extLst>
          </p:cNvPr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9B4B304-49F8-4816-8A60-8C38BB0C61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5" y="2547702"/>
            <a:ext cx="178503" cy="21095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7B6F4DD-9E49-4F27-9B1F-3ECB67715008}"/>
              </a:ext>
            </a:extLst>
          </p:cNvPr>
          <p:cNvSpPr/>
          <p:nvPr/>
        </p:nvSpPr>
        <p:spPr>
          <a:xfrm>
            <a:off x="401742" y="2453398"/>
            <a:ext cx="654957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모둠 수에 따른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모둠원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수와 피자 조각 수를 비교해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7E124B0-C767-42F4-A396-7C2BE31394B1}"/>
              </a:ext>
            </a:extLst>
          </p:cNvPr>
          <p:cNvGrpSpPr/>
          <p:nvPr/>
        </p:nvGrpSpPr>
        <p:grpSpPr>
          <a:xfrm>
            <a:off x="2598284" y="5311478"/>
            <a:ext cx="1866726" cy="186156"/>
            <a:chOff x="-4343083" y="2648549"/>
            <a:chExt cx="4298143" cy="428625"/>
          </a:xfrm>
        </p:grpSpPr>
        <p:pic>
          <p:nvPicPr>
            <p:cNvPr id="52" name="Picture 15">
              <a:extLst>
                <a:ext uri="{FF2B5EF4-FFF2-40B4-BE49-F238E27FC236}">
                  <a16:creationId xmlns:a16="http://schemas.microsoft.com/office/drawing/2014/main" id="{B94EE947-82D2-4357-9B6D-87A76412C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2648549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>
              <a:extLst>
                <a:ext uri="{FF2B5EF4-FFF2-40B4-BE49-F238E27FC236}">
                  <a16:creationId xmlns:a16="http://schemas.microsoft.com/office/drawing/2014/main" id="{FF838C81-6512-4EAE-A2F9-932AAD257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2648549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2415EBC9-C2FE-4985-9134-91DC9B7B1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2715224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D5D02541-803D-4C6E-BC00-BB7E0428C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2721893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3A642D4F-E1D3-4BD0-9941-3EC9169BEA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2715224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id="{BF80CEE4-4A3F-49F0-82A2-71C257E01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2715224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059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89059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처음부터 나타나지 않음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칸 클릭 시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(4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77980" y="1546522"/>
            <a:ext cx="633476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모둠에 피자를 한 </a:t>
            </a:r>
            <a:r>
              <a:rPr lang="ko-KR" altLang="en-US" sz="1900" dirty="0" err="1">
                <a:latin typeface="맑은 고딕" pitchFamily="50" charset="-127"/>
                <a:ea typeface="맑은 고딕" pitchFamily="50" charset="-127"/>
              </a:rPr>
              <a:t>판씩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 나누어 주었습니다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한 모둠이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명씩이고 피자 한 판은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조각 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물음에 답하세요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A03ACF6-24D7-4380-BD37-D76954654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57006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C50BBB05-2D55-49D7-B614-5ACB256C0328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6037545" y="1215410"/>
            <a:chExt cx="796077" cy="261610"/>
          </a:xfrm>
        </p:grpSpPr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03949AF5-0749-4F51-B8AC-33C6363E302B}"/>
                </a:ext>
              </a:extLst>
            </p:cNvPr>
            <p:cNvSpPr/>
            <p:nvPr/>
          </p:nvSpPr>
          <p:spPr>
            <a:xfrm>
              <a:off x="6039732" y="1221249"/>
              <a:ext cx="242100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C6AE6DD-597B-4D69-86FE-A4FBB57CDBB7}"/>
                </a:ext>
              </a:extLst>
            </p:cNvPr>
            <p:cNvSpPr/>
            <p:nvPr/>
          </p:nvSpPr>
          <p:spPr>
            <a:xfrm>
              <a:off x="6314534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D70207F-617C-4D43-AF49-127E12B656F2}"/>
                </a:ext>
              </a:extLst>
            </p:cNvPr>
            <p:cNvSpPr/>
            <p:nvPr/>
          </p:nvSpPr>
          <p:spPr>
            <a:xfrm>
              <a:off x="6591522" y="1221249"/>
              <a:ext cx="242100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B69277-5AA5-4B91-8A85-0B648F5B64E9}"/>
                </a:ext>
              </a:extLst>
            </p:cNvPr>
            <p:cNvSpPr txBox="1"/>
            <p:nvPr/>
          </p:nvSpPr>
          <p:spPr>
            <a:xfrm>
              <a:off x="6037545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9E54C0-ACA3-406E-BAC4-71F04F9711CA}"/>
                </a:ext>
              </a:extLst>
            </p:cNvPr>
            <p:cNvSpPr txBox="1"/>
            <p:nvPr/>
          </p:nvSpPr>
          <p:spPr>
            <a:xfrm>
              <a:off x="6314534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0D7CA0-1AA6-4368-A1F3-F17F7BA01678}"/>
                </a:ext>
              </a:extLst>
            </p:cNvPr>
            <p:cNvSpPr txBox="1"/>
            <p:nvPr/>
          </p:nvSpPr>
          <p:spPr>
            <a:xfrm>
              <a:off x="6589336" y="1215410"/>
              <a:ext cx="2421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B872026-4411-4D36-8371-89FB8FE67420}"/>
              </a:ext>
            </a:extLst>
          </p:cNvPr>
          <p:cNvGrpSpPr/>
          <p:nvPr/>
        </p:nvGrpSpPr>
        <p:grpSpPr>
          <a:xfrm>
            <a:off x="771097" y="3253332"/>
            <a:ext cx="5550097" cy="1200330"/>
            <a:chOff x="1452623" y="2687021"/>
            <a:chExt cx="754742" cy="57709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94DDF4-921A-499F-BF14-3D1841E46B8B}"/>
                </a:ext>
              </a:extLst>
            </p:cNvPr>
            <p:cNvSpPr txBox="1"/>
            <p:nvPr/>
          </p:nvSpPr>
          <p:spPr>
            <a:xfrm>
              <a:off x="1452623" y="2695535"/>
              <a:ext cx="754742" cy="5444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43">
              <a:extLst>
                <a:ext uri="{FF2B5EF4-FFF2-40B4-BE49-F238E27FC236}">
                  <a16:creationId xmlns:a16="http://schemas.microsoft.com/office/drawing/2014/main" id="{5AA1A3C5-D161-408C-A199-5A7515BA9EA3}"/>
                </a:ext>
              </a:extLst>
            </p:cNvPr>
            <p:cNvSpPr txBox="1"/>
            <p:nvPr/>
          </p:nvSpPr>
          <p:spPr>
            <a:xfrm>
              <a:off x="1506102" y="2687021"/>
              <a:ext cx="701263" cy="5770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뺄셈으로 비교한 경우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모둠 수에 따라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모둠원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수와 피자 조각 수의 관계가 변하지만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나눗셈으로 비교한 경우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모둠 수에 따른 </a:t>
              </a:r>
              <a:r>
                <a:rPr lang="ko-KR" altLang="en-US" sz="1800" b="1" dirty="0" err="1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모둠원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수와 피자 조각 수의 관계가 변하지 않습니다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2" name="Picture 4">
            <a:extLst>
              <a:ext uri="{FF2B5EF4-FFF2-40B4-BE49-F238E27FC236}">
                <a16:creationId xmlns:a16="http://schemas.microsoft.com/office/drawing/2014/main" id="{A81B0598-E40B-4E75-A84C-DA67DCEFC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725" y="4136761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2847F2AF-3B23-442B-87CC-F1B4BE225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77" y="3325593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51038" y="32269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67E7E7AC-A7D5-4CD3-AF9F-791B276628EC}"/>
              </a:ext>
            </a:extLst>
          </p:cNvPr>
          <p:cNvSpPr/>
          <p:nvPr/>
        </p:nvSpPr>
        <p:spPr>
          <a:xfrm>
            <a:off x="56655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B11D29-B9F1-4CB6-9EDE-A7EB027B7712}"/>
              </a:ext>
            </a:extLst>
          </p:cNvPr>
          <p:cNvSpPr/>
          <p:nvPr/>
        </p:nvSpPr>
        <p:spPr>
          <a:xfrm>
            <a:off x="2280312" y="52292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9B4B304-49F8-4816-8A60-8C38BB0C61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5" y="2547702"/>
            <a:ext cx="178503" cy="210959"/>
          </a:xfrm>
          <a:prstGeom prst="rect">
            <a:avLst/>
          </a:prstGeom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7B6F4DD-9E49-4F27-9B1F-3ECB67715008}"/>
              </a:ext>
            </a:extLst>
          </p:cNvPr>
          <p:cNvSpPr/>
          <p:nvPr/>
        </p:nvSpPr>
        <p:spPr>
          <a:xfrm>
            <a:off x="401742" y="2453398"/>
            <a:ext cx="654957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뺄셈으로 비교한 경우와 나눗셈으로 비교한 경우는 어떤 차이가 있는지 설명해 보세요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D8A7FC3-1F7F-4AAF-A399-6084A4149545}"/>
              </a:ext>
            </a:extLst>
          </p:cNvPr>
          <p:cNvGrpSpPr/>
          <p:nvPr/>
        </p:nvGrpSpPr>
        <p:grpSpPr>
          <a:xfrm>
            <a:off x="2598284" y="5311478"/>
            <a:ext cx="1866726" cy="186156"/>
            <a:chOff x="-4343083" y="3236513"/>
            <a:chExt cx="4298143" cy="428625"/>
          </a:xfrm>
        </p:grpSpPr>
        <p:pic>
          <p:nvPicPr>
            <p:cNvPr id="52" name="Picture 15">
              <a:extLst>
                <a:ext uri="{FF2B5EF4-FFF2-40B4-BE49-F238E27FC236}">
                  <a16:creationId xmlns:a16="http://schemas.microsoft.com/office/drawing/2014/main" id="{069788B6-0D97-4B45-AB53-B1E64BA34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3236513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16">
              <a:extLst>
                <a:ext uri="{FF2B5EF4-FFF2-40B4-BE49-F238E27FC236}">
                  <a16:creationId xmlns:a16="http://schemas.microsoft.com/office/drawing/2014/main" id="{73E1860F-6796-4135-BC1A-EC1DC9BD3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3236513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13">
              <a:extLst>
                <a:ext uri="{FF2B5EF4-FFF2-40B4-BE49-F238E27FC236}">
                  <a16:creationId xmlns:a16="http://schemas.microsoft.com/office/drawing/2014/main" id="{23C9A65F-2506-470A-AF87-78EFFC1EA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3303188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6" name="Picture 13">
              <a:extLst>
                <a:ext uri="{FF2B5EF4-FFF2-40B4-BE49-F238E27FC236}">
                  <a16:creationId xmlns:a16="http://schemas.microsoft.com/office/drawing/2014/main" id="{03B8A113-B963-4E39-93DD-C69E228E0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3309857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2">
              <a:extLst>
                <a:ext uri="{FF2B5EF4-FFF2-40B4-BE49-F238E27FC236}">
                  <a16:creationId xmlns:a16="http://schemas.microsoft.com/office/drawing/2014/main" id="{66EC89ED-1BDA-4AED-B9DC-645D789C47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3303188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id="{85A22F63-C926-49D5-A002-64069F280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3303188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1893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그림 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이너탭으로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508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모눈종이에 직사각형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개를 그리고 물음에 답하세요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33136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CD5FCD5D-C86D-498B-8598-77219BB23288}"/>
              </a:ext>
            </a:extLst>
          </p:cNvPr>
          <p:cNvGrpSpPr/>
          <p:nvPr/>
        </p:nvGrpSpPr>
        <p:grpSpPr>
          <a:xfrm>
            <a:off x="1161626" y="3638010"/>
            <a:ext cx="4871380" cy="369332"/>
            <a:chOff x="1452623" y="2687021"/>
            <a:chExt cx="754742" cy="17756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6124E24-12A1-487E-93DE-F7E25E557542}"/>
                </a:ext>
              </a:extLst>
            </p:cNvPr>
            <p:cNvSpPr txBox="1"/>
            <p:nvPr/>
          </p:nvSpPr>
          <p:spPr>
            <a:xfrm>
              <a:off x="1452623" y="2695535"/>
              <a:ext cx="754742" cy="169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43">
              <a:extLst>
                <a:ext uri="{FF2B5EF4-FFF2-40B4-BE49-F238E27FC236}">
                  <a16:creationId xmlns:a16="http://schemas.microsoft.com/office/drawing/2014/main" id="{DA986835-E077-40BB-A0E3-945EEEA2C5C5}"/>
                </a:ext>
              </a:extLst>
            </p:cNvPr>
            <p:cNvSpPr txBox="1"/>
            <p:nvPr/>
          </p:nvSpPr>
          <p:spPr>
            <a:xfrm>
              <a:off x="1506102" y="2687021"/>
              <a:ext cx="701263" cy="177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－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가로는 세로보다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칸 더 깁니다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74" name="Picture 4">
            <a:extLst>
              <a:ext uri="{FF2B5EF4-FFF2-40B4-BE49-F238E27FC236}">
                <a16:creationId xmlns:a16="http://schemas.microsoft.com/office/drawing/2014/main" id="{CFB9C8E1-ADFA-4368-8A98-2BBDA6234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379646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2">
            <a:extLst>
              <a:ext uri="{FF2B5EF4-FFF2-40B4-BE49-F238E27FC236}">
                <a16:creationId xmlns:a16="http://schemas.microsoft.com/office/drawing/2014/main" id="{1D861911-37F2-4F1D-9A71-F841DD44E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06" y="3710266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타원 75">
            <a:extLst>
              <a:ext uri="{FF2B5EF4-FFF2-40B4-BE49-F238E27FC236}">
                <a16:creationId xmlns:a16="http://schemas.microsoft.com/office/drawing/2014/main" id="{CC4255F7-D482-4A29-9C5B-E528662F5A44}"/>
              </a:ext>
            </a:extLst>
          </p:cNvPr>
          <p:cNvSpPr/>
          <p:nvPr/>
        </p:nvSpPr>
        <p:spPr>
          <a:xfrm>
            <a:off x="941567" y="3611615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87425A3-E0C5-4E55-B170-3869DD75EE54}"/>
              </a:ext>
            </a:extLst>
          </p:cNvPr>
          <p:cNvGrpSpPr/>
          <p:nvPr/>
        </p:nvGrpSpPr>
        <p:grpSpPr>
          <a:xfrm>
            <a:off x="1161626" y="4584514"/>
            <a:ext cx="4871380" cy="369332"/>
            <a:chOff x="1452623" y="2687021"/>
            <a:chExt cx="754742" cy="17756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DA7FB32-BBC9-4128-99D0-318A123BE7BD}"/>
                </a:ext>
              </a:extLst>
            </p:cNvPr>
            <p:cNvSpPr txBox="1"/>
            <p:nvPr/>
          </p:nvSpPr>
          <p:spPr>
            <a:xfrm>
              <a:off x="1452623" y="2695535"/>
              <a:ext cx="754742" cy="169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TextBox 43">
              <a:extLst>
                <a:ext uri="{FF2B5EF4-FFF2-40B4-BE49-F238E27FC236}">
                  <a16:creationId xmlns:a16="http://schemas.microsoft.com/office/drawing/2014/main" id="{4005BD4A-3E45-4EE4-A7C5-A6CFF85CC974}"/>
                </a:ext>
              </a:extLst>
            </p:cNvPr>
            <p:cNvSpPr txBox="1"/>
            <p:nvPr/>
          </p:nvSpPr>
          <p:spPr>
            <a:xfrm>
              <a:off x="1506102" y="2687021"/>
              <a:ext cx="701263" cy="177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3÷2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1.5, 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가로는 세로의 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배입니다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84" name="Picture 4">
            <a:extLst>
              <a:ext uri="{FF2B5EF4-FFF2-40B4-BE49-F238E27FC236}">
                <a16:creationId xmlns:a16="http://schemas.microsoft.com/office/drawing/2014/main" id="{F0B63A27-1800-4E75-BD14-1C5D962E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474297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2">
            <a:extLst>
              <a:ext uri="{FF2B5EF4-FFF2-40B4-BE49-F238E27FC236}">
                <a16:creationId xmlns:a16="http://schemas.microsoft.com/office/drawing/2014/main" id="{C6A71669-9EF0-4B1F-9CA6-25322A00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06" y="4656770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C82090C3-DD56-460C-9C33-4A4D39CC9636}"/>
              </a:ext>
            </a:extLst>
          </p:cNvPr>
          <p:cNvSpPr/>
          <p:nvPr/>
        </p:nvSpPr>
        <p:spPr>
          <a:xfrm>
            <a:off x="941567" y="455811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23442F-567E-4C27-8117-9F0FA729F291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1052964" y="2741617"/>
            <a:chExt cx="793305" cy="261610"/>
          </a:xfrm>
        </p:grpSpPr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0D42D2C2-FD94-4378-BB78-41A2C6DE7CE4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16707701-A86F-4768-9468-71F8556382F0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CE148F12-D240-47D2-8F09-ECBAFDEDCEA1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C52E3AD-CFAD-44EA-BD36-45EBC06FB5A5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FD278B-5BF0-4284-A6A2-5A1E766DB0C7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2AB02A2-B5FE-45F6-B58D-204EFF740B83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A3360DD2-F4F2-4782-AC98-7A385867E9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33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C12DCF-20AB-4D01-81E6-ED84973978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9211" y="1990480"/>
            <a:ext cx="1624777" cy="1145335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27D80A57-B574-442C-B96A-F5D31B0D9446}"/>
              </a:ext>
            </a:extLst>
          </p:cNvPr>
          <p:cNvSpPr/>
          <p:nvPr/>
        </p:nvSpPr>
        <p:spPr>
          <a:xfrm>
            <a:off x="655483" y="3167657"/>
            <a:ext cx="5824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직사각형의 가로와 세로를 뺄셈으로 비교해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151E199B-6A16-41AC-950A-04AFD958414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6" y="3239069"/>
            <a:ext cx="178503" cy="210959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CFC655-B195-4FDC-B7E4-33B1D6BBCC33}"/>
              </a:ext>
            </a:extLst>
          </p:cNvPr>
          <p:cNvSpPr/>
          <p:nvPr/>
        </p:nvSpPr>
        <p:spPr>
          <a:xfrm>
            <a:off x="655483" y="4215182"/>
            <a:ext cx="5824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직사각형의 가로와 세로를 나눗셈으로 비교해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062E573-79F0-426F-BEFB-6F0FF709037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6" y="4286594"/>
            <a:ext cx="178503" cy="210959"/>
          </a:xfrm>
          <a:prstGeom prst="rect">
            <a:avLst/>
          </a:prstGeom>
        </p:spPr>
      </p:pic>
      <p:pic>
        <p:nvPicPr>
          <p:cNvPr id="81" name="Picture 2">
            <a:extLst>
              <a:ext uri="{FF2B5EF4-FFF2-40B4-BE49-F238E27FC236}">
                <a16:creationId xmlns:a16="http://schemas.microsoft.com/office/drawing/2014/main" id="{54973F2C-0583-48F1-8BF6-2FDBB053F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565" y="2285187"/>
            <a:ext cx="373989" cy="30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" name="타원 86">
            <a:extLst>
              <a:ext uri="{FF2B5EF4-FFF2-40B4-BE49-F238E27FC236}">
                <a16:creationId xmlns:a16="http://schemas.microsoft.com/office/drawing/2014/main" id="{C1573575-C935-4219-A145-F6442C68BE08}"/>
              </a:ext>
            </a:extLst>
          </p:cNvPr>
          <p:cNvSpPr/>
          <p:nvPr/>
        </p:nvSpPr>
        <p:spPr>
          <a:xfrm>
            <a:off x="2120269" y="210484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795623E-E20A-4F6E-B80E-AF3D949207ED}"/>
              </a:ext>
            </a:extLst>
          </p:cNvPr>
          <p:cNvGrpSpPr/>
          <p:nvPr/>
        </p:nvGrpSpPr>
        <p:grpSpPr>
          <a:xfrm>
            <a:off x="4680014" y="1918620"/>
            <a:ext cx="2140505" cy="338684"/>
            <a:chOff x="7544063" y="2555644"/>
            <a:chExt cx="2140505" cy="33868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3A81A6D0-C2C5-49FB-9719-7731410D9FCC}"/>
                </a:ext>
              </a:extLst>
            </p:cNvPr>
            <p:cNvGrpSpPr/>
            <p:nvPr/>
          </p:nvGrpSpPr>
          <p:grpSpPr>
            <a:xfrm>
              <a:off x="7544063" y="2555644"/>
              <a:ext cx="2140505" cy="338684"/>
              <a:chOff x="7544063" y="2555644"/>
              <a:chExt cx="2322777" cy="338684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0214EBE8-28EA-4877-A60C-F84C0F4BF0B2}"/>
                  </a:ext>
                </a:extLst>
              </p:cNvPr>
              <p:cNvGrpSpPr/>
              <p:nvPr/>
            </p:nvGrpSpPr>
            <p:grpSpPr>
              <a:xfrm>
                <a:off x="7544063" y="2555644"/>
                <a:ext cx="2322777" cy="338684"/>
                <a:chOff x="5841786" y="1775993"/>
                <a:chExt cx="2834670" cy="390525"/>
              </a:xfrm>
            </p:grpSpPr>
            <p:pic>
              <p:nvPicPr>
                <p:cNvPr id="94" name="Picture 5">
                  <a:extLst>
                    <a:ext uri="{FF2B5EF4-FFF2-40B4-BE49-F238E27FC236}">
                      <a16:creationId xmlns:a16="http://schemas.microsoft.com/office/drawing/2014/main" id="{25E75D50-F285-49D5-B4D6-534D3FFA1D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41786" y="1775993"/>
                  <a:ext cx="2834670" cy="390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F7B8C1E2-9369-43FB-9472-4ECAF79B7F52}"/>
                    </a:ext>
                  </a:extLst>
                </p:cNvPr>
                <p:cNvSpPr/>
                <p:nvPr/>
              </p:nvSpPr>
              <p:spPr>
                <a:xfrm>
                  <a:off x="6156176" y="1844799"/>
                  <a:ext cx="2160239" cy="280137"/>
                </a:xfrm>
                <a:prstGeom prst="rect">
                  <a:avLst/>
                </a:prstGeom>
                <a:solidFill>
                  <a:srgbClr val="F4F4F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F841D8B-5538-4646-8241-9B8B61E98F70}"/>
                  </a:ext>
                </a:extLst>
              </p:cNvPr>
              <p:cNvSpPr txBox="1"/>
              <p:nvPr/>
            </p:nvSpPr>
            <p:spPr>
              <a:xfrm>
                <a:off x="7830315" y="2601363"/>
                <a:ext cx="20059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모눈종이</a:t>
                </a:r>
                <a:r>
                  <a:rPr lang="ko-KR" altLang="en-US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</a:t>
                </a:r>
                <a:r>
                  <a:rPr lang="ko-KR" altLang="en-US" sz="12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클릭</a:t>
                </a:r>
                <a:r>
                  <a:rPr lang="ko-KR" altLang="en-US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하세요</a:t>
                </a:r>
                <a:r>
                  <a:rPr lang="en-US" altLang="ko-KR" sz="1200" b="1" dirty="0">
                    <a:solidFill>
                      <a:srgbClr val="8B969D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C26D29B7-73BE-42CE-949D-00D51C43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45971" y="2605711"/>
              <a:ext cx="232790" cy="240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4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45E22A3-A467-45BE-BBD4-D3F523C537E7}"/>
              </a:ext>
            </a:extLst>
          </p:cNvPr>
          <p:cNvGrpSpPr/>
          <p:nvPr/>
        </p:nvGrpSpPr>
        <p:grpSpPr>
          <a:xfrm>
            <a:off x="508987" y="2182593"/>
            <a:ext cx="850575" cy="1244151"/>
            <a:chOff x="508987" y="2376594"/>
            <a:chExt cx="850575" cy="1244151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4B58B4-BB8D-4932-8DEB-39BBDBA24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56" y="2376594"/>
              <a:ext cx="828093" cy="809358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6488B6-355B-4259-8A82-5600850353EF}"/>
                </a:ext>
              </a:extLst>
            </p:cNvPr>
            <p:cNvSpPr txBox="1"/>
            <p:nvPr/>
          </p:nvSpPr>
          <p:spPr>
            <a:xfrm>
              <a:off x="508987" y="3195097"/>
              <a:ext cx="850575" cy="42564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준기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62425"/>
              </p:ext>
            </p:extLst>
          </p:nvPr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그림 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이너탭으로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50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준기와 지혜가 표를 만들어 두 수를 비교했습니다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표를 보고 </a:t>
            </a:r>
            <a:br>
              <a:rPr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수를 비교한 방법에 어떤 차이가 있는지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706389" y="5221229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B2BD91B-0B2A-44C3-B989-57FDAD8A46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91C585E-CD9B-447B-805A-D04393C5AFA8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1052964" y="3027560"/>
            <a:chExt cx="793305" cy="26161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0F9AB343-1012-4635-9617-22E9E8F250B6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11FAAED-FE8C-4EAD-8226-F0CE65B285DD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567E522-A8DC-4CE5-BAC4-510F16DC8C53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E83513-6063-49DF-B0D1-7CF98FDE9ACA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2E0517-9587-41B3-9B66-76C405A1A22D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2197FC-A806-4EC6-96B2-FE180C681B6B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2C3E05B-2C18-40AD-81A7-B0060360FEA8}"/>
              </a:ext>
            </a:extLst>
          </p:cNvPr>
          <p:cNvGrpSpPr/>
          <p:nvPr/>
        </p:nvGrpSpPr>
        <p:grpSpPr>
          <a:xfrm flipV="1">
            <a:off x="2879812" y="5371961"/>
            <a:ext cx="1117171" cy="179599"/>
            <a:chOff x="319554" y="1245924"/>
            <a:chExt cx="2636592" cy="423864"/>
          </a:xfrm>
        </p:grpSpPr>
        <p:pic>
          <p:nvPicPr>
            <p:cNvPr id="55" name="Picture 11">
              <a:extLst>
                <a:ext uri="{FF2B5EF4-FFF2-40B4-BE49-F238E27FC236}">
                  <a16:creationId xmlns:a16="http://schemas.microsoft.com/office/drawing/2014/main" id="{5B473F0D-04AD-4709-AC70-29810F967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54" y="1245924"/>
              <a:ext cx="409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12">
              <a:extLst>
                <a:ext uri="{FF2B5EF4-FFF2-40B4-BE49-F238E27FC236}">
                  <a16:creationId xmlns:a16="http://schemas.microsoft.com/office/drawing/2014/main" id="{FBF7F893-B7BB-453A-8ED7-200B8843D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667" y="131736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3">
              <a:extLst>
                <a:ext uri="{FF2B5EF4-FFF2-40B4-BE49-F238E27FC236}">
                  <a16:creationId xmlns:a16="http://schemas.microsoft.com/office/drawing/2014/main" id="{3468EA07-55E6-4BDC-9AB1-2B57C97491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1312601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8" name="Picture 14">
              <a:extLst>
                <a:ext uri="{FF2B5EF4-FFF2-40B4-BE49-F238E27FC236}">
                  <a16:creationId xmlns:a16="http://schemas.microsoft.com/office/drawing/2014/main" id="{9FFBA3B1-6D52-4F32-A501-AEF57B8E7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7046" y="1260213"/>
              <a:ext cx="4191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2" name="말풍선: 모서리가 둥근 사각형 61">
            <a:extLst>
              <a:ext uri="{FF2B5EF4-FFF2-40B4-BE49-F238E27FC236}">
                <a16:creationId xmlns:a16="http://schemas.microsoft.com/office/drawing/2014/main" id="{5AF2B0B3-D22B-4F4A-B6BA-3253C8E22420}"/>
              </a:ext>
            </a:extLst>
          </p:cNvPr>
          <p:cNvSpPr/>
          <p:nvPr/>
        </p:nvSpPr>
        <p:spPr>
          <a:xfrm>
            <a:off x="1665094" y="2323500"/>
            <a:ext cx="3545202" cy="586205"/>
          </a:xfrm>
          <a:prstGeom prst="wedgeRoundRectCallout">
            <a:avLst>
              <a:gd name="adj1" fmla="val -56487"/>
              <a:gd name="adj2" fmla="val -7847"/>
              <a:gd name="adj3" fmla="val 16667"/>
            </a:avLst>
          </a:prstGeom>
          <a:solidFill>
            <a:schemeClr val="bg1"/>
          </a:solidFill>
          <a:ln>
            <a:solidFill>
              <a:srgbClr val="C9B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올해 나는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 동생은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살이야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나는 동생보다 항상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살이 많아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557E610-8577-4727-8C68-B88776A64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93526"/>
              </p:ext>
            </p:extLst>
          </p:nvPr>
        </p:nvGraphicFramePr>
        <p:xfrm>
          <a:off x="1436717" y="3008028"/>
          <a:ext cx="539472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091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797526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797526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797526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797526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797526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올해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b="0" spc="-15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후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8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나이</a:t>
                      </a:r>
                      <a:r>
                        <a:rPr kumimoji="0" lang="en-US" altLang="ko-KR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살</a:t>
                      </a:r>
                      <a:r>
                        <a:rPr kumimoji="0" lang="en-US" altLang="ko-KR" sz="1800" b="0" kern="120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kern="120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동생 나이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살</a:t>
                      </a:r>
                      <a:r>
                        <a:rPr kumimoji="0" lang="en-US" altLang="ko-KR" sz="18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8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89" name="타원 88">
            <a:extLst>
              <a:ext uri="{FF2B5EF4-FFF2-40B4-BE49-F238E27FC236}">
                <a16:creationId xmlns:a16="http://schemas.microsoft.com/office/drawing/2014/main" id="{7C18D5C0-E9E1-47CA-818F-25C46CBB2FDE}"/>
              </a:ext>
            </a:extLst>
          </p:cNvPr>
          <p:cNvSpPr/>
          <p:nvPr/>
        </p:nvSpPr>
        <p:spPr>
          <a:xfrm>
            <a:off x="2568477" y="5311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26E18F9-33B0-4C0B-8BAD-D56920369BE8}"/>
              </a:ext>
            </a:extLst>
          </p:cNvPr>
          <p:cNvSpPr/>
          <p:nvPr/>
        </p:nvSpPr>
        <p:spPr>
          <a:xfrm>
            <a:off x="495366" y="4226454"/>
            <a:ext cx="2595020" cy="35754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준기가 두 수를 비교한 방법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4AC79D-013A-4017-AABA-27C5B7C54081}"/>
              </a:ext>
            </a:extLst>
          </p:cNvPr>
          <p:cNvGrpSpPr/>
          <p:nvPr/>
        </p:nvGrpSpPr>
        <p:grpSpPr>
          <a:xfrm>
            <a:off x="542427" y="4711148"/>
            <a:ext cx="5025039" cy="369332"/>
            <a:chOff x="1452623" y="2687021"/>
            <a:chExt cx="754742" cy="17756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ED19CB-F32C-4247-B369-9D1272251708}"/>
                </a:ext>
              </a:extLst>
            </p:cNvPr>
            <p:cNvSpPr txBox="1"/>
            <p:nvPr/>
          </p:nvSpPr>
          <p:spPr>
            <a:xfrm>
              <a:off x="1452623" y="2695535"/>
              <a:ext cx="754742" cy="169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A4B76AE4-615F-41C6-9DDA-1AE8A7D0FB4E}"/>
                </a:ext>
              </a:extLst>
            </p:cNvPr>
            <p:cNvSpPr txBox="1"/>
            <p:nvPr/>
          </p:nvSpPr>
          <p:spPr>
            <a:xfrm>
              <a:off x="1506102" y="2687021"/>
              <a:ext cx="701263" cy="1775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수를 뺄셈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덧셈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비교했습니다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6" name="Picture 4">
            <a:extLst>
              <a:ext uri="{FF2B5EF4-FFF2-40B4-BE49-F238E27FC236}">
                <a16:creationId xmlns:a16="http://schemas.microsoft.com/office/drawing/2014/main" id="{ED1405F6-1843-45F1-9B56-057515850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45" y="4644232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3056E7F9-3C95-4C49-9AA3-7DE9F938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48" y="4759366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076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5" y="971146"/>
            <a:ext cx="343432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>
              <a:defRPr/>
            </a:pPr>
            <a:r>
              <a:rPr kumimoji="0" lang="ko-KR" altLang="en-US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두 수를 비교해 볼까요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48~49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/>
        </p:nvGraphicFramePr>
        <p:xfrm>
          <a:off x="7012749" y="690525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기존 그림 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이너탭으로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나누기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5229200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94C11DA-D80F-471C-920D-441B5119C731}"/>
              </a:ext>
            </a:extLst>
          </p:cNvPr>
          <p:cNvSpPr/>
          <p:nvPr/>
        </p:nvSpPr>
        <p:spPr>
          <a:xfrm>
            <a:off x="655483" y="1546522"/>
            <a:ext cx="6508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준기와 지혜가 표를 만들어 두 수를 비교했습니다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표를 보고 </a:t>
            </a:r>
            <a:br>
              <a:rPr lang="en-US" altLang="ko-KR" sz="18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두 수를 비교한 방법에 어떤 차이가 있는지 써 보세요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46E16661-74D6-48E9-8544-5858BCD2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9A193849-1823-440A-915B-159EC29E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1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비와 비율</a:t>
            </a:r>
          </a:p>
        </p:txBody>
      </p:sp>
      <p:sp>
        <p:nvSpPr>
          <p:cNvPr id="42" name="직사각형 21">
            <a:extLst>
              <a:ext uri="{FF2B5EF4-FFF2-40B4-BE49-F238E27FC236}">
                <a16:creationId xmlns:a16="http://schemas.microsoft.com/office/drawing/2014/main" id="{62F82C21-CE73-41D6-9710-37E5DF5AE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10264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suhi_0601_04_0002</a:t>
            </a:r>
            <a:endParaRPr kumimoji="1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178E8411-FFF6-4F92-A8D1-EE2F782B5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두 수를 비교해 볼까요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6F2E59-0938-448E-A7B3-480EEC8E1DDE}"/>
              </a:ext>
            </a:extLst>
          </p:cNvPr>
          <p:cNvSpPr/>
          <p:nvPr/>
        </p:nvSpPr>
        <p:spPr>
          <a:xfrm>
            <a:off x="5833136" y="50193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E5532DA4-FE04-49B5-9F98-E61E444F91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39" y="1979682"/>
            <a:ext cx="348893" cy="29380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B2BD91B-0B2A-44C3-B989-57FDAD8A46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" y="1569341"/>
            <a:ext cx="348893" cy="32510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91C585E-CD9B-447B-805A-D04393C5AFA8}"/>
              </a:ext>
            </a:extLst>
          </p:cNvPr>
          <p:cNvGrpSpPr/>
          <p:nvPr/>
        </p:nvGrpSpPr>
        <p:grpSpPr>
          <a:xfrm>
            <a:off x="6037545" y="1215410"/>
            <a:ext cx="796077" cy="261610"/>
            <a:chOff x="1052964" y="3027560"/>
            <a:chExt cx="793305" cy="261610"/>
          </a:xfrm>
        </p:grpSpPr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0F9AB343-1012-4635-9617-22E9E8F250B6}"/>
                </a:ext>
              </a:extLst>
            </p:cNvPr>
            <p:cNvSpPr/>
            <p:nvPr/>
          </p:nvSpPr>
          <p:spPr>
            <a:xfrm>
              <a:off x="1055143" y="30308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B11FAAED-FE8C-4EAD-8226-F0CE65B285DD}"/>
                </a:ext>
              </a:extLst>
            </p:cNvPr>
            <p:cNvSpPr/>
            <p:nvPr/>
          </p:nvSpPr>
          <p:spPr>
            <a:xfrm>
              <a:off x="1328988" y="30308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9567E522-A8DC-4CE5-BAC4-510F16DC8C53}"/>
                </a:ext>
              </a:extLst>
            </p:cNvPr>
            <p:cNvSpPr/>
            <p:nvPr/>
          </p:nvSpPr>
          <p:spPr>
            <a:xfrm>
              <a:off x="1605012" y="30308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E83513-6063-49DF-B0D1-7CF98FDE9ACA}"/>
                </a:ext>
              </a:extLst>
            </p:cNvPr>
            <p:cNvSpPr txBox="1"/>
            <p:nvPr/>
          </p:nvSpPr>
          <p:spPr>
            <a:xfrm>
              <a:off x="1052964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2E0517-9587-41B3-9B66-76C405A1A22D}"/>
                </a:ext>
              </a:extLst>
            </p:cNvPr>
            <p:cNvSpPr txBox="1"/>
            <p:nvPr/>
          </p:nvSpPr>
          <p:spPr>
            <a:xfrm>
              <a:off x="1328988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2197FC-A806-4EC6-96B2-FE180C681B6B}"/>
                </a:ext>
              </a:extLst>
            </p:cNvPr>
            <p:cNvSpPr txBox="1"/>
            <p:nvPr/>
          </p:nvSpPr>
          <p:spPr>
            <a:xfrm>
              <a:off x="1602833" y="3027560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18B4C7-90BE-4C18-BEB3-65984DD6FF61}"/>
              </a:ext>
            </a:extLst>
          </p:cNvPr>
          <p:cNvGrpSpPr/>
          <p:nvPr/>
        </p:nvGrpSpPr>
        <p:grpSpPr>
          <a:xfrm>
            <a:off x="5783828" y="2312876"/>
            <a:ext cx="850575" cy="1242501"/>
            <a:chOff x="2547405" y="2167308"/>
            <a:chExt cx="1130268" cy="1651070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06C86BF-AF0E-4751-9140-A36F25F6B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301" y="2167308"/>
              <a:ext cx="1080477" cy="1070519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230C374-EEC6-4A2C-B099-CA03C9B6BF06}"/>
                </a:ext>
              </a:extLst>
            </p:cNvPr>
            <p:cNvSpPr txBox="1"/>
            <p:nvPr/>
          </p:nvSpPr>
          <p:spPr>
            <a:xfrm>
              <a:off x="2547405" y="3252765"/>
              <a:ext cx="1130268" cy="56561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지혜</a:t>
              </a:r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6AEBBAE7-CF06-4616-823C-873C56C81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31053"/>
              </p:ext>
            </p:extLst>
          </p:nvPr>
        </p:nvGraphicFramePr>
        <p:xfrm>
          <a:off x="791580" y="3096697"/>
          <a:ext cx="486054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3205976613"/>
                    </a:ext>
                  </a:extLst>
                </a:gridCol>
                <a:gridCol w="626470">
                  <a:extLst>
                    <a:ext uri="{9D8B030D-6E8A-4147-A177-3AD203B41FA5}">
                      <a16:colId xmlns:a16="http://schemas.microsoft.com/office/drawing/2014/main" val="787874334"/>
                    </a:ext>
                  </a:extLst>
                </a:gridCol>
                <a:gridCol w="626470">
                  <a:extLst>
                    <a:ext uri="{9D8B030D-6E8A-4147-A177-3AD203B41FA5}">
                      <a16:colId xmlns:a16="http://schemas.microsoft.com/office/drawing/2014/main" val="2398440090"/>
                    </a:ext>
                  </a:extLst>
                </a:gridCol>
                <a:gridCol w="626470">
                  <a:extLst>
                    <a:ext uri="{9D8B030D-6E8A-4147-A177-3AD203B41FA5}">
                      <a16:colId xmlns:a16="http://schemas.microsoft.com/office/drawing/2014/main" val="2083817532"/>
                    </a:ext>
                  </a:extLst>
                </a:gridCol>
                <a:gridCol w="626470">
                  <a:extLst>
                    <a:ext uri="{9D8B030D-6E8A-4147-A177-3AD203B41FA5}">
                      <a16:colId xmlns:a16="http://schemas.microsoft.com/office/drawing/2014/main" val="3937800320"/>
                    </a:ext>
                  </a:extLst>
                </a:gridCol>
                <a:gridCol w="626470">
                  <a:extLst>
                    <a:ext uri="{9D8B030D-6E8A-4147-A177-3AD203B41FA5}">
                      <a16:colId xmlns:a16="http://schemas.microsoft.com/office/drawing/2014/main" val="1804515224"/>
                    </a:ext>
                  </a:extLst>
                </a:gridCol>
              </a:tblGrid>
              <a:tr h="178568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꾸민 모양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54811"/>
                  </a:ext>
                </a:extLst>
              </a:tr>
              <a:tr h="1785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900" b="0" kern="1200" spc="-150" dirty="0" err="1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붙임딱지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수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</a:t>
                      </a:r>
                      <a:r>
                        <a:rPr kumimoji="0" lang="en-US" altLang="ko-KR" sz="1900" b="0" kern="1200" spc="-150" dirty="0">
                          <a:solidFill>
                            <a:prstClr val="black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kumimoji="0" lang="ko-KR" altLang="en-US" sz="1900" b="0" kern="1200" spc="-150" dirty="0">
                        <a:solidFill>
                          <a:prstClr val="black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D9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ko-KR" altLang="en-US" sz="19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BCD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105035"/>
                  </a:ext>
                </a:extLst>
              </a:tr>
            </a:tbl>
          </a:graphicData>
        </a:graphic>
      </p:graphicFrame>
      <p:sp>
        <p:nvSpPr>
          <p:cNvPr id="81" name="말풍선: 모서리가 둥근 사각형 80">
            <a:extLst>
              <a:ext uri="{FF2B5EF4-FFF2-40B4-BE49-F238E27FC236}">
                <a16:creationId xmlns:a16="http://schemas.microsoft.com/office/drawing/2014/main" id="{F049B649-98B7-46B6-A87E-CA997042251F}"/>
              </a:ext>
            </a:extLst>
          </p:cNvPr>
          <p:cNvSpPr/>
          <p:nvPr/>
        </p:nvSpPr>
        <p:spPr>
          <a:xfrm>
            <a:off x="1547665" y="2368188"/>
            <a:ext cx="3960926" cy="586205"/>
          </a:xfrm>
          <a:prstGeom prst="wedgeRoundRectCallout">
            <a:avLst>
              <a:gd name="adj1" fmla="val 55349"/>
              <a:gd name="adj2" fmla="val 7905"/>
              <a:gd name="adj3" fmla="val 16667"/>
            </a:avLst>
          </a:prstGeom>
          <a:solidFill>
            <a:schemeClr val="bg1"/>
          </a:solidFill>
          <a:ln>
            <a:solidFill>
              <a:srgbClr val="FBC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장으로 모양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개를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꾸몄어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붙임딱지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수는 꾸민 모양 수의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13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배야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C18D5C0-E9E1-47CA-818F-25C46CBB2FDE}"/>
              </a:ext>
            </a:extLst>
          </p:cNvPr>
          <p:cNvSpPr/>
          <p:nvPr/>
        </p:nvSpPr>
        <p:spPr>
          <a:xfrm>
            <a:off x="2568477" y="531147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AA57208-3BFE-4F8B-BD0A-CA80FE883FE9}"/>
              </a:ext>
            </a:extLst>
          </p:cNvPr>
          <p:cNvSpPr/>
          <p:nvPr/>
        </p:nvSpPr>
        <p:spPr>
          <a:xfrm>
            <a:off x="527500" y="4161554"/>
            <a:ext cx="2591265" cy="3331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C17B67-9BBF-4EE4-871A-24967BAF4110}"/>
              </a:ext>
            </a:extLst>
          </p:cNvPr>
          <p:cNvSpPr/>
          <p:nvPr/>
        </p:nvSpPr>
        <p:spPr>
          <a:xfrm>
            <a:off x="542427" y="4172110"/>
            <a:ext cx="259502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지혜가 두 수를 비교한 방법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AD260F4-E9E6-48C0-B7B0-6D4394681E45}"/>
              </a:ext>
            </a:extLst>
          </p:cNvPr>
          <p:cNvGrpSpPr/>
          <p:nvPr/>
        </p:nvGrpSpPr>
        <p:grpSpPr>
          <a:xfrm>
            <a:off x="536115" y="4655043"/>
            <a:ext cx="5266448" cy="394137"/>
            <a:chOff x="1452623" y="2678405"/>
            <a:chExt cx="754742" cy="336171"/>
          </a:xfrm>
          <a:solidFill>
            <a:schemeClr val="bg1">
              <a:lumMod val="95000"/>
            </a:schemeClr>
          </a:solidFill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A185B4-723F-4776-9F73-F7574432CF78}"/>
                </a:ext>
              </a:extLst>
            </p:cNvPr>
            <p:cNvSpPr txBox="1"/>
            <p:nvPr/>
          </p:nvSpPr>
          <p:spPr>
            <a:xfrm>
              <a:off x="1452623" y="2678405"/>
              <a:ext cx="754742" cy="336171"/>
            </a:xfrm>
            <a:prstGeom prst="rect">
              <a:avLst/>
            </a:prstGeom>
            <a:grpFill/>
          </p:spPr>
          <p:txBody>
            <a:bodyPr wrap="non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C0C975F2-50E7-4527-B768-762811CA3911}"/>
                </a:ext>
              </a:extLst>
            </p:cNvPr>
            <p:cNvSpPr txBox="1"/>
            <p:nvPr/>
          </p:nvSpPr>
          <p:spPr>
            <a:xfrm>
              <a:off x="1506102" y="2687021"/>
              <a:ext cx="701263" cy="3107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두 수를 나눗셈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곱셈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으로 비교했습니다</a:t>
              </a:r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66" name="Picture 4">
            <a:extLst>
              <a:ext uri="{FF2B5EF4-FFF2-40B4-BE49-F238E27FC236}">
                <a16:creationId xmlns:a16="http://schemas.microsoft.com/office/drawing/2014/main" id="{CDB73E73-06D3-4B62-93FC-C64F225A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60" y="4797598"/>
            <a:ext cx="251582" cy="25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C7988686-5B7A-49C8-B9E6-A798B5084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51" y="4746265"/>
            <a:ext cx="251582" cy="202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8F205055-AB79-4C46-BF40-6DB88D06303D}"/>
              </a:ext>
            </a:extLst>
          </p:cNvPr>
          <p:cNvGrpSpPr/>
          <p:nvPr/>
        </p:nvGrpSpPr>
        <p:grpSpPr>
          <a:xfrm flipV="1">
            <a:off x="2879812" y="5371961"/>
            <a:ext cx="1117171" cy="183634"/>
            <a:chOff x="290979" y="2009759"/>
            <a:chExt cx="2665167" cy="433388"/>
          </a:xfrm>
        </p:grpSpPr>
        <p:pic>
          <p:nvPicPr>
            <p:cNvPr id="72" name="Picture 15">
              <a:extLst>
                <a:ext uri="{FF2B5EF4-FFF2-40B4-BE49-F238E27FC236}">
                  <a16:creationId xmlns:a16="http://schemas.microsoft.com/office/drawing/2014/main" id="{40FB5BA7-471A-4A2F-8F05-DC777720A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79" y="2009759"/>
              <a:ext cx="438150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3" name="Picture 13">
              <a:extLst>
                <a:ext uri="{FF2B5EF4-FFF2-40B4-BE49-F238E27FC236}">
                  <a16:creationId xmlns:a16="http://schemas.microsoft.com/office/drawing/2014/main" id="{4B5E774B-5925-400D-B2B6-3773DC505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13" y="2076434"/>
              <a:ext cx="800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4" name="Picture 12">
              <a:extLst>
                <a:ext uri="{FF2B5EF4-FFF2-40B4-BE49-F238E27FC236}">
                  <a16:creationId xmlns:a16="http://schemas.microsoft.com/office/drawing/2014/main" id="{1E3432C0-8D40-423B-8082-00DC133C3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6193" y="2083103"/>
              <a:ext cx="781050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16">
              <a:extLst>
                <a:ext uri="{FF2B5EF4-FFF2-40B4-BE49-F238E27FC236}">
                  <a16:creationId xmlns:a16="http://schemas.microsoft.com/office/drawing/2014/main" id="{098C1D8A-4869-4FFE-A221-903EA10B11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521" y="2014522"/>
              <a:ext cx="4286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396876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27081</TotalTime>
  <Words>991</Words>
  <Application>Microsoft Office PowerPoint</Application>
  <PresentationFormat>화면 슬라이드 쇼(4:3)</PresentationFormat>
  <Paragraphs>272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굴림</vt:lpstr>
      <vt:lpstr>나눔고딕</vt:lpstr>
      <vt:lpstr>돋움</vt:lpstr>
      <vt:lpstr>맑은 고딕</vt:lpstr>
      <vt:lpstr>Arial</vt:lpstr>
      <vt:lpstr>3_기본 디자인</vt:lpstr>
      <vt:lpstr>5_기본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4237</cp:lastModifiedBy>
  <cp:revision>4734</cp:revision>
  <dcterms:created xsi:type="dcterms:W3CDTF">2008-07-15T12:19:11Z</dcterms:created>
  <dcterms:modified xsi:type="dcterms:W3CDTF">2022-02-12T14:39:02Z</dcterms:modified>
</cp:coreProperties>
</file>