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792" r:id="rId3"/>
    <p:sldId id="793" r:id="rId4"/>
    <p:sldId id="932" r:id="rId5"/>
    <p:sldId id="933" r:id="rId6"/>
    <p:sldId id="934" r:id="rId7"/>
    <p:sldId id="935" r:id="rId8"/>
    <p:sldId id="938" r:id="rId9"/>
    <p:sldId id="922" r:id="rId10"/>
    <p:sldId id="939" r:id="rId11"/>
    <p:sldId id="941" r:id="rId12"/>
    <p:sldId id="942" r:id="rId1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CD9F"/>
    <a:srgbClr val="C3D69B"/>
    <a:srgbClr val="C7A08C"/>
    <a:srgbClr val="FBCE8B"/>
    <a:srgbClr val="C9BEE0"/>
    <a:srgbClr val="FFFBF5"/>
    <a:srgbClr val="77933C"/>
    <a:srgbClr val="EAB4EB"/>
    <a:srgbClr val="FF33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744" autoAdjust="0"/>
  </p:normalViewPr>
  <p:slideViewPr>
    <p:cSldViewPr>
      <p:cViewPr varScale="1">
        <p:scale>
          <a:sx n="85" d="100"/>
          <a:sy n="85" d="100"/>
        </p:scale>
        <p:origin x="1430" y="72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86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24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7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57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2.jpe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2.jpe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14.jpe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jpeg"/><Relationship Id="rId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openxmlformats.org/officeDocument/2006/relationships/image" Target="../media/image16.jpe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42882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2022.02.12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84891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비율을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suhi_0601_04_0004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56AFE1D5-062B-463B-A39E-A9C2CD7FC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804535"/>
              </p:ext>
            </p:extLst>
          </p:nvPr>
        </p:nvGraphicFramePr>
        <p:xfrm>
          <a:off x="585277" y="2533979"/>
          <a:ext cx="609600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71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934226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934226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934226">
                  <a:extLst>
                    <a:ext uri="{9D8B030D-6E8A-4147-A177-3AD203B41FA5}">
                      <a16:colId xmlns:a16="http://schemas.microsoft.com/office/drawing/2014/main" val="2083817532"/>
                    </a:ext>
                  </a:extLst>
                </a:gridCol>
                <a:gridCol w="934226">
                  <a:extLst>
                    <a:ext uri="{9D8B030D-6E8A-4147-A177-3AD203B41FA5}">
                      <a16:colId xmlns:a16="http://schemas.microsoft.com/office/drawing/2014/main" val="3937800320"/>
                    </a:ext>
                  </a:extLst>
                </a:gridCol>
                <a:gridCol w="934226">
                  <a:extLst>
                    <a:ext uri="{9D8B030D-6E8A-4147-A177-3AD203B41FA5}">
                      <a16:colId xmlns:a16="http://schemas.microsoft.com/office/drawing/2014/main" val="1804515224"/>
                    </a:ext>
                  </a:extLst>
                </a:gridCol>
              </a:tblGrid>
              <a:tr h="20449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kern="1200" dirty="0" err="1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회차</a:t>
                      </a: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204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나온 면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  <a:tr h="204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dirty="0" err="1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회차</a:t>
                      </a: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345518"/>
                  </a:ext>
                </a:extLst>
              </a:tr>
              <a:tr h="204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나온 면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41037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비율을 알아볼까요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52~53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828413"/>
              </p:ext>
            </p:extLst>
          </p:nvPr>
        </p:nvGraphicFramePr>
        <p:xfrm>
          <a:off x="7012749" y="690525"/>
          <a:ext cx="2086863" cy="3908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사용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처음부터 나타나지 않음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칸 클릭 시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이너탭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(3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사용하여 나눠주세요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정답확인 버튼 디자인 수정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두번째 탭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부터는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답박스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형태 아닌 그냥 텍스트로 써주세요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 표 크기는 탭 이동시 변동이 없어야 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>
            <a:extLst>
              <a:ext uri="{FF2B5EF4-FFF2-40B4-BE49-F238E27FC236}">
                <a16:creationId xmlns:a16="http://schemas.microsoft.com/office/drawing/2014/main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suhi_0601_04_0004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04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비율을 알아볼까요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76F2E59-0938-448E-A7B3-480EEC8E1DDE}"/>
              </a:ext>
            </a:extLst>
          </p:cNvPr>
          <p:cNvSpPr/>
          <p:nvPr/>
        </p:nvSpPr>
        <p:spPr>
          <a:xfrm>
            <a:off x="5855222" y="50990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677980" y="1546522"/>
            <a:ext cx="633476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동전 한 개를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번 던져 봅시다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던져서 나온 면이 그림 면인지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숫자 면인지 표에 쓰고 물음에 답하세요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id="{A6DFDF81-8F2C-460A-9099-56B6235A4D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9" y="1979682"/>
            <a:ext cx="348893" cy="293805"/>
          </a:xfrm>
          <a:prstGeom prst="rect">
            <a:avLst/>
          </a:prstGeom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id="{6D5E6504-287C-4C9B-8A94-AC136A225F90}"/>
              </a:ext>
            </a:extLst>
          </p:cNvPr>
          <p:cNvGrpSpPr/>
          <p:nvPr/>
        </p:nvGrpSpPr>
        <p:grpSpPr>
          <a:xfrm>
            <a:off x="2033106" y="2895862"/>
            <a:ext cx="862504" cy="414122"/>
            <a:chOff x="1277772" y="2695535"/>
            <a:chExt cx="1056815" cy="519963"/>
          </a:xfrm>
          <a:noFill/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937F028-D92E-4B28-BC20-C08CAAD42149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grpFill/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43">
              <a:extLst>
                <a:ext uri="{FF2B5EF4-FFF2-40B4-BE49-F238E27FC236}">
                  <a16:creationId xmlns:a16="http://schemas.microsoft.com/office/drawing/2014/main" id="{6A11AC0D-DF37-4C46-BDA0-9B347688A7C2}"/>
                </a:ext>
              </a:extLst>
            </p:cNvPr>
            <p:cNvSpPr txBox="1"/>
            <p:nvPr/>
          </p:nvSpPr>
          <p:spPr>
            <a:xfrm>
              <a:off x="1277772" y="2713128"/>
              <a:ext cx="1056815" cy="50237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0BE38C8D-95F5-4CF6-8D6C-0F5224665A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" y="1569341"/>
            <a:ext cx="348893" cy="348893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9E038D24-7998-426E-8856-BFD73BD9F42E}"/>
              </a:ext>
            </a:extLst>
          </p:cNvPr>
          <p:cNvGrpSpPr/>
          <p:nvPr/>
        </p:nvGrpSpPr>
        <p:grpSpPr>
          <a:xfrm>
            <a:off x="2980694" y="2895862"/>
            <a:ext cx="862504" cy="414122"/>
            <a:chOff x="1277772" y="2695535"/>
            <a:chExt cx="1056815" cy="519963"/>
          </a:xfrm>
          <a:noFill/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2A3B724-495E-4373-A4D5-6860E2C230AE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grpFill/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43">
              <a:extLst>
                <a:ext uri="{FF2B5EF4-FFF2-40B4-BE49-F238E27FC236}">
                  <a16:creationId xmlns:a16="http://schemas.microsoft.com/office/drawing/2014/main" id="{87ABF5E9-36F3-4B28-B41C-3DE9AFCCD821}"/>
                </a:ext>
              </a:extLst>
            </p:cNvPr>
            <p:cNvSpPr txBox="1"/>
            <p:nvPr/>
          </p:nvSpPr>
          <p:spPr>
            <a:xfrm>
              <a:off x="1277772" y="2713128"/>
              <a:ext cx="1056815" cy="50237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8C59C25-C5AD-4EB6-8AB7-38E30EA9546F}"/>
              </a:ext>
            </a:extLst>
          </p:cNvPr>
          <p:cNvGrpSpPr/>
          <p:nvPr/>
        </p:nvGrpSpPr>
        <p:grpSpPr>
          <a:xfrm>
            <a:off x="3905314" y="2895862"/>
            <a:ext cx="862504" cy="414122"/>
            <a:chOff x="1277772" y="2695535"/>
            <a:chExt cx="1056815" cy="519963"/>
          </a:xfrm>
          <a:noFill/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B7C2C22-5EA7-480C-B3B2-FB5D6E369271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grpFill/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43">
              <a:extLst>
                <a:ext uri="{FF2B5EF4-FFF2-40B4-BE49-F238E27FC236}">
                  <a16:creationId xmlns:a16="http://schemas.microsoft.com/office/drawing/2014/main" id="{810F0B81-EF1C-4C49-8BC3-730EB5E51AC2}"/>
                </a:ext>
              </a:extLst>
            </p:cNvPr>
            <p:cNvSpPr txBox="1"/>
            <p:nvPr/>
          </p:nvSpPr>
          <p:spPr>
            <a:xfrm>
              <a:off x="1277772" y="2713128"/>
              <a:ext cx="1056815" cy="50237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C9F6D04-E659-495C-9D90-F86AC8BD3BD2}"/>
              </a:ext>
            </a:extLst>
          </p:cNvPr>
          <p:cNvGrpSpPr/>
          <p:nvPr/>
        </p:nvGrpSpPr>
        <p:grpSpPr>
          <a:xfrm>
            <a:off x="4839413" y="2895862"/>
            <a:ext cx="862504" cy="414122"/>
            <a:chOff x="1277772" y="2695535"/>
            <a:chExt cx="1056815" cy="519963"/>
          </a:xfrm>
          <a:noFill/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FB12E11-2B76-43F9-AD2D-CEFC26ACA41F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grpFill/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TextBox 43">
              <a:extLst>
                <a:ext uri="{FF2B5EF4-FFF2-40B4-BE49-F238E27FC236}">
                  <a16:creationId xmlns:a16="http://schemas.microsoft.com/office/drawing/2014/main" id="{8F396987-1C59-455D-99D0-A2FA58417DAD}"/>
                </a:ext>
              </a:extLst>
            </p:cNvPr>
            <p:cNvSpPr txBox="1"/>
            <p:nvPr/>
          </p:nvSpPr>
          <p:spPr>
            <a:xfrm>
              <a:off x="1277772" y="2713128"/>
              <a:ext cx="1056815" cy="50237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1C2C37F-CD97-4CC6-8212-1F84D9ED8B0B}"/>
              </a:ext>
            </a:extLst>
          </p:cNvPr>
          <p:cNvGrpSpPr/>
          <p:nvPr/>
        </p:nvGrpSpPr>
        <p:grpSpPr>
          <a:xfrm>
            <a:off x="5793365" y="2895862"/>
            <a:ext cx="862504" cy="414122"/>
            <a:chOff x="1277772" y="2695535"/>
            <a:chExt cx="1056815" cy="519963"/>
          </a:xfrm>
          <a:noFill/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ADCB9CA-CF55-4155-AB8C-D98052D90F56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grpFill/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TextBox 43">
              <a:extLst>
                <a:ext uri="{FF2B5EF4-FFF2-40B4-BE49-F238E27FC236}">
                  <a16:creationId xmlns:a16="http://schemas.microsoft.com/office/drawing/2014/main" id="{5DFF42AD-0831-46C8-83C1-C6B96A7DDA0D}"/>
                </a:ext>
              </a:extLst>
            </p:cNvPr>
            <p:cNvSpPr txBox="1"/>
            <p:nvPr/>
          </p:nvSpPr>
          <p:spPr>
            <a:xfrm>
              <a:off x="1277772" y="2713128"/>
              <a:ext cx="1056815" cy="50237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84608805-81DE-40D3-84E3-E6B160B274D4}"/>
              </a:ext>
            </a:extLst>
          </p:cNvPr>
          <p:cNvGrpSpPr/>
          <p:nvPr/>
        </p:nvGrpSpPr>
        <p:grpSpPr>
          <a:xfrm>
            <a:off x="4845462" y="3636548"/>
            <a:ext cx="862504" cy="414122"/>
            <a:chOff x="1277772" y="2695535"/>
            <a:chExt cx="1056815" cy="519963"/>
          </a:xfrm>
          <a:noFill/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7ABF59D-9E27-4249-B028-55F6A5F5F3B6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grpFill/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TextBox 43">
              <a:extLst>
                <a:ext uri="{FF2B5EF4-FFF2-40B4-BE49-F238E27FC236}">
                  <a16:creationId xmlns:a16="http://schemas.microsoft.com/office/drawing/2014/main" id="{B1684F11-E0FD-48D0-949C-CD9F8528FA9E}"/>
                </a:ext>
              </a:extLst>
            </p:cNvPr>
            <p:cNvSpPr txBox="1"/>
            <p:nvPr/>
          </p:nvSpPr>
          <p:spPr>
            <a:xfrm>
              <a:off x="1277772" y="2713128"/>
              <a:ext cx="1056815" cy="50237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5068DDD7-3CC9-45E4-B3E9-0BF6103B2CAC}"/>
              </a:ext>
            </a:extLst>
          </p:cNvPr>
          <p:cNvGrpSpPr/>
          <p:nvPr/>
        </p:nvGrpSpPr>
        <p:grpSpPr>
          <a:xfrm>
            <a:off x="5770082" y="3636548"/>
            <a:ext cx="862504" cy="414122"/>
            <a:chOff x="1277772" y="2695535"/>
            <a:chExt cx="1056815" cy="519963"/>
          </a:xfrm>
          <a:noFill/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F54514E-E6F5-4487-AF18-EC23DD56F25B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grpFill/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TextBox 43">
              <a:extLst>
                <a:ext uri="{FF2B5EF4-FFF2-40B4-BE49-F238E27FC236}">
                  <a16:creationId xmlns:a16="http://schemas.microsoft.com/office/drawing/2014/main" id="{8C799CBC-6EBB-4C7A-AC14-0327C267A0D7}"/>
                </a:ext>
              </a:extLst>
            </p:cNvPr>
            <p:cNvSpPr txBox="1"/>
            <p:nvPr/>
          </p:nvSpPr>
          <p:spPr>
            <a:xfrm>
              <a:off x="1277772" y="2713128"/>
              <a:ext cx="1056815" cy="50237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FC9EB64-02A5-4526-925B-A7644C871942}"/>
              </a:ext>
            </a:extLst>
          </p:cNvPr>
          <p:cNvGrpSpPr/>
          <p:nvPr/>
        </p:nvGrpSpPr>
        <p:grpSpPr>
          <a:xfrm>
            <a:off x="3905312" y="3636548"/>
            <a:ext cx="862504" cy="414122"/>
            <a:chOff x="1277772" y="2695535"/>
            <a:chExt cx="1056815" cy="519963"/>
          </a:xfrm>
          <a:noFill/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08D709B-A411-4DC2-9DA6-1B4F29255D36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grpFill/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TextBox 43">
              <a:extLst>
                <a:ext uri="{FF2B5EF4-FFF2-40B4-BE49-F238E27FC236}">
                  <a16:creationId xmlns:a16="http://schemas.microsoft.com/office/drawing/2014/main" id="{1FEDE6D9-D7E0-4F5C-B734-9825D92FAB98}"/>
                </a:ext>
              </a:extLst>
            </p:cNvPr>
            <p:cNvSpPr txBox="1"/>
            <p:nvPr/>
          </p:nvSpPr>
          <p:spPr>
            <a:xfrm>
              <a:off x="1277772" y="2713128"/>
              <a:ext cx="1056815" cy="50237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6BA05B2C-B876-4975-809F-11C7651B39F8}"/>
              </a:ext>
            </a:extLst>
          </p:cNvPr>
          <p:cNvGrpSpPr/>
          <p:nvPr/>
        </p:nvGrpSpPr>
        <p:grpSpPr>
          <a:xfrm>
            <a:off x="2033104" y="3636548"/>
            <a:ext cx="862504" cy="414122"/>
            <a:chOff x="1277772" y="2695535"/>
            <a:chExt cx="1056815" cy="519963"/>
          </a:xfrm>
          <a:noFill/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3B39E1E-9A66-4792-A80F-673E32E7F106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grpFill/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TextBox 43">
              <a:extLst>
                <a:ext uri="{FF2B5EF4-FFF2-40B4-BE49-F238E27FC236}">
                  <a16:creationId xmlns:a16="http://schemas.microsoft.com/office/drawing/2014/main" id="{942E81A5-D903-41CF-AF31-2F3E378B8443}"/>
                </a:ext>
              </a:extLst>
            </p:cNvPr>
            <p:cNvSpPr txBox="1"/>
            <p:nvPr/>
          </p:nvSpPr>
          <p:spPr>
            <a:xfrm>
              <a:off x="1277772" y="2713128"/>
              <a:ext cx="1056815" cy="50237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96169CE-8E18-421B-86F6-B867CBC15362}"/>
              </a:ext>
            </a:extLst>
          </p:cNvPr>
          <p:cNvGrpSpPr/>
          <p:nvPr/>
        </p:nvGrpSpPr>
        <p:grpSpPr>
          <a:xfrm>
            <a:off x="2974228" y="3637971"/>
            <a:ext cx="862504" cy="414122"/>
            <a:chOff x="1277772" y="2695535"/>
            <a:chExt cx="1056815" cy="519963"/>
          </a:xfrm>
          <a:noFill/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4174CE9-F50F-4A24-A778-2928ED8906FB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grpFill/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" name="TextBox 43">
              <a:extLst>
                <a:ext uri="{FF2B5EF4-FFF2-40B4-BE49-F238E27FC236}">
                  <a16:creationId xmlns:a16="http://schemas.microsoft.com/office/drawing/2014/main" id="{367B1E38-2B57-4889-91BD-6A42DADCD00B}"/>
                </a:ext>
              </a:extLst>
            </p:cNvPr>
            <p:cNvSpPr txBox="1"/>
            <p:nvPr/>
          </p:nvSpPr>
          <p:spPr>
            <a:xfrm>
              <a:off x="1277772" y="2713128"/>
              <a:ext cx="1056815" cy="50237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D78A4EC-BCCC-46B5-86AB-0AE54803E3EC}"/>
              </a:ext>
            </a:extLst>
          </p:cNvPr>
          <p:cNvSpPr/>
          <p:nvPr/>
        </p:nvSpPr>
        <p:spPr>
          <a:xfrm>
            <a:off x="363690" y="4077072"/>
            <a:ext cx="654520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동전을 던진 횟수에 대한 그림 면이 나온 횟수의 비를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8E3EB061-D4BF-4CF9-8217-337BBF2580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63" y="4166238"/>
            <a:ext cx="163649" cy="193404"/>
          </a:xfrm>
          <a:prstGeom prst="rect">
            <a:avLst/>
          </a:prstGeom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677A5F09-9831-4464-A14D-F1C37679230C}"/>
              </a:ext>
            </a:extLst>
          </p:cNvPr>
          <p:cNvGrpSpPr/>
          <p:nvPr/>
        </p:nvGrpSpPr>
        <p:grpSpPr>
          <a:xfrm>
            <a:off x="2768974" y="4740018"/>
            <a:ext cx="1190958" cy="414122"/>
            <a:chOff x="1452623" y="2695535"/>
            <a:chExt cx="707110" cy="519963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D12BA45-1FC1-473A-82B7-D9D6CBFF2D14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TextBox 43">
              <a:extLst>
                <a:ext uri="{FF2B5EF4-FFF2-40B4-BE49-F238E27FC236}">
                  <a16:creationId xmlns:a16="http://schemas.microsoft.com/office/drawing/2014/main" id="{6CF2F158-EEFC-4D7F-8092-B292D1465FA3}"/>
                </a:ext>
              </a:extLst>
            </p:cNvPr>
            <p:cNvSpPr txBox="1"/>
            <p:nvPr/>
          </p:nvSpPr>
          <p:spPr>
            <a:xfrm>
              <a:off x="1452624" y="2713128"/>
              <a:ext cx="707109" cy="5023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: 10</a:t>
              </a:r>
            </a:p>
          </p:txBody>
        </p:sp>
      </p:grpSp>
      <p:pic>
        <p:nvPicPr>
          <p:cNvPr id="76" name="Picture 4">
            <a:extLst>
              <a:ext uri="{FF2B5EF4-FFF2-40B4-BE49-F238E27FC236}">
                <a16:creationId xmlns:a16="http://schemas.microsoft.com/office/drawing/2014/main" id="{D541B931-84C1-4BB3-9FFA-FC302650E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198" y="5025793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id="{C5E14E1E-0807-4FF4-927C-55F495E13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783" y="4847284"/>
            <a:ext cx="274982" cy="22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>
            <a:extLst>
              <a:ext uri="{FF2B5EF4-FFF2-40B4-BE49-F238E27FC236}">
                <a16:creationId xmlns:a16="http://schemas.microsoft.com/office/drawing/2014/main" id="{00E83BB1-5810-4F8B-BCC5-C0C92EB09C1A}"/>
              </a:ext>
            </a:extLst>
          </p:cNvPr>
          <p:cNvSpPr/>
          <p:nvPr/>
        </p:nvSpPr>
        <p:spPr>
          <a:xfrm>
            <a:off x="2615223" y="4623218"/>
            <a:ext cx="255401" cy="25158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7EC05D42-1A09-4645-B0DF-8994EB533BFF}"/>
              </a:ext>
            </a:extLst>
          </p:cNvPr>
          <p:cNvGrpSpPr/>
          <p:nvPr/>
        </p:nvGrpSpPr>
        <p:grpSpPr>
          <a:xfrm>
            <a:off x="5260738" y="1212986"/>
            <a:ext cx="1614852" cy="264329"/>
            <a:chOff x="1052964" y="3876612"/>
            <a:chExt cx="1614852" cy="264329"/>
          </a:xfrm>
        </p:grpSpPr>
        <p:sp>
          <p:nvSpPr>
            <p:cNvPr id="93" name="순서도: 대체 처리 92">
              <a:extLst>
                <a:ext uri="{FF2B5EF4-FFF2-40B4-BE49-F238E27FC236}">
                  <a16:creationId xmlns:a16="http://schemas.microsoft.com/office/drawing/2014/main" id="{75667AD3-773D-4EB4-9617-646C7CB6C7CE}"/>
                </a:ext>
              </a:extLst>
            </p:cNvPr>
            <p:cNvSpPr/>
            <p:nvPr/>
          </p:nvSpPr>
          <p:spPr>
            <a:xfrm>
              <a:off x="1055143" y="3887486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10" name="순서도: 대체 처리 109">
              <a:extLst>
                <a:ext uri="{FF2B5EF4-FFF2-40B4-BE49-F238E27FC236}">
                  <a16:creationId xmlns:a16="http://schemas.microsoft.com/office/drawing/2014/main" id="{F02447DD-F1EB-4316-B64D-B1375DF94204}"/>
                </a:ext>
              </a:extLst>
            </p:cNvPr>
            <p:cNvSpPr/>
            <p:nvPr/>
          </p:nvSpPr>
          <p:spPr>
            <a:xfrm>
              <a:off x="1328988" y="38874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15" name="순서도: 대체 처리 114">
              <a:extLst>
                <a:ext uri="{FF2B5EF4-FFF2-40B4-BE49-F238E27FC236}">
                  <a16:creationId xmlns:a16="http://schemas.microsoft.com/office/drawing/2014/main" id="{79294A2B-217F-49D2-BE13-81EB71BBF66C}"/>
                </a:ext>
              </a:extLst>
            </p:cNvPr>
            <p:cNvSpPr/>
            <p:nvPr/>
          </p:nvSpPr>
          <p:spPr>
            <a:xfrm>
              <a:off x="1605012" y="38874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16" name="순서도: 대체 처리 115">
              <a:extLst>
                <a:ext uri="{FF2B5EF4-FFF2-40B4-BE49-F238E27FC236}">
                  <a16:creationId xmlns:a16="http://schemas.microsoft.com/office/drawing/2014/main" id="{8641DF39-0C75-4FFA-BC10-4CCF3931C64C}"/>
                </a:ext>
              </a:extLst>
            </p:cNvPr>
            <p:cNvSpPr/>
            <p:nvPr/>
          </p:nvSpPr>
          <p:spPr>
            <a:xfrm>
              <a:off x="1881036" y="38874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B1D40A9-7F09-419C-8AE0-4E4DF5D1A593}"/>
                </a:ext>
              </a:extLst>
            </p:cNvPr>
            <p:cNvSpPr txBox="1"/>
            <p:nvPr/>
          </p:nvSpPr>
          <p:spPr>
            <a:xfrm>
              <a:off x="1052964" y="387933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2E3D31A-6D63-4262-B065-7C4B10A25C11}"/>
                </a:ext>
              </a:extLst>
            </p:cNvPr>
            <p:cNvSpPr txBox="1"/>
            <p:nvPr/>
          </p:nvSpPr>
          <p:spPr>
            <a:xfrm>
              <a:off x="1328988" y="387933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2E98DCB-9892-4717-9A24-E3F814F403AF}"/>
                </a:ext>
              </a:extLst>
            </p:cNvPr>
            <p:cNvSpPr txBox="1"/>
            <p:nvPr/>
          </p:nvSpPr>
          <p:spPr>
            <a:xfrm>
              <a:off x="1602833" y="387933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E8ABB06-D81D-4FF0-B9A5-D73D7018738E}"/>
                </a:ext>
              </a:extLst>
            </p:cNvPr>
            <p:cNvSpPr txBox="1"/>
            <p:nvPr/>
          </p:nvSpPr>
          <p:spPr>
            <a:xfrm>
              <a:off x="1881035" y="387933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>
              <a:extLst>
                <a:ext uri="{FF2B5EF4-FFF2-40B4-BE49-F238E27FC236}">
                  <a16:creationId xmlns:a16="http://schemas.microsoft.com/office/drawing/2014/main" id="{969B598E-2042-49AB-9D11-12D63E41F7DF}"/>
                </a:ext>
              </a:extLst>
            </p:cNvPr>
            <p:cNvSpPr/>
            <p:nvPr/>
          </p:nvSpPr>
          <p:spPr>
            <a:xfrm>
              <a:off x="2426559" y="3884767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CDD13F7-EB1E-4E38-B665-A8AD02D85107}"/>
                </a:ext>
              </a:extLst>
            </p:cNvPr>
            <p:cNvSpPr txBox="1"/>
            <p:nvPr/>
          </p:nvSpPr>
          <p:spPr>
            <a:xfrm>
              <a:off x="2426558" y="3876612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순서도: 대체 처리 122">
              <a:extLst>
                <a:ext uri="{FF2B5EF4-FFF2-40B4-BE49-F238E27FC236}">
                  <a16:creationId xmlns:a16="http://schemas.microsoft.com/office/drawing/2014/main" id="{67CEE5FD-D572-4E94-AA4A-F49D638B382D}"/>
                </a:ext>
              </a:extLst>
            </p:cNvPr>
            <p:cNvSpPr/>
            <p:nvPr/>
          </p:nvSpPr>
          <p:spPr>
            <a:xfrm>
              <a:off x="2157060" y="388504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C3E98AD-152E-4166-AD69-53693D9C310F}"/>
                </a:ext>
              </a:extLst>
            </p:cNvPr>
            <p:cNvSpPr txBox="1"/>
            <p:nvPr/>
          </p:nvSpPr>
          <p:spPr>
            <a:xfrm>
              <a:off x="2157058" y="387920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5" name="타원 124">
            <a:extLst>
              <a:ext uri="{FF2B5EF4-FFF2-40B4-BE49-F238E27FC236}">
                <a16:creationId xmlns:a16="http://schemas.microsoft.com/office/drawing/2014/main" id="{9DC04540-AA58-42FD-9AA1-66E5DA17E560}"/>
              </a:ext>
            </a:extLst>
          </p:cNvPr>
          <p:cNvSpPr/>
          <p:nvPr/>
        </p:nvSpPr>
        <p:spPr>
          <a:xfrm>
            <a:off x="2558832" y="5330460"/>
            <a:ext cx="255401" cy="25158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27" name="그림 126">
            <a:extLst>
              <a:ext uri="{FF2B5EF4-FFF2-40B4-BE49-F238E27FC236}">
                <a16:creationId xmlns:a16="http://schemas.microsoft.com/office/drawing/2014/main" id="{A8B8918B-DA9F-41AB-838F-0BC08D4CD5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3524" y="5344417"/>
            <a:ext cx="1569151" cy="229847"/>
          </a:xfrm>
          <a:prstGeom prst="rect">
            <a:avLst/>
          </a:prstGeom>
        </p:spPr>
      </p:pic>
      <p:pic>
        <p:nvPicPr>
          <p:cNvPr id="128" name="Picture 2">
            <a:extLst>
              <a:ext uri="{FF2B5EF4-FFF2-40B4-BE49-F238E27FC236}">
                <a16:creationId xmlns:a16="http://schemas.microsoft.com/office/drawing/2014/main" id="{CCDFC4CC-4D44-4502-9E47-16EEA988A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01" y="2523127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>
            <a:extLst>
              <a:ext uri="{FF2B5EF4-FFF2-40B4-BE49-F238E27FC236}">
                <a16:creationId xmlns:a16="http://schemas.microsoft.com/office/drawing/2014/main" id="{E0CF259A-09C9-45BB-89BF-7F63DE863C7A}"/>
              </a:ext>
            </a:extLst>
          </p:cNvPr>
          <p:cNvSpPr/>
          <p:nvPr/>
        </p:nvSpPr>
        <p:spPr>
          <a:xfrm>
            <a:off x="6545714" y="2863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2694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>
            <a:extLst>
              <a:ext uri="{FF2B5EF4-FFF2-40B4-BE49-F238E27FC236}">
                <a16:creationId xmlns:a16="http://schemas.microsoft.com/office/drawing/2014/main" id="{A188C0E1-67D2-4CE7-A95B-2810A2A1B42A}"/>
              </a:ext>
            </a:extLst>
          </p:cNvPr>
          <p:cNvSpPr txBox="1"/>
          <p:nvPr/>
        </p:nvSpPr>
        <p:spPr>
          <a:xfrm>
            <a:off x="2810989" y="4683147"/>
            <a:ext cx="2171003" cy="60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noAutofit/>
          </a:bodyPr>
          <a:lstStyle/>
          <a:p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(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0.4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비율을 알아볼까요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52~53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45029"/>
              </p:ext>
            </p:extLst>
          </p:nvPr>
        </p:nvGraphicFramePr>
        <p:xfrm>
          <a:off x="7012749" y="690525"/>
          <a:ext cx="2086863" cy="4061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사용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처음부터 나타나지 않음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칸 클릭 시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이너탭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(3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사용하여 나눠주세요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정답확인 버튼 디자인 수정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두번째 탭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부터는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답박스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형태 아닌 그냥 텍스트로 써주세요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 표 크기는 탭 이동시 변동이 없어야 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>
            <a:extLst>
              <a:ext uri="{FF2B5EF4-FFF2-40B4-BE49-F238E27FC236}">
                <a16:creationId xmlns:a16="http://schemas.microsoft.com/office/drawing/2014/main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suhi_0601_04_0004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04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비율을 알아볼까요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76F2E59-0938-448E-A7B3-480EEC8E1DDE}"/>
              </a:ext>
            </a:extLst>
          </p:cNvPr>
          <p:cNvSpPr/>
          <p:nvPr/>
        </p:nvSpPr>
        <p:spPr>
          <a:xfrm>
            <a:off x="5855222" y="50990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677980" y="1546522"/>
            <a:ext cx="633476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동전 한 개를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번 던져 봅시다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던져서 나온 면이 그림 면인지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숫자 면인지 표에 쓰고 물음에 답하세요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id="{A6DFDF81-8F2C-460A-9099-56B6235A4D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9" y="1979682"/>
            <a:ext cx="348893" cy="29380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0BE38C8D-95F5-4CF6-8D6C-0F5224665A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" y="1569341"/>
            <a:ext cx="348893" cy="348893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1D78A4EC-BCCC-46B5-86AB-0AE54803E3EC}"/>
              </a:ext>
            </a:extLst>
          </p:cNvPr>
          <p:cNvSpPr/>
          <p:nvPr/>
        </p:nvSpPr>
        <p:spPr>
          <a:xfrm>
            <a:off x="363690" y="4061921"/>
            <a:ext cx="654520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동전을 던진 횟수에 대한 그림 면이 나온 횟수의 비율을 분수와 소수로 각각 나타내어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8E3EB061-D4BF-4CF9-8217-337BBF2580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63" y="4157579"/>
            <a:ext cx="163649" cy="193404"/>
          </a:xfrm>
          <a:prstGeom prst="rect">
            <a:avLst/>
          </a:prstGeom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id="{C5E14E1E-0807-4FF4-927C-55F495E13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783" y="4838661"/>
            <a:ext cx="274982" cy="22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>
            <a:extLst>
              <a:ext uri="{FF2B5EF4-FFF2-40B4-BE49-F238E27FC236}">
                <a16:creationId xmlns:a16="http://schemas.microsoft.com/office/drawing/2014/main" id="{00E83BB1-5810-4F8B-BCC5-C0C92EB09C1A}"/>
              </a:ext>
            </a:extLst>
          </p:cNvPr>
          <p:cNvSpPr/>
          <p:nvPr/>
        </p:nvSpPr>
        <p:spPr>
          <a:xfrm>
            <a:off x="2683288" y="4755823"/>
            <a:ext cx="255401" cy="25158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7EC05D42-1A09-4645-B0DF-8994EB533BFF}"/>
              </a:ext>
            </a:extLst>
          </p:cNvPr>
          <p:cNvGrpSpPr/>
          <p:nvPr/>
        </p:nvGrpSpPr>
        <p:grpSpPr>
          <a:xfrm>
            <a:off x="5260738" y="1212986"/>
            <a:ext cx="1614852" cy="264329"/>
            <a:chOff x="1052964" y="3876612"/>
            <a:chExt cx="1614852" cy="264329"/>
          </a:xfrm>
        </p:grpSpPr>
        <p:sp>
          <p:nvSpPr>
            <p:cNvPr id="93" name="순서도: 대체 처리 92">
              <a:extLst>
                <a:ext uri="{FF2B5EF4-FFF2-40B4-BE49-F238E27FC236}">
                  <a16:creationId xmlns:a16="http://schemas.microsoft.com/office/drawing/2014/main" id="{75667AD3-773D-4EB4-9617-646C7CB6C7CE}"/>
                </a:ext>
              </a:extLst>
            </p:cNvPr>
            <p:cNvSpPr/>
            <p:nvPr/>
          </p:nvSpPr>
          <p:spPr>
            <a:xfrm>
              <a:off x="1055143" y="3887486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10" name="순서도: 대체 처리 109">
              <a:extLst>
                <a:ext uri="{FF2B5EF4-FFF2-40B4-BE49-F238E27FC236}">
                  <a16:creationId xmlns:a16="http://schemas.microsoft.com/office/drawing/2014/main" id="{F02447DD-F1EB-4316-B64D-B1375DF94204}"/>
                </a:ext>
              </a:extLst>
            </p:cNvPr>
            <p:cNvSpPr/>
            <p:nvPr/>
          </p:nvSpPr>
          <p:spPr>
            <a:xfrm>
              <a:off x="1328988" y="38874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15" name="순서도: 대체 처리 114">
              <a:extLst>
                <a:ext uri="{FF2B5EF4-FFF2-40B4-BE49-F238E27FC236}">
                  <a16:creationId xmlns:a16="http://schemas.microsoft.com/office/drawing/2014/main" id="{79294A2B-217F-49D2-BE13-81EB71BBF66C}"/>
                </a:ext>
              </a:extLst>
            </p:cNvPr>
            <p:cNvSpPr/>
            <p:nvPr/>
          </p:nvSpPr>
          <p:spPr>
            <a:xfrm>
              <a:off x="1605012" y="38874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16" name="순서도: 대체 처리 115">
              <a:extLst>
                <a:ext uri="{FF2B5EF4-FFF2-40B4-BE49-F238E27FC236}">
                  <a16:creationId xmlns:a16="http://schemas.microsoft.com/office/drawing/2014/main" id="{8641DF39-0C75-4FFA-BC10-4CCF3931C64C}"/>
                </a:ext>
              </a:extLst>
            </p:cNvPr>
            <p:cNvSpPr/>
            <p:nvPr/>
          </p:nvSpPr>
          <p:spPr>
            <a:xfrm>
              <a:off x="1881036" y="38874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B1D40A9-7F09-419C-8AE0-4E4DF5D1A593}"/>
                </a:ext>
              </a:extLst>
            </p:cNvPr>
            <p:cNvSpPr txBox="1"/>
            <p:nvPr/>
          </p:nvSpPr>
          <p:spPr>
            <a:xfrm>
              <a:off x="1052964" y="387933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2E3D31A-6D63-4262-B065-7C4B10A25C11}"/>
                </a:ext>
              </a:extLst>
            </p:cNvPr>
            <p:cNvSpPr txBox="1"/>
            <p:nvPr/>
          </p:nvSpPr>
          <p:spPr>
            <a:xfrm>
              <a:off x="1328988" y="387933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2E98DCB-9892-4717-9A24-E3F814F403AF}"/>
                </a:ext>
              </a:extLst>
            </p:cNvPr>
            <p:cNvSpPr txBox="1"/>
            <p:nvPr/>
          </p:nvSpPr>
          <p:spPr>
            <a:xfrm>
              <a:off x="1602833" y="387933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E8ABB06-D81D-4FF0-B9A5-D73D7018738E}"/>
                </a:ext>
              </a:extLst>
            </p:cNvPr>
            <p:cNvSpPr txBox="1"/>
            <p:nvPr/>
          </p:nvSpPr>
          <p:spPr>
            <a:xfrm>
              <a:off x="1881035" y="387933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>
              <a:extLst>
                <a:ext uri="{FF2B5EF4-FFF2-40B4-BE49-F238E27FC236}">
                  <a16:creationId xmlns:a16="http://schemas.microsoft.com/office/drawing/2014/main" id="{969B598E-2042-49AB-9D11-12D63E41F7DF}"/>
                </a:ext>
              </a:extLst>
            </p:cNvPr>
            <p:cNvSpPr/>
            <p:nvPr/>
          </p:nvSpPr>
          <p:spPr>
            <a:xfrm>
              <a:off x="2426559" y="3884767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CDD13F7-EB1E-4E38-B665-A8AD02D85107}"/>
                </a:ext>
              </a:extLst>
            </p:cNvPr>
            <p:cNvSpPr txBox="1"/>
            <p:nvPr/>
          </p:nvSpPr>
          <p:spPr>
            <a:xfrm>
              <a:off x="2426558" y="3876612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순서도: 대체 처리 122">
              <a:extLst>
                <a:ext uri="{FF2B5EF4-FFF2-40B4-BE49-F238E27FC236}">
                  <a16:creationId xmlns:a16="http://schemas.microsoft.com/office/drawing/2014/main" id="{67CEE5FD-D572-4E94-AA4A-F49D638B382D}"/>
                </a:ext>
              </a:extLst>
            </p:cNvPr>
            <p:cNvSpPr/>
            <p:nvPr/>
          </p:nvSpPr>
          <p:spPr>
            <a:xfrm>
              <a:off x="2157060" y="388504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C3E98AD-152E-4166-AD69-53693D9C310F}"/>
                </a:ext>
              </a:extLst>
            </p:cNvPr>
            <p:cNvSpPr txBox="1"/>
            <p:nvPr/>
          </p:nvSpPr>
          <p:spPr>
            <a:xfrm>
              <a:off x="2157058" y="387920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25" name="Picture 4">
            <a:extLst>
              <a:ext uri="{FF2B5EF4-FFF2-40B4-BE49-F238E27FC236}">
                <a16:creationId xmlns:a16="http://schemas.microsoft.com/office/drawing/2014/main" id="{8293D3B9-3675-499B-9F93-54C924A9E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462" y="5126752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id="{38E8C1FF-390C-442C-9F8C-9F16F99B3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693093"/>
              </p:ext>
            </p:extLst>
          </p:nvPr>
        </p:nvGraphicFramePr>
        <p:xfrm>
          <a:off x="3192313" y="4644305"/>
          <a:ext cx="31466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62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id="{4D393451-90D0-427C-ABA3-87CA24D5A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267764"/>
              </p:ext>
            </p:extLst>
          </p:nvPr>
        </p:nvGraphicFramePr>
        <p:xfrm>
          <a:off x="3923650" y="4644305"/>
          <a:ext cx="31466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62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128" name="타원 127">
            <a:extLst>
              <a:ext uri="{FF2B5EF4-FFF2-40B4-BE49-F238E27FC236}">
                <a16:creationId xmlns:a16="http://schemas.microsoft.com/office/drawing/2014/main" id="{BBC5DD16-A02F-4432-A6CF-8C1C86234C52}"/>
              </a:ext>
            </a:extLst>
          </p:cNvPr>
          <p:cNvSpPr/>
          <p:nvPr/>
        </p:nvSpPr>
        <p:spPr>
          <a:xfrm>
            <a:off x="2558832" y="5330460"/>
            <a:ext cx="255401" cy="25158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id="{A505FE0C-E26E-48BF-A348-487B34C3AF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3524" y="5344417"/>
            <a:ext cx="1569151" cy="227921"/>
          </a:xfrm>
          <a:prstGeom prst="rect">
            <a:avLst/>
          </a:prstGeom>
        </p:spPr>
      </p:pic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B5969A5A-74D2-4FAB-94E5-BE47932C6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946670"/>
              </p:ext>
            </p:extLst>
          </p:nvPr>
        </p:nvGraphicFramePr>
        <p:xfrm>
          <a:off x="585277" y="2533979"/>
          <a:ext cx="609600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71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934226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934226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934226">
                  <a:extLst>
                    <a:ext uri="{9D8B030D-6E8A-4147-A177-3AD203B41FA5}">
                      <a16:colId xmlns:a16="http://schemas.microsoft.com/office/drawing/2014/main" val="2083817532"/>
                    </a:ext>
                  </a:extLst>
                </a:gridCol>
                <a:gridCol w="934226">
                  <a:extLst>
                    <a:ext uri="{9D8B030D-6E8A-4147-A177-3AD203B41FA5}">
                      <a16:colId xmlns:a16="http://schemas.microsoft.com/office/drawing/2014/main" val="3937800320"/>
                    </a:ext>
                  </a:extLst>
                </a:gridCol>
                <a:gridCol w="934226">
                  <a:extLst>
                    <a:ext uri="{9D8B030D-6E8A-4147-A177-3AD203B41FA5}">
                      <a16:colId xmlns:a16="http://schemas.microsoft.com/office/drawing/2014/main" val="1804515224"/>
                    </a:ext>
                  </a:extLst>
                </a:gridCol>
              </a:tblGrid>
              <a:tr h="20449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kern="1200" dirty="0" err="1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회차</a:t>
                      </a: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204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나온 면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  <a:tr h="204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dirty="0" err="1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회차</a:t>
                      </a: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345518"/>
                  </a:ext>
                </a:extLst>
              </a:tr>
              <a:tr h="204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나온 면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41037"/>
                  </a:ext>
                </a:extLst>
              </a:tr>
            </a:tbl>
          </a:graphicData>
        </a:graphic>
      </p:graphicFrame>
      <p:grpSp>
        <p:nvGrpSpPr>
          <p:cNvPr id="70" name="그룹 69">
            <a:extLst>
              <a:ext uri="{FF2B5EF4-FFF2-40B4-BE49-F238E27FC236}">
                <a16:creationId xmlns:a16="http://schemas.microsoft.com/office/drawing/2014/main" id="{CB766806-2DBE-485A-9850-C33DF1D1787E}"/>
              </a:ext>
            </a:extLst>
          </p:cNvPr>
          <p:cNvGrpSpPr/>
          <p:nvPr/>
        </p:nvGrpSpPr>
        <p:grpSpPr>
          <a:xfrm>
            <a:off x="2033106" y="2895862"/>
            <a:ext cx="862504" cy="414122"/>
            <a:chOff x="1277772" y="2695535"/>
            <a:chExt cx="1056815" cy="519963"/>
          </a:xfrm>
          <a:noFill/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3CD1CC9-8965-4686-8DB4-88DF0EB25B0C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grpFill/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43">
              <a:extLst>
                <a:ext uri="{FF2B5EF4-FFF2-40B4-BE49-F238E27FC236}">
                  <a16:creationId xmlns:a16="http://schemas.microsoft.com/office/drawing/2014/main" id="{E7F5A8F6-2DA8-4947-A4B8-8AE7879CADAF}"/>
                </a:ext>
              </a:extLst>
            </p:cNvPr>
            <p:cNvSpPr txBox="1"/>
            <p:nvPr/>
          </p:nvSpPr>
          <p:spPr>
            <a:xfrm>
              <a:off x="1277772" y="2713128"/>
              <a:ext cx="1056815" cy="50237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6567FA4E-DAE5-40D6-87C0-90478357B87E}"/>
              </a:ext>
            </a:extLst>
          </p:cNvPr>
          <p:cNvGrpSpPr/>
          <p:nvPr/>
        </p:nvGrpSpPr>
        <p:grpSpPr>
          <a:xfrm>
            <a:off x="2980694" y="2895862"/>
            <a:ext cx="862504" cy="414122"/>
            <a:chOff x="1277772" y="2695535"/>
            <a:chExt cx="1056815" cy="519963"/>
          </a:xfrm>
          <a:noFill/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E4B5BB7-F185-4684-B362-1D18A62348F6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grpFill/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43">
              <a:extLst>
                <a:ext uri="{FF2B5EF4-FFF2-40B4-BE49-F238E27FC236}">
                  <a16:creationId xmlns:a16="http://schemas.microsoft.com/office/drawing/2014/main" id="{49B1A0AE-ACA4-43A7-AC30-2AB3970DA6DC}"/>
                </a:ext>
              </a:extLst>
            </p:cNvPr>
            <p:cNvSpPr txBox="1"/>
            <p:nvPr/>
          </p:nvSpPr>
          <p:spPr>
            <a:xfrm>
              <a:off x="1277772" y="2713128"/>
              <a:ext cx="1056815" cy="50237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DFA2BBD-91B8-4386-B036-B17FCADFC54F}"/>
              </a:ext>
            </a:extLst>
          </p:cNvPr>
          <p:cNvGrpSpPr/>
          <p:nvPr/>
        </p:nvGrpSpPr>
        <p:grpSpPr>
          <a:xfrm>
            <a:off x="3905314" y="2895862"/>
            <a:ext cx="862504" cy="414122"/>
            <a:chOff x="1277772" y="2695535"/>
            <a:chExt cx="1056815" cy="519963"/>
          </a:xfrm>
          <a:noFill/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3926774-9843-4A30-ADD5-B79F45AC9890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grpFill/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TextBox 43">
              <a:extLst>
                <a:ext uri="{FF2B5EF4-FFF2-40B4-BE49-F238E27FC236}">
                  <a16:creationId xmlns:a16="http://schemas.microsoft.com/office/drawing/2014/main" id="{1657D4D0-9A0D-4ED5-851B-9CBD5B10544F}"/>
                </a:ext>
              </a:extLst>
            </p:cNvPr>
            <p:cNvSpPr txBox="1"/>
            <p:nvPr/>
          </p:nvSpPr>
          <p:spPr>
            <a:xfrm>
              <a:off x="1277772" y="2713128"/>
              <a:ext cx="1056815" cy="50237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2712CABC-6516-46B2-941F-0CFFBBFB0B2E}"/>
              </a:ext>
            </a:extLst>
          </p:cNvPr>
          <p:cNvGrpSpPr/>
          <p:nvPr/>
        </p:nvGrpSpPr>
        <p:grpSpPr>
          <a:xfrm>
            <a:off x="4839413" y="2895862"/>
            <a:ext cx="862504" cy="414122"/>
            <a:chOff x="1277772" y="2695535"/>
            <a:chExt cx="1056815" cy="519963"/>
          </a:xfrm>
          <a:noFill/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75B9F4F-EE24-4C8E-9F25-2C37D4EA689E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grpFill/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TextBox 43">
              <a:extLst>
                <a:ext uri="{FF2B5EF4-FFF2-40B4-BE49-F238E27FC236}">
                  <a16:creationId xmlns:a16="http://schemas.microsoft.com/office/drawing/2014/main" id="{8B41260E-4C31-41BE-A442-D496AB9B86F5}"/>
                </a:ext>
              </a:extLst>
            </p:cNvPr>
            <p:cNvSpPr txBox="1"/>
            <p:nvPr/>
          </p:nvSpPr>
          <p:spPr>
            <a:xfrm>
              <a:off x="1277772" y="2713128"/>
              <a:ext cx="1056815" cy="50237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4BB444D2-FB91-4368-97CD-54CA2A49F700}"/>
              </a:ext>
            </a:extLst>
          </p:cNvPr>
          <p:cNvGrpSpPr/>
          <p:nvPr/>
        </p:nvGrpSpPr>
        <p:grpSpPr>
          <a:xfrm>
            <a:off x="5793365" y="2895862"/>
            <a:ext cx="862504" cy="414122"/>
            <a:chOff x="1277772" y="2695535"/>
            <a:chExt cx="1056815" cy="519963"/>
          </a:xfrm>
          <a:noFill/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85A9757-564F-49A2-820B-24663AAE0810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grpFill/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" name="TextBox 43">
              <a:extLst>
                <a:ext uri="{FF2B5EF4-FFF2-40B4-BE49-F238E27FC236}">
                  <a16:creationId xmlns:a16="http://schemas.microsoft.com/office/drawing/2014/main" id="{E6570949-CE5C-4065-9E12-C7C93BD13754}"/>
                </a:ext>
              </a:extLst>
            </p:cNvPr>
            <p:cNvSpPr txBox="1"/>
            <p:nvPr/>
          </p:nvSpPr>
          <p:spPr>
            <a:xfrm>
              <a:off x="1277772" y="2713128"/>
              <a:ext cx="1056815" cy="50237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504BBCD5-A063-48A6-8C27-FB6BA2D8EF1C}"/>
              </a:ext>
            </a:extLst>
          </p:cNvPr>
          <p:cNvGrpSpPr/>
          <p:nvPr/>
        </p:nvGrpSpPr>
        <p:grpSpPr>
          <a:xfrm>
            <a:off x="4845462" y="3636548"/>
            <a:ext cx="862504" cy="414122"/>
            <a:chOff x="1277772" y="2695535"/>
            <a:chExt cx="1056815" cy="519963"/>
          </a:xfrm>
          <a:noFill/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6F42907-71D5-4908-BBD9-FB9ABBACEA89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grpFill/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TextBox 43">
              <a:extLst>
                <a:ext uri="{FF2B5EF4-FFF2-40B4-BE49-F238E27FC236}">
                  <a16:creationId xmlns:a16="http://schemas.microsoft.com/office/drawing/2014/main" id="{F55DBFEC-5393-40D2-8F31-DD5E626FFC2D}"/>
                </a:ext>
              </a:extLst>
            </p:cNvPr>
            <p:cNvSpPr txBox="1"/>
            <p:nvPr/>
          </p:nvSpPr>
          <p:spPr>
            <a:xfrm>
              <a:off x="1277772" y="2713128"/>
              <a:ext cx="1056815" cy="50237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882F4823-50BA-4076-A7C5-BAB920749DF8}"/>
              </a:ext>
            </a:extLst>
          </p:cNvPr>
          <p:cNvGrpSpPr/>
          <p:nvPr/>
        </p:nvGrpSpPr>
        <p:grpSpPr>
          <a:xfrm>
            <a:off x="5770082" y="3636548"/>
            <a:ext cx="862504" cy="414122"/>
            <a:chOff x="1277772" y="2695535"/>
            <a:chExt cx="1056815" cy="519963"/>
          </a:xfrm>
          <a:noFill/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F067310-E174-48C2-A0A0-95F3B0340232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grpFill/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TextBox 43">
              <a:extLst>
                <a:ext uri="{FF2B5EF4-FFF2-40B4-BE49-F238E27FC236}">
                  <a16:creationId xmlns:a16="http://schemas.microsoft.com/office/drawing/2014/main" id="{AEC06B0F-AAE5-408E-9F2C-2A0F6DFF2BDC}"/>
                </a:ext>
              </a:extLst>
            </p:cNvPr>
            <p:cNvSpPr txBox="1"/>
            <p:nvPr/>
          </p:nvSpPr>
          <p:spPr>
            <a:xfrm>
              <a:off x="1277772" y="2713128"/>
              <a:ext cx="1056815" cy="50237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2D7A9A40-8B5C-4C77-BFF2-41B099D232E7}"/>
              </a:ext>
            </a:extLst>
          </p:cNvPr>
          <p:cNvGrpSpPr/>
          <p:nvPr/>
        </p:nvGrpSpPr>
        <p:grpSpPr>
          <a:xfrm>
            <a:off x="3905312" y="3636548"/>
            <a:ext cx="862504" cy="414122"/>
            <a:chOff x="1277772" y="2695535"/>
            <a:chExt cx="1056815" cy="519963"/>
          </a:xfrm>
          <a:noFill/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DEEB960-476A-4613-8E32-CE5E80AEBD91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grpFill/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TextBox 43">
              <a:extLst>
                <a:ext uri="{FF2B5EF4-FFF2-40B4-BE49-F238E27FC236}">
                  <a16:creationId xmlns:a16="http://schemas.microsoft.com/office/drawing/2014/main" id="{A63C0B4F-32E6-489F-8963-CB9C2467E0A7}"/>
                </a:ext>
              </a:extLst>
            </p:cNvPr>
            <p:cNvSpPr txBox="1"/>
            <p:nvPr/>
          </p:nvSpPr>
          <p:spPr>
            <a:xfrm>
              <a:off x="1277772" y="2713128"/>
              <a:ext cx="1056815" cy="50237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F8AD2E46-7C5B-4E73-850A-4BD5F827E6A0}"/>
              </a:ext>
            </a:extLst>
          </p:cNvPr>
          <p:cNvGrpSpPr/>
          <p:nvPr/>
        </p:nvGrpSpPr>
        <p:grpSpPr>
          <a:xfrm>
            <a:off x="2033104" y="3636548"/>
            <a:ext cx="862504" cy="414122"/>
            <a:chOff x="1277772" y="2695535"/>
            <a:chExt cx="1056815" cy="519963"/>
          </a:xfrm>
          <a:noFill/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AEAA540-9A40-43BF-AF82-144B20AEE9C3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grpFill/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TextBox 43">
              <a:extLst>
                <a:ext uri="{FF2B5EF4-FFF2-40B4-BE49-F238E27FC236}">
                  <a16:creationId xmlns:a16="http://schemas.microsoft.com/office/drawing/2014/main" id="{43990408-0517-4058-89C3-94498479F466}"/>
                </a:ext>
              </a:extLst>
            </p:cNvPr>
            <p:cNvSpPr txBox="1"/>
            <p:nvPr/>
          </p:nvSpPr>
          <p:spPr>
            <a:xfrm>
              <a:off x="1277772" y="2713128"/>
              <a:ext cx="1056815" cy="50237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3063AF44-FEBE-493A-8A69-8201947D0101}"/>
              </a:ext>
            </a:extLst>
          </p:cNvPr>
          <p:cNvGrpSpPr/>
          <p:nvPr/>
        </p:nvGrpSpPr>
        <p:grpSpPr>
          <a:xfrm>
            <a:off x="2974228" y="3637971"/>
            <a:ext cx="862504" cy="414122"/>
            <a:chOff x="1277772" y="2695535"/>
            <a:chExt cx="1056815" cy="519963"/>
          </a:xfrm>
          <a:noFill/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7F49200-C057-4E16-99DF-D6B3A4643D86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grpFill/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TextBox 43">
              <a:extLst>
                <a:ext uri="{FF2B5EF4-FFF2-40B4-BE49-F238E27FC236}">
                  <a16:creationId xmlns:a16="http://schemas.microsoft.com/office/drawing/2014/main" id="{2ADC3E64-42D3-42FB-BF2A-288AD6A7EF2D}"/>
                </a:ext>
              </a:extLst>
            </p:cNvPr>
            <p:cNvSpPr txBox="1"/>
            <p:nvPr/>
          </p:nvSpPr>
          <p:spPr>
            <a:xfrm>
              <a:off x="1277772" y="2713128"/>
              <a:ext cx="1056815" cy="50237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51" name="Picture 2">
            <a:extLst>
              <a:ext uri="{FF2B5EF4-FFF2-40B4-BE49-F238E27FC236}">
                <a16:creationId xmlns:a16="http://schemas.microsoft.com/office/drawing/2014/main" id="{EC2AB0AD-71C0-4EFD-850B-5F47BBC37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01" y="2523127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" name="타원 151">
            <a:extLst>
              <a:ext uri="{FF2B5EF4-FFF2-40B4-BE49-F238E27FC236}">
                <a16:creationId xmlns:a16="http://schemas.microsoft.com/office/drawing/2014/main" id="{42E89903-AC37-4579-85F3-98C2D607F615}"/>
              </a:ext>
            </a:extLst>
          </p:cNvPr>
          <p:cNvSpPr/>
          <p:nvPr/>
        </p:nvSpPr>
        <p:spPr>
          <a:xfrm>
            <a:off x="6545714" y="2863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613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963376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suhi_0601_04_0004.html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310F0D3-41CE-4455-A60B-BB5CAFD10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6015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C00440B-47B6-45C6-B571-80416802E80A}"/>
              </a:ext>
            </a:extLst>
          </p:cNvPr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FB5BF1B-76AF-459D-8717-57B2F269A2D5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FC8786-33D5-4325-B84A-DB9569414BA6}"/>
              </a:ext>
            </a:extLst>
          </p:cNvPr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6107EDB-9776-4289-B681-989F7FADEDE8}"/>
              </a:ext>
            </a:extLst>
          </p:cNvPr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FE5493-578A-4E3D-A4D7-28C9831CE499}"/>
              </a:ext>
            </a:extLst>
          </p:cNvPr>
          <p:cNvSpPr/>
          <p:nvPr/>
        </p:nvSpPr>
        <p:spPr>
          <a:xfrm>
            <a:off x="690321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D3653DF-5584-459F-AC5E-9B2CD3C279AC}"/>
              </a:ext>
            </a:extLst>
          </p:cNvPr>
          <p:cNvSpPr/>
          <p:nvPr/>
        </p:nvSpPr>
        <p:spPr>
          <a:xfrm>
            <a:off x="579119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0EC834-E776-4C16-871D-74F896EF526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654094" y="2141302"/>
            <a:ext cx="372864" cy="388320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107708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suhi_0601_04_0004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04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비율을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198564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82E11F5-87D7-4921-9AB9-E52370F74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6186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C00440B-47B6-45C6-B571-80416802E80A}"/>
              </a:ext>
            </a:extLst>
          </p:cNvPr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FB5BF1B-76AF-459D-8717-57B2F269A2D5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FC8786-33D5-4325-B84A-DB9569414BA6}"/>
              </a:ext>
            </a:extLst>
          </p:cNvPr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6107EDB-9776-4289-B681-989F7FADEDE8}"/>
              </a:ext>
            </a:extLst>
          </p:cNvPr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815312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suhi_0601_04_0004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04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비율을 알아볼까요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FAA57B-3C15-4773-BD42-739C14CC4358}"/>
              </a:ext>
            </a:extLst>
          </p:cNvPr>
          <p:cNvSpPr/>
          <p:nvPr/>
        </p:nvSpPr>
        <p:spPr>
          <a:xfrm>
            <a:off x="640722" y="2291369"/>
            <a:ext cx="6163526" cy="27815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6916071-5B6F-4B68-956A-4537EB016FC9}"/>
              </a:ext>
            </a:extLst>
          </p:cNvPr>
          <p:cNvSpPr/>
          <p:nvPr/>
        </p:nvSpPr>
        <p:spPr>
          <a:xfrm>
            <a:off x="446355" y="269257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730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3D1663D-F963-4936-8D1D-AAA17EA48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2876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C00440B-47B6-45C6-B571-80416802E80A}"/>
              </a:ext>
            </a:extLst>
          </p:cNvPr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FB5BF1B-76AF-459D-8717-57B2F269A2D5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FC8786-33D5-4325-B84A-DB9569414BA6}"/>
              </a:ext>
            </a:extLst>
          </p:cNvPr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6107EDB-9776-4289-B681-989F7FADEDE8}"/>
              </a:ext>
            </a:extLst>
          </p:cNvPr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FE5493-578A-4E3D-A4D7-28C9831CE499}"/>
              </a:ext>
            </a:extLst>
          </p:cNvPr>
          <p:cNvSpPr/>
          <p:nvPr/>
        </p:nvSpPr>
        <p:spPr>
          <a:xfrm>
            <a:off x="4914169" y="1831468"/>
            <a:ext cx="1989244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D3653DF-5584-459F-AC5E-9B2CD3C279AC}"/>
              </a:ext>
            </a:extLst>
          </p:cNvPr>
          <p:cNvSpPr/>
          <p:nvPr/>
        </p:nvSpPr>
        <p:spPr>
          <a:xfrm>
            <a:off x="4802967" y="185857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828519"/>
              </p:ext>
            </p:extLst>
          </p:nvPr>
        </p:nvGraphicFramePr>
        <p:xfrm>
          <a:off x="7012749" y="690525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텍스트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점을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드래그하여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 옳은 답과 연결하세요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볼드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연결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드래그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색상박스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suhi_0601_04_0004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04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비율을 알아볼까요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0689F13-A35C-4BEB-8CDA-B06D1A95C85D}"/>
              </a:ext>
            </a:extLst>
          </p:cNvPr>
          <p:cNvSpPr/>
          <p:nvPr/>
        </p:nvSpPr>
        <p:spPr>
          <a:xfrm>
            <a:off x="467917" y="32915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B6A65DE-AA2C-4CB4-8BC0-52E17F140516}"/>
              </a:ext>
            </a:extLst>
          </p:cNvPr>
          <p:cNvSpPr/>
          <p:nvPr/>
        </p:nvSpPr>
        <p:spPr>
          <a:xfrm>
            <a:off x="689198" y="2305119"/>
            <a:ext cx="5755009" cy="28154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25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FC75114-5519-4344-A3BD-FD8350BBC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5331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C00440B-47B6-45C6-B571-80416802E80A}"/>
              </a:ext>
            </a:extLst>
          </p:cNvPr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FB5BF1B-76AF-459D-8717-57B2F269A2D5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FC8786-33D5-4325-B84A-DB9569414BA6}"/>
              </a:ext>
            </a:extLst>
          </p:cNvPr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6107EDB-9776-4289-B681-989F7FADEDE8}"/>
              </a:ext>
            </a:extLst>
          </p:cNvPr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FE5493-578A-4E3D-A4D7-28C9831CE499}"/>
              </a:ext>
            </a:extLst>
          </p:cNvPr>
          <p:cNvSpPr/>
          <p:nvPr/>
        </p:nvSpPr>
        <p:spPr>
          <a:xfrm>
            <a:off x="690321" y="4265990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D3653DF-5584-459F-AC5E-9B2CD3C279AC}"/>
              </a:ext>
            </a:extLst>
          </p:cNvPr>
          <p:cNvSpPr/>
          <p:nvPr/>
        </p:nvSpPr>
        <p:spPr>
          <a:xfrm>
            <a:off x="579119" y="42930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411379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suhi_0601_04_0004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04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비율을 알아볼까요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9334D0C6-D0B3-40E7-A204-DA5355EA4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22" y="4502815"/>
            <a:ext cx="341761" cy="274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3">
            <a:extLst>
              <a:ext uri="{FF2B5EF4-FFF2-40B4-BE49-F238E27FC236}">
                <a16:creationId xmlns:a16="http://schemas.microsoft.com/office/drawing/2014/main" id="{F4DD1AC8-254A-4E68-BD7A-9B739A363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921" y="5117329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DEAA8DA0-B970-4BF0-8ADE-B17D7287232E}"/>
              </a:ext>
            </a:extLst>
          </p:cNvPr>
          <p:cNvSpPr/>
          <p:nvPr/>
        </p:nvSpPr>
        <p:spPr>
          <a:xfrm>
            <a:off x="4399077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544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FC75114-5519-4344-A3BD-FD8350BBC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5331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C00440B-47B6-45C6-B571-80416802E80A}"/>
              </a:ext>
            </a:extLst>
          </p:cNvPr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FC8786-33D5-4325-B84A-DB9569414BA6}"/>
              </a:ext>
            </a:extLst>
          </p:cNvPr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FE5493-578A-4E3D-A4D7-28C9831CE499}"/>
              </a:ext>
            </a:extLst>
          </p:cNvPr>
          <p:cNvSpPr/>
          <p:nvPr/>
        </p:nvSpPr>
        <p:spPr>
          <a:xfrm>
            <a:off x="690321" y="4265990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051797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suhi_0601_04_0004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04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비율을 알아볼까요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9334D0C6-D0B3-40E7-A204-DA5355EA4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22" y="4502815"/>
            <a:ext cx="341761" cy="274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3">
            <a:extLst>
              <a:ext uri="{FF2B5EF4-FFF2-40B4-BE49-F238E27FC236}">
                <a16:creationId xmlns:a16="http://schemas.microsoft.com/office/drawing/2014/main" id="{F4DD1AC8-254A-4E68-BD7A-9B739A363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921" y="5117329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77728506-8F48-4B7D-8E28-770C60F835A7}"/>
              </a:ext>
            </a:extLst>
          </p:cNvPr>
          <p:cNvGrpSpPr/>
          <p:nvPr/>
        </p:nvGrpSpPr>
        <p:grpSpPr>
          <a:xfrm>
            <a:off x="177221" y="3380070"/>
            <a:ext cx="6667165" cy="1995816"/>
            <a:chOff x="289983" y="2961956"/>
            <a:chExt cx="6667165" cy="1995816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7F2BB71-E29F-4EDA-9456-BA5B0482B9FC}"/>
                </a:ext>
              </a:extLst>
            </p:cNvPr>
            <p:cNvGrpSpPr/>
            <p:nvPr/>
          </p:nvGrpSpPr>
          <p:grpSpPr>
            <a:xfrm>
              <a:off x="289983" y="2961956"/>
              <a:ext cx="6667165" cy="1771839"/>
              <a:chOff x="192745" y="3177415"/>
              <a:chExt cx="6667165" cy="1771839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471BCB90-97B2-4320-A210-AFD3C469ED65}"/>
                  </a:ext>
                </a:extLst>
              </p:cNvPr>
              <p:cNvSpPr/>
              <p:nvPr/>
            </p:nvSpPr>
            <p:spPr>
              <a:xfrm>
                <a:off x="192745" y="3483006"/>
                <a:ext cx="6667165" cy="1278142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각 삼각형 22">
                <a:extLst>
                  <a:ext uri="{FF2B5EF4-FFF2-40B4-BE49-F238E27FC236}">
                    <a16:creationId xmlns:a16="http://schemas.microsoft.com/office/drawing/2014/main" id="{01AF560C-3AEE-4D43-ADC8-9D52748F921B}"/>
                  </a:ext>
                </a:extLst>
              </p:cNvPr>
              <p:cNvSpPr/>
              <p:nvPr/>
            </p:nvSpPr>
            <p:spPr>
              <a:xfrm flipH="1" flipV="1">
                <a:off x="4619104" y="4761147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24" name="Picture 2">
                <a:extLst>
                  <a:ext uri="{FF2B5EF4-FFF2-40B4-BE49-F238E27FC236}">
                    <a16:creationId xmlns:a16="http://schemas.microsoft.com/office/drawing/2014/main" id="{68AECB69-EE3C-4A9D-BB41-7D8DC823AF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401359" y="3177415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A60BEF-27A1-4537-867C-F8AB67E675B0}"/>
                </a:ext>
              </a:extLst>
            </p:cNvPr>
            <p:cNvSpPr txBox="1"/>
            <p:nvPr/>
          </p:nvSpPr>
          <p:spPr>
            <a:xfrm>
              <a:off x="499249" y="3251086"/>
              <a:ext cx="6307457" cy="1706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직사각형의 가로에 대한 세로의 비율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    ＝   ＝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0.75</a:t>
              </a:r>
            </a:p>
            <a:p>
              <a:pPr>
                <a:lnSpc>
                  <a:spcPct val="17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 직사각형의 가로에 대한 세로의 비율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    ＝   ＝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0.75</a:t>
              </a:r>
            </a:p>
            <a:p>
              <a:pPr>
                <a:lnSpc>
                  <a:spcPct val="17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두 직사각형의 가로에 대한 세로의 비율을 같습니다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170000"/>
                </a:lnSpc>
              </a:pP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F77A89B-70AE-4386-BF2D-8FD9FA4DE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64162"/>
              </p:ext>
            </p:extLst>
          </p:nvPr>
        </p:nvGraphicFramePr>
        <p:xfrm>
          <a:off x="4385394" y="3674653"/>
          <a:ext cx="23088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86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2215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51EC1390-4138-45D1-9577-A74A9B453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736190"/>
              </p:ext>
            </p:extLst>
          </p:nvPr>
        </p:nvGraphicFramePr>
        <p:xfrm>
          <a:off x="4832965" y="3674653"/>
          <a:ext cx="23088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86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2215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5AC50F9-30E9-4735-BA33-77B393DC4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952503"/>
              </p:ext>
            </p:extLst>
          </p:nvPr>
        </p:nvGraphicFramePr>
        <p:xfrm>
          <a:off x="4357666" y="4143385"/>
          <a:ext cx="28634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42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2215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EF0D8B68-9DA3-47CD-BA3B-6B32A7423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140752"/>
              </p:ext>
            </p:extLst>
          </p:nvPr>
        </p:nvGraphicFramePr>
        <p:xfrm>
          <a:off x="4832965" y="4143385"/>
          <a:ext cx="23088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86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2215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32" name="타원 31">
            <a:extLst>
              <a:ext uri="{FF2B5EF4-FFF2-40B4-BE49-F238E27FC236}">
                <a16:creationId xmlns:a16="http://schemas.microsoft.com/office/drawing/2014/main" id="{41FF2E5F-FE9D-4ED6-8C6E-9FF8BD8ED766}"/>
              </a:ext>
            </a:extLst>
          </p:cNvPr>
          <p:cNvSpPr/>
          <p:nvPr/>
        </p:nvSpPr>
        <p:spPr>
          <a:xfrm>
            <a:off x="4692795" y="355688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5246AD2-FE78-47E9-9224-2C946D766429}"/>
              </a:ext>
            </a:extLst>
          </p:cNvPr>
          <p:cNvSpPr/>
          <p:nvPr/>
        </p:nvSpPr>
        <p:spPr>
          <a:xfrm>
            <a:off x="5141606" y="355688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6B6A59A-2071-496C-A6BE-785B7CBA6A05}"/>
              </a:ext>
            </a:extLst>
          </p:cNvPr>
          <p:cNvSpPr/>
          <p:nvPr/>
        </p:nvSpPr>
        <p:spPr>
          <a:xfrm>
            <a:off x="4692795" y="414010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7FC1DD8-8C0F-4F4B-ADF1-0E452C8EFDCD}"/>
              </a:ext>
            </a:extLst>
          </p:cNvPr>
          <p:cNvSpPr/>
          <p:nvPr/>
        </p:nvSpPr>
        <p:spPr>
          <a:xfrm>
            <a:off x="5141606" y="414010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4A384BF7-809F-4A17-8E72-4A4353B77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71" y="3861048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A3C2F31B-D39D-4D84-8EF2-014CDB6B5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71" y="4257092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8275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비율을 알아볼까요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52~53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298351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정답확인 버튼 디자인 수정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>
            <a:extLst>
              <a:ext uri="{FF2B5EF4-FFF2-40B4-BE49-F238E27FC236}">
                <a16:creationId xmlns:a16="http://schemas.microsoft.com/office/drawing/2014/main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suhi_0601_04_0004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04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비율을 알아볼까요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76F2E59-0938-448E-A7B3-480EEC8E1DDE}"/>
              </a:ext>
            </a:extLst>
          </p:cNvPr>
          <p:cNvSpPr/>
          <p:nvPr/>
        </p:nvSpPr>
        <p:spPr>
          <a:xfrm>
            <a:off x="5855222" y="50990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677980" y="1546522"/>
            <a:ext cx="633476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익힘책의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긴 쪽과 짧은 쪽의 길이를 자로 재어 보고 물음에 답하세요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id="{A6DFDF81-8F2C-460A-9099-56B6235A4D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9" y="1979682"/>
            <a:ext cx="348893" cy="29380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327943D-798E-4A4F-BCFF-46FE646A3BDD}"/>
              </a:ext>
            </a:extLst>
          </p:cNvPr>
          <p:cNvGrpSpPr/>
          <p:nvPr/>
        </p:nvGrpSpPr>
        <p:grpSpPr>
          <a:xfrm>
            <a:off x="5260738" y="1212986"/>
            <a:ext cx="1614852" cy="264329"/>
            <a:chOff x="1052964" y="3589427"/>
            <a:chExt cx="1614852" cy="264329"/>
          </a:xfrm>
        </p:grpSpPr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id="{45584C18-3012-413B-980B-23E730DE6CED}"/>
                </a:ext>
              </a:extLst>
            </p:cNvPr>
            <p:cNvSpPr/>
            <p:nvPr/>
          </p:nvSpPr>
          <p:spPr>
            <a:xfrm>
              <a:off x="1055143" y="3600301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id="{D5C1E378-7E51-418C-ADA0-AE65BE228685}"/>
                </a:ext>
              </a:extLst>
            </p:cNvPr>
            <p:cNvSpPr/>
            <p:nvPr/>
          </p:nvSpPr>
          <p:spPr>
            <a:xfrm>
              <a:off x="1328988" y="360030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97A49107-4906-4AE7-8D41-676B94A6FE78}"/>
                </a:ext>
              </a:extLst>
            </p:cNvPr>
            <p:cNvSpPr/>
            <p:nvPr/>
          </p:nvSpPr>
          <p:spPr>
            <a:xfrm>
              <a:off x="1605012" y="360030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1F22CC69-941D-469B-8334-C656F800F6B8}"/>
                </a:ext>
              </a:extLst>
            </p:cNvPr>
            <p:cNvSpPr/>
            <p:nvPr/>
          </p:nvSpPr>
          <p:spPr>
            <a:xfrm>
              <a:off x="1881036" y="360030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id="{4B37379C-56CA-4458-99B3-9207471124A1}"/>
                </a:ext>
              </a:extLst>
            </p:cNvPr>
            <p:cNvSpPr/>
            <p:nvPr/>
          </p:nvSpPr>
          <p:spPr>
            <a:xfrm>
              <a:off x="2157060" y="3600301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ED14026-2E97-4F41-AE85-8B549BF99DB1}"/>
                </a:ext>
              </a:extLst>
            </p:cNvPr>
            <p:cNvSpPr txBox="1"/>
            <p:nvPr/>
          </p:nvSpPr>
          <p:spPr>
            <a:xfrm>
              <a:off x="1052964" y="359214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0952B9C-8460-49E3-AB8D-90F9E51A9A2B}"/>
                </a:ext>
              </a:extLst>
            </p:cNvPr>
            <p:cNvSpPr txBox="1"/>
            <p:nvPr/>
          </p:nvSpPr>
          <p:spPr>
            <a:xfrm>
              <a:off x="1328988" y="359214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9CB3216-6367-4BB8-8003-9B01744FD266}"/>
                </a:ext>
              </a:extLst>
            </p:cNvPr>
            <p:cNvSpPr txBox="1"/>
            <p:nvPr/>
          </p:nvSpPr>
          <p:spPr>
            <a:xfrm>
              <a:off x="1602833" y="359214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8604FB6-4573-4C31-BA45-0491384FE79F}"/>
                </a:ext>
              </a:extLst>
            </p:cNvPr>
            <p:cNvSpPr txBox="1"/>
            <p:nvPr/>
          </p:nvSpPr>
          <p:spPr>
            <a:xfrm>
              <a:off x="1881035" y="359214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93B4CCE-888E-48A2-8362-40CBF54131E8}"/>
                </a:ext>
              </a:extLst>
            </p:cNvPr>
            <p:cNvSpPr txBox="1"/>
            <p:nvPr/>
          </p:nvSpPr>
          <p:spPr>
            <a:xfrm>
              <a:off x="2157058" y="359214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id="{DF4B6907-8B62-4269-97E9-8E5D4C8AA327}"/>
                </a:ext>
              </a:extLst>
            </p:cNvPr>
            <p:cNvSpPr/>
            <p:nvPr/>
          </p:nvSpPr>
          <p:spPr>
            <a:xfrm>
              <a:off x="2426559" y="35975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A3EFE75-C722-4534-B344-D53355C73541}"/>
                </a:ext>
              </a:extLst>
            </p:cNvPr>
            <p:cNvSpPr txBox="1"/>
            <p:nvPr/>
          </p:nvSpPr>
          <p:spPr>
            <a:xfrm>
              <a:off x="2426558" y="358942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6" name="그림 65">
            <a:extLst>
              <a:ext uri="{FF2B5EF4-FFF2-40B4-BE49-F238E27FC236}">
                <a16:creationId xmlns:a16="http://schemas.microsoft.com/office/drawing/2014/main" id="{24A4F64B-BB16-46D4-B5C4-5FF72CE302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" y="1569341"/>
            <a:ext cx="348893" cy="365506"/>
          </a:xfrm>
          <a:prstGeom prst="rect">
            <a:avLst/>
          </a:prstGeom>
        </p:spPr>
      </p:pic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1E6CB5C5-9D50-4FD1-9992-6E0F6235C225}"/>
              </a:ext>
            </a:extLst>
          </p:cNvPr>
          <p:cNvSpPr/>
          <p:nvPr/>
        </p:nvSpPr>
        <p:spPr>
          <a:xfrm>
            <a:off x="1751412" y="2205385"/>
            <a:ext cx="4125238" cy="1003008"/>
          </a:xfrm>
          <a:prstGeom prst="roundRect">
            <a:avLst>
              <a:gd name="adj" fmla="val 4801"/>
            </a:avLst>
          </a:prstGeom>
          <a:solidFill>
            <a:schemeClr val="bg1"/>
          </a:solidFill>
          <a:ln>
            <a:solidFill>
              <a:srgbClr val="FBCE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8F22715-8E6A-42DD-998F-4F267BE501F7}"/>
              </a:ext>
            </a:extLst>
          </p:cNvPr>
          <p:cNvSpPr/>
          <p:nvPr/>
        </p:nvSpPr>
        <p:spPr>
          <a:xfrm>
            <a:off x="1820127" y="2215053"/>
            <a:ext cx="3990480" cy="912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익힘책의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긴 쪽의 길이       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익힘책의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짧은 쪽의 길이        ㎝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850BE61-A2AC-45CB-BDBC-3EC7C68C7562}"/>
              </a:ext>
            </a:extLst>
          </p:cNvPr>
          <p:cNvGrpSpPr/>
          <p:nvPr/>
        </p:nvGrpSpPr>
        <p:grpSpPr>
          <a:xfrm>
            <a:off x="4644008" y="2292462"/>
            <a:ext cx="480738" cy="414122"/>
            <a:chOff x="1452623" y="2695535"/>
            <a:chExt cx="707110" cy="519963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E0708A3-DB6C-4CEA-9436-1D3663D08BE2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43">
              <a:extLst>
                <a:ext uri="{FF2B5EF4-FFF2-40B4-BE49-F238E27FC236}">
                  <a16:creationId xmlns:a16="http://schemas.microsoft.com/office/drawing/2014/main" id="{81439DA9-8CFF-42CC-89E4-A21A4FF1A652}"/>
                </a:ext>
              </a:extLst>
            </p:cNvPr>
            <p:cNvSpPr txBox="1"/>
            <p:nvPr/>
          </p:nvSpPr>
          <p:spPr>
            <a:xfrm>
              <a:off x="1452624" y="2713128"/>
              <a:ext cx="707109" cy="5023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27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D5E6504-287C-4C9B-8A94-AC136A225F90}"/>
              </a:ext>
            </a:extLst>
          </p:cNvPr>
          <p:cNvGrpSpPr/>
          <p:nvPr/>
        </p:nvGrpSpPr>
        <p:grpSpPr>
          <a:xfrm>
            <a:off x="4802826" y="2706787"/>
            <a:ext cx="480738" cy="414122"/>
            <a:chOff x="1452623" y="2695535"/>
            <a:chExt cx="707110" cy="519963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937F028-D92E-4B28-BC20-C08CAAD42149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43">
              <a:extLst>
                <a:ext uri="{FF2B5EF4-FFF2-40B4-BE49-F238E27FC236}">
                  <a16:creationId xmlns:a16="http://schemas.microsoft.com/office/drawing/2014/main" id="{6A11AC0D-DF37-4C46-BDA0-9B347688A7C2}"/>
                </a:ext>
              </a:extLst>
            </p:cNvPr>
            <p:cNvSpPr txBox="1"/>
            <p:nvPr/>
          </p:nvSpPr>
          <p:spPr>
            <a:xfrm>
              <a:off x="1452624" y="2713128"/>
              <a:ext cx="707109" cy="5023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21</a:t>
              </a: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F8D1A01-FE50-452D-A176-85700560F522}"/>
              </a:ext>
            </a:extLst>
          </p:cNvPr>
          <p:cNvSpPr/>
          <p:nvPr/>
        </p:nvSpPr>
        <p:spPr>
          <a:xfrm>
            <a:off x="363690" y="3339530"/>
            <a:ext cx="654520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익힘책의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긴 쪽의 길이에 대한 짧은 쪽의 길이의 비를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4919366F-AAF9-408A-9DAD-22755950F0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63" y="3435188"/>
            <a:ext cx="163649" cy="193404"/>
          </a:xfrm>
          <a:prstGeom prst="rect">
            <a:avLst/>
          </a:prstGeom>
        </p:spPr>
      </p:pic>
      <p:grpSp>
        <p:nvGrpSpPr>
          <p:cNvPr id="77" name="그룹 76">
            <a:extLst>
              <a:ext uri="{FF2B5EF4-FFF2-40B4-BE49-F238E27FC236}">
                <a16:creationId xmlns:a16="http://schemas.microsoft.com/office/drawing/2014/main" id="{68C97061-1C60-4194-BA72-930D42BAA68F}"/>
              </a:ext>
            </a:extLst>
          </p:cNvPr>
          <p:cNvGrpSpPr/>
          <p:nvPr/>
        </p:nvGrpSpPr>
        <p:grpSpPr>
          <a:xfrm>
            <a:off x="3118634" y="3765017"/>
            <a:ext cx="1345354" cy="414122"/>
            <a:chOff x="1452623" y="2695535"/>
            <a:chExt cx="707110" cy="51996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4CBC5AF-EB74-4793-832C-8B80D3F178E7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TextBox 43">
              <a:extLst>
                <a:ext uri="{FF2B5EF4-FFF2-40B4-BE49-F238E27FC236}">
                  <a16:creationId xmlns:a16="http://schemas.microsoft.com/office/drawing/2014/main" id="{D5C2B83A-33D2-4BDC-8D56-85B38A3B26BA}"/>
                </a:ext>
              </a:extLst>
            </p:cNvPr>
            <p:cNvSpPr txBox="1"/>
            <p:nvPr/>
          </p:nvSpPr>
          <p:spPr>
            <a:xfrm>
              <a:off x="1452624" y="2713128"/>
              <a:ext cx="707109" cy="5023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21 : 27</a:t>
              </a:r>
            </a:p>
          </p:txBody>
        </p:sp>
      </p:grpSp>
      <p:pic>
        <p:nvPicPr>
          <p:cNvPr id="80" name="Picture 4">
            <a:extLst>
              <a:ext uri="{FF2B5EF4-FFF2-40B4-BE49-F238E27FC236}">
                <a16:creationId xmlns:a16="http://schemas.microsoft.com/office/drawing/2014/main" id="{AF4CF640-B5C2-4AC8-90C7-1F190A3A6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976" y="2161837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">
            <a:extLst>
              <a:ext uri="{FF2B5EF4-FFF2-40B4-BE49-F238E27FC236}">
                <a16:creationId xmlns:a16="http://schemas.microsoft.com/office/drawing/2014/main" id="{2B1D9D46-D7BA-46F6-B3EE-DCF321921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947" y="2626383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4">
            <a:extLst>
              <a:ext uri="{FF2B5EF4-FFF2-40B4-BE49-F238E27FC236}">
                <a16:creationId xmlns:a16="http://schemas.microsoft.com/office/drawing/2014/main" id="{475CA715-36BE-4B17-9732-093207B61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258" y="3904549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직사각형 88">
            <a:extLst>
              <a:ext uri="{FF2B5EF4-FFF2-40B4-BE49-F238E27FC236}">
                <a16:creationId xmlns:a16="http://schemas.microsoft.com/office/drawing/2014/main" id="{630FFE24-DE9C-4193-B796-45ABD9B72127}"/>
              </a:ext>
            </a:extLst>
          </p:cNvPr>
          <p:cNvSpPr/>
          <p:nvPr/>
        </p:nvSpPr>
        <p:spPr>
          <a:xfrm>
            <a:off x="363690" y="4314329"/>
            <a:ext cx="654520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익힘책의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긴 쪽의 길이에 대한 짧은 쪽의 길이의 비율을 분수로 나타내어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DFF0B297-857E-4460-8D9F-8CB60CD2FD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63" y="4409987"/>
            <a:ext cx="163649" cy="193404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BD4081D0-E9C0-47B3-94B9-317993B50640}"/>
              </a:ext>
            </a:extLst>
          </p:cNvPr>
          <p:cNvSpPr txBox="1"/>
          <p:nvPr/>
        </p:nvSpPr>
        <p:spPr>
          <a:xfrm>
            <a:off x="3118634" y="4705193"/>
            <a:ext cx="1273346" cy="7391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noAutofit/>
          </a:bodyPr>
          <a:lstStyle/>
          <a:p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123" name="Picture 4">
            <a:extLst>
              <a:ext uri="{FF2B5EF4-FFF2-40B4-BE49-F238E27FC236}">
                <a16:creationId xmlns:a16="http://schemas.microsoft.com/office/drawing/2014/main" id="{7B55279E-A1FD-4E3B-860F-66A18D90C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189" y="5252405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4" name="표 123">
            <a:extLst>
              <a:ext uri="{FF2B5EF4-FFF2-40B4-BE49-F238E27FC236}">
                <a16:creationId xmlns:a16="http://schemas.microsoft.com/office/drawing/2014/main" id="{324D022B-E970-4AB2-AA64-B2250F04A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291244"/>
              </p:ext>
            </p:extLst>
          </p:nvPr>
        </p:nvGraphicFramePr>
        <p:xfrm>
          <a:off x="3192313" y="4769958"/>
          <a:ext cx="31466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62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25" name="표 124">
            <a:extLst>
              <a:ext uri="{FF2B5EF4-FFF2-40B4-BE49-F238E27FC236}">
                <a16:creationId xmlns:a16="http://schemas.microsoft.com/office/drawing/2014/main" id="{6D164FBB-16BE-4CA9-9D15-864AE4F1F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769094"/>
              </p:ext>
            </p:extLst>
          </p:nvPr>
        </p:nvGraphicFramePr>
        <p:xfrm>
          <a:off x="3923650" y="4769958"/>
          <a:ext cx="31466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62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404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id="{35D39F6C-664C-4E72-B00E-3BEC42006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855092"/>
              </p:ext>
            </p:extLst>
          </p:nvPr>
        </p:nvGraphicFramePr>
        <p:xfrm>
          <a:off x="585277" y="2533979"/>
          <a:ext cx="609600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71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934226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934226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934226">
                  <a:extLst>
                    <a:ext uri="{9D8B030D-6E8A-4147-A177-3AD203B41FA5}">
                      <a16:colId xmlns:a16="http://schemas.microsoft.com/office/drawing/2014/main" val="2083817532"/>
                    </a:ext>
                  </a:extLst>
                </a:gridCol>
                <a:gridCol w="934226">
                  <a:extLst>
                    <a:ext uri="{9D8B030D-6E8A-4147-A177-3AD203B41FA5}">
                      <a16:colId xmlns:a16="http://schemas.microsoft.com/office/drawing/2014/main" val="3937800320"/>
                    </a:ext>
                  </a:extLst>
                </a:gridCol>
                <a:gridCol w="934226">
                  <a:extLst>
                    <a:ext uri="{9D8B030D-6E8A-4147-A177-3AD203B41FA5}">
                      <a16:colId xmlns:a16="http://schemas.microsoft.com/office/drawing/2014/main" val="1804515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kern="1200" dirty="0" err="1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회차</a:t>
                      </a: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나온 면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</a:t>
                      </a:r>
                      <a:endParaRPr lang="en-US" altLang="ko-KR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dirty="0" err="1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회차</a:t>
                      </a: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345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나온 면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41037"/>
                  </a:ext>
                </a:extLst>
              </a:tr>
            </a:tbl>
          </a:graphicData>
        </a:graphic>
      </p:graphicFrame>
      <p:sp>
        <p:nvSpPr>
          <p:cNvPr id="127" name="TextBox 43">
            <a:extLst>
              <a:ext uri="{FF2B5EF4-FFF2-40B4-BE49-F238E27FC236}">
                <a16:creationId xmlns:a16="http://schemas.microsoft.com/office/drawing/2014/main" id="{D6261674-A350-46A8-9A9A-0DF50FB68804}"/>
              </a:ext>
            </a:extLst>
          </p:cNvPr>
          <p:cNvSpPr txBox="1"/>
          <p:nvPr/>
        </p:nvSpPr>
        <p:spPr>
          <a:xfrm>
            <a:off x="3903223" y="2871246"/>
            <a:ext cx="8625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endParaRPr lang="en-US" altLang="ko-KR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TextBox 43">
            <a:extLst>
              <a:ext uri="{FF2B5EF4-FFF2-40B4-BE49-F238E27FC236}">
                <a16:creationId xmlns:a16="http://schemas.microsoft.com/office/drawing/2014/main" id="{2941E46C-4EB0-4C82-BC81-2C402FD08DF8}"/>
              </a:ext>
            </a:extLst>
          </p:cNvPr>
          <p:cNvSpPr txBox="1"/>
          <p:nvPr/>
        </p:nvSpPr>
        <p:spPr>
          <a:xfrm>
            <a:off x="4837322" y="2871246"/>
            <a:ext cx="8625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endParaRPr lang="en-US" altLang="ko-KR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TextBox 43">
            <a:extLst>
              <a:ext uri="{FF2B5EF4-FFF2-40B4-BE49-F238E27FC236}">
                <a16:creationId xmlns:a16="http://schemas.microsoft.com/office/drawing/2014/main" id="{E771661B-8E5E-419E-B01B-CC7F9684C57C}"/>
              </a:ext>
            </a:extLst>
          </p:cNvPr>
          <p:cNvSpPr txBox="1"/>
          <p:nvPr/>
        </p:nvSpPr>
        <p:spPr>
          <a:xfrm>
            <a:off x="5791274" y="2871246"/>
            <a:ext cx="8625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endParaRPr lang="en-US" altLang="ko-KR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TextBox 43">
            <a:extLst>
              <a:ext uri="{FF2B5EF4-FFF2-40B4-BE49-F238E27FC236}">
                <a16:creationId xmlns:a16="http://schemas.microsoft.com/office/drawing/2014/main" id="{136E5FD2-0583-41F8-BFD1-8D1A362D076C}"/>
              </a:ext>
            </a:extLst>
          </p:cNvPr>
          <p:cNvSpPr txBox="1"/>
          <p:nvPr/>
        </p:nvSpPr>
        <p:spPr>
          <a:xfrm>
            <a:off x="4843371" y="3611932"/>
            <a:ext cx="8625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endParaRPr lang="en-US" altLang="ko-KR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TextBox 43">
            <a:extLst>
              <a:ext uri="{FF2B5EF4-FFF2-40B4-BE49-F238E27FC236}">
                <a16:creationId xmlns:a16="http://schemas.microsoft.com/office/drawing/2014/main" id="{806D4E58-E7CD-4F32-B9FB-5AED361E852B}"/>
              </a:ext>
            </a:extLst>
          </p:cNvPr>
          <p:cNvSpPr txBox="1"/>
          <p:nvPr/>
        </p:nvSpPr>
        <p:spPr>
          <a:xfrm>
            <a:off x="5769737" y="3611932"/>
            <a:ext cx="8625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endParaRPr lang="en-US" altLang="ko-KR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TextBox 43">
            <a:extLst>
              <a:ext uri="{FF2B5EF4-FFF2-40B4-BE49-F238E27FC236}">
                <a16:creationId xmlns:a16="http://schemas.microsoft.com/office/drawing/2014/main" id="{FBB227DB-69C8-4D32-A194-44D1914ABB48}"/>
              </a:ext>
            </a:extLst>
          </p:cNvPr>
          <p:cNvSpPr txBox="1"/>
          <p:nvPr/>
        </p:nvSpPr>
        <p:spPr>
          <a:xfrm>
            <a:off x="3903221" y="3611932"/>
            <a:ext cx="8625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endParaRPr lang="en-US" altLang="ko-KR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TextBox 43">
            <a:extLst>
              <a:ext uri="{FF2B5EF4-FFF2-40B4-BE49-F238E27FC236}">
                <a16:creationId xmlns:a16="http://schemas.microsoft.com/office/drawing/2014/main" id="{1C6FC1AC-59AA-4851-AFC1-6835849C3CE5}"/>
              </a:ext>
            </a:extLst>
          </p:cNvPr>
          <p:cNvSpPr txBox="1"/>
          <p:nvPr/>
        </p:nvSpPr>
        <p:spPr>
          <a:xfrm>
            <a:off x="2031013" y="3611932"/>
            <a:ext cx="8625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endParaRPr lang="en-US" altLang="ko-KR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TextBox 43">
            <a:extLst>
              <a:ext uri="{FF2B5EF4-FFF2-40B4-BE49-F238E27FC236}">
                <a16:creationId xmlns:a16="http://schemas.microsoft.com/office/drawing/2014/main" id="{BED098BD-1F9E-415E-8D9B-301DC7F62F55}"/>
              </a:ext>
            </a:extLst>
          </p:cNvPr>
          <p:cNvSpPr txBox="1"/>
          <p:nvPr/>
        </p:nvSpPr>
        <p:spPr>
          <a:xfrm>
            <a:off x="2972137" y="3613355"/>
            <a:ext cx="8625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endParaRPr lang="en-US" altLang="ko-KR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비율을 알아볼까요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52~53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575903"/>
              </p:ext>
            </p:extLst>
          </p:nvPr>
        </p:nvGraphicFramePr>
        <p:xfrm>
          <a:off x="7012749" y="690525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표를 클릭하면 표 안의 답 전체 함께 나오도록 해주세요</a:t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개발물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참고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사용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처음부터 나타나지 않음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각각의 정답 칸 클릭 시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이너탭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(3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사용하여 나눠주세요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정답확인 버튼 디자인 수정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>
            <a:extLst>
              <a:ext uri="{FF2B5EF4-FFF2-40B4-BE49-F238E27FC236}">
                <a16:creationId xmlns:a16="http://schemas.microsoft.com/office/drawing/2014/main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suhi_0601_04_0004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04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비율을 알아볼까요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677980" y="1546522"/>
            <a:ext cx="633476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동전 한 개를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번 던져 봅시다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던져서 나온 면이 그림 면인지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숫자 면인지 표에 쓰고 물음에 답하세요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id="{A6DFDF81-8F2C-460A-9099-56B6235A4D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9" y="1979682"/>
            <a:ext cx="348893" cy="29380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0BE38C8D-95F5-4CF6-8D6C-0F5224665A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" y="1569341"/>
            <a:ext cx="348893" cy="348893"/>
          </a:xfrm>
          <a:prstGeom prst="rect">
            <a:avLst/>
          </a:prstGeom>
        </p:spPr>
      </p:pic>
      <p:sp>
        <p:nvSpPr>
          <p:cNvPr id="118" name="TextBox 43">
            <a:extLst>
              <a:ext uri="{FF2B5EF4-FFF2-40B4-BE49-F238E27FC236}">
                <a16:creationId xmlns:a16="http://schemas.microsoft.com/office/drawing/2014/main" id="{A0F171ED-50D7-43D5-9272-CC87851E256C}"/>
              </a:ext>
            </a:extLst>
          </p:cNvPr>
          <p:cNvSpPr txBox="1"/>
          <p:nvPr/>
        </p:nvSpPr>
        <p:spPr>
          <a:xfrm>
            <a:off x="7633125" y="4525580"/>
            <a:ext cx="8625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en-US" altLang="ko-KR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TextBox 43">
            <a:extLst>
              <a:ext uri="{FF2B5EF4-FFF2-40B4-BE49-F238E27FC236}">
                <a16:creationId xmlns:a16="http://schemas.microsoft.com/office/drawing/2014/main" id="{6BB09A74-2C3D-4226-AD79-EC89FE7AE63B}"/>
              </a:ext>
            </a:extLst>
          </p:cNvPr>
          <p:cNvSpPr txBox="1"/>
          <p:nvPr/>
        </p:nvSpPr>
        <p:spPr>
          <a:xfrm>
            <a:off x="2982182" y="2873000"/>
            <a:ext cx="8625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endParaRPr lang="en-US" altLang="ko-KR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9" name="Picture 2">
            <a:extLst>
              <a:ext uri="{FF2B5EF4-FFF2-40B4-BE49-F238E27FC236}">
                <a16:creationId xmlns:a16="http://schemas.microsoft.com/office/drawing/2014/main" id="{DFB1D760-1065-4988-B359-05B55B98E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01" y="2523127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B82A42BE-EBAB-4705-AA27-51ACFA5292D8}"/>
              </a:ext>
            </a:extLst>
          </p:cNvPr>
          <p:cNvSpPr/>
          <p:nvPr/>
        </p:nvSpPr>
        <p:spPr>
          <a:xfrm>
            <a:off x="363691" y="4113076"/>
            <a:ext cx="411343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그림 면이 나온 횟수는 몇 번인가요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 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1" name="그림 150">
            <a:extLst>
              <a:ext uri="{FF2B5EF4-FFF2-40B4-BE49-F238E27FC236}">
                <a16:creationId xmlns:a16="http://schemas.microsoft.com/office/drawing/2014/main" id="{ACCD58E2-31B0-48A8-B5DA-144C0A12C01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63" y="4208734"/>
            <a:ext cx="163649" cy="193404"/>
          </a:xfrm>
          <a:prstGeom prst="rect">
            <a:avLst/>
          </a:prstGeom>
        </p:spPr>
      </p:pic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9127BD64-77FC-40C9-8CD4-45BB3DFBC689}"/>
              </a:ext>
            </a:extLst>
          </p:cNvPr>
          <p:cNvGrpSpPr/>
          <p:nvPr/>
        </p:nvGrpSpPr>
        <p:grpSpPr>
          <a:xfrm>
            <a:off x="3427037" y="4736927"/>
            <a:ext cx="985838" cy="721898"/>
            <a:chOff x="1452623" y="2695535"/>
            <a:chExt cx="707110" cy="906400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F4F7DC5-9FBE-4335-B9E8-7F34CEDC6340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4" name="TextBox 43">
              <a:extLst>
                <a:ext uri="{FF2B5EF4-FFF2-40B4-BE49-F238E27FC236}">
                  <a16:creationId xmlns:a16="http://schemas.microsoft.com/office/drawing/2014/main" id="{1D438F05-2333-4B92-A01F-9C83C32B1AD0}"/>
                </a:ext>
              </a:extLst>
            </p:cNvPr>
            <p:cNvSpPr txBox="1"/>
            <p:nvPr/>
          </p:nvSpPr>
          <p:spPr>
            <a:xfrm>
              <a:off x="1452624" y="2713128"/>
              <a:ext cx="707109" cy="8888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4</a:t>
              </a:r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</a:t>
              </a:r>
              <a:endPara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55" name="Picture 4">
            <a:extLst>
              <a:ext uri="{FF2B5EF4-FFF2-40B4-BE49-F238E27FC236}">
                <a16:creationId xmlns:a16="http://schemas.microsoft.com/office/drawing/2014/main" id="{CD1A3970-7F9B-47FE-A59E-B3117FB8B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196" y="4609429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6" name="Picture 2">
            <a:extLst>
              <a:ext uri="{FF2B5EF4-FFF2-40B4-BE49-F238E27FC236}">
                <a16:creationId xmlns:a16="http://schemas.microsoft.com/office/drawing/2014/main" id="{55DA3C92-B658-464F-A811-245657D91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847" y="4844193"/>
            <a:ext cx="274982" cy="22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타원 113">
            <a:extLst>
              <a:ext uri="{FF2B5EF4-FFF2-40B4-BE49-F238E27FC236}">
                <a16:creationId xmlns:a16="http://schemas.microsoft.com/office/drawing/2014/main" id="{2795D94B-2F49-469A-9D43-C452841B4415}"/>
              </a:ext>
            </a:extLst>
          </p:cNvPr>
          <p:cNvSpPr/>
          <p:nvPr/>
        </p:nvSpPr>
        <p:spPr>
          <a:xfrm>
            <a:off x="3213653" y="4691702"/>
            <a:ext cx="255401" cy="25158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F5CA0F55-E014-4493-A0BC-EA08068C5B16}"/>
              </a:ext>
            </a:extLst>
          </p:cNvPr>
          <p:cNvSpPr/>
          <p:nvPr/>
        </p:nvSpPr>
        <p:spPr>
          <a:xfrm>
            <a:off x="2558832" y="5330460"/>
            <a:ext cx="255401" cy="25158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6656491B-E666-4CCF-882A-4B70D91CFF72}"/>
              </a:ext>
            </a:extLst>
          </p:cNvPr>
          <p:cNvSpPr/>
          <p:nvPr/>
        </p:nvSpPr>
        <p:spPr>
          <a:xfrm>
            <a:off x="5740829" y="5330460"/>
            <a:ext cx="255401" cy="25158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6CDBBBAC-5B4C-40D0-8794-6D5B96F29D74}"/>
              </a:ext>
            </a:extLst>
          </p:cNvPr>
          <p:cNvGrpSpPr/>
          <p:nvPr/>
        </p:nvGrpSpPr>
        <p:grpSpPr>
          <a:xfrm>
            <a:off x="5167851" y="2175341"/>
            <a:ext cx="1564389" cy="299098"/>
            <a:chOff x="4841790" y="1464130"/>
            <a:chExt cx="1768025" cy="338032"/>
          </a:xfrm>
        </p:grpSpPr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559A46EF-5B11-47E0-9579-ECFB457809C4}"/>
                </a:ext>
              </a:extLst>
            </p:cNvPr>
            <p:cNvGrpSpPr/>
            <p:nvPr/>
          </p:nvGrpSpPr>
          <p:grpSpPr>
            <a:xfrm>
              <a:off x="4841790" y="1464130"/>
              <a:ext cx="1768025" cy="338032"/>
              <a:chOff x="5841786" y="1775993"/>
              <a:chExt cx="2834670" cy="390525"/>
            </a:xfrm>
          </p:grpSpPr>
          <p:pic>
            <p:nvPicPr>
              <p:cNvPr id="176" name="Picture 5">
                <a:extLst>
                  <a:ext uri="{FF2B5EF4-FFF2-40B4-BE49-F238E27FC236}">
                    <a16:creationId xmlns:a16="http://schemas.microsoft.com/office/drawing/2014/main" id="{329B1E96-663F-4FF0-8680-9197378220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41786" y="1775993"/>
                <a:ext cx="2834670" cy="390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E296AD09-BE82-498E-8230-E4874E967B6C}"/>
                  </a:ext>
                </a:extLst>
              </p:cNvPr>
              <p:cNvSpPr/>
              <p:nvPr/>
            </p:nvSpPr>
            <p:spPr>
              <a:xfrm>
                <a:off x="6156176" y="1844799"/>
                <a:ext cx="2160240" cy="280137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74" name="그림 173">
              <a:extLst>
                <a:ext uri="{FF2B5EF4-FFF2-40B4-BE49-F238E27FC236}">
                  <a16:creationId xmlns:a16="http://schemas.microsoft.com/office/drawing/2014/main" id="{5DB811C9-877A-4B90-8012-91EE3F8F1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76624" y="1505726"/>
              <a:ext cx="279053" cy="262798"/>
            </a:xfrm>
            <a:prstGeom prst="rect">
              <a:avLst/>
            </a:prstGeom>
          </p:spPr>
        </p:pic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1C5A6491-034D-42A6-9F69-34D2FD366FC3}"/>
                </a:ext>
              </a:extLst>
            </p:cNvPr>
            <p:cNvSpPr txBox="1"/>
            <p:nvPr/>
          </p:nvSpPr>
          <p:spPr>
            <a:xfrm>
              <a:off x="5188023" y="1501623"/>
              <a:ext cx="1375255" cy="295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표</a:t>
              </a:r>
              <a:r>
                <a:rPr lang="ko-KR" altLang="en-US" sz="1100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</a:t>
              </a: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클릭</a:t>
              </a:r>
              <a:r>
                <a:rPr lang="ko-KR" altLang="en-US" sz="1100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1100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178" name="그림 177">
            <a:extLst>
              <a:ext uri="{FF2B5EF4-FFF2-40B4-BE49-F238E27FC236}">
                <a16:creationId xmlns:a16="http://schemas.microsoft.com/office/drawing/2014/main" id="{6C2DD255-3126-4552-939A-466CFD26CC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63524" y="5344417"/>
            <a:ext cx="1569151" cy="214174"/>
          </a:xfrm>
          <a:prstGeom prst="rect">
            <a:avLst/>
          </a:prstGeom>
        </p:spPr>
      </p:pic>
      <p:sp>
        <p:nvSpPr>
          <p:cNvPr id="179" name="타원 178">
            <a:extLst>
              <a:ext uri="{FF2B5EF4-FFF2-40B4-BE49-F238E27FC236}">
                <a16:creationId xmlns:a16="http://schemas.microsoft.com/office/drawing/2014/main" id="{67F465AE-1925-4826-A528-CEF0F092B35E}"/>
              </a:ext>
            </a:extLst>
          </p:cNvPr>
          <p:cNvSpPr/>
          <p:nvPr/>
        </p:nvSpPr>
        <p:spPr>
          <a:xfrm>
            <a:off x="2232" y="2419618"/>
            <a:ext cx="255401" cy="25158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998E637-3F14-4461-9C14-9F7D7F6B61AD}"/>
              </a:ext>
            </a:extLst>
          </p:cNvPr>
          <p:cNvGrpSpPr/>
          <p:nvPr/>
        </p:nvGrpSpPr>
        <p:grpSpPr>
          <a:xfrm>
            <a:off x="5260738" y="1212986"/>
            <a:ext cx="1614852" cy="264329"/>
            <a:chOff x="1052964" y="3876612"/>
            <a:chExt cx="1614852" cy="264329"/>
          </a:xfrm>
        </p:grpSpPr>
        <p:sp>
          <p:nvSpPr>
            <p:cNvPr id="180" name="순서도: 대체 처리 179">
              <a:extLst>
                <a:ext uri="{FF2B5EF4-FFF2-40B4-BE49-F238E27FC236}">
                  <a16:creationId xmlns:a16="http://schemas.microsoft.com/office/drawing/2014/main" id="{BB3AD701-4253-47E0-98C1-C71B6CCF860D}"/>
                </a:ext>
              </a:extLst>
            </p:cNvPr>
            <p:cNvSpPr/>
            <p:nvPr/>
          </p:nvSpPr>
          <p:spPr>
            <a:xfrm>
              <a:off x="1055143" y="3887486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81" name="순서도: 대체 처리 180">
              <a:extLst>
                <a:ext uri="{FF2B5EF4-FFF2-40B4-BE49-F238E27FC236}">
                  <a16:creationId xmlns:a16="http://schemas.microsoft.com/office/drawing/2014/main" id="{0AD8EBC1-5ADB-4F2C-87B0-E53CD8F48468}"/>
                </a:ext>
              </a:extLst>
            </p:cNvPr>
            <p:cNvSpPr/>
            <p:nvPr/>
          </p:nvSpPr>
          <p:spPr>
            <a:xfrm>
              <a:off x="1328988" y="38874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82" name="순서도: 대체 처리 181">
              <a:extLst>
                <a:ext uri="{FF2B5EF4-FFF2-40B4-BE49-F238E27FC236}">
                  <a16:creationId xmlns:a16="http://schemas.microsoft.com/office/drawing/2014/main" id="{12A4B214-A87D-4F40-BA69-636692E7F4DF}"/>
                </a:ext>
              </a:extLst>
            </p:cNvPr>
            <p:cNvSpPr/>
            <p:nvPr/>
          </p:nvSpPr>
          <p:spPr>
            <a:xfrm>
              <a:off x="1605012" y="38874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83" name="순서도: 대체 처리 182">
              <a:extLst>
                <a:ext uri="{FF2B5EF4-FFF2-40B4-BE49-F238E27FC236}">
                  <a16:creationId xmlns:a16="http://schemas.microsoft.com/office/drawing/2014/main" id="{78476E07-E8AA-4232-980D-34CABB7D61D0}"/>
                </a:ext>
              </a:extLst>
            </p:cNvPr>
            <p:cNvSpPr/>
            <p:nvPr/>
          </p:nvSpPr>
          <p:spPr>
            <a:xfrm>
              <a:off x="1881036" y="38874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877DD69F-296F-4629-9CCB-D015D4D3480D}"/>
                </a:ext>
              </a:extLst>
            </p:cNvPr>
            <p:cNvSpPr txBox="1"/>
            <p:nvPr/>
          </p:nvSpPr>
          <p:spPr>
            <a:xfrm>
              <a:off x="1052964" y="387933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65B78FBA-3652-4863-9F09-3676F07A20C3}"/>
                </a:ext>
              </a:extLst>
            </p:cNvPr>
            <p:cNvSpPr txBox="1"/>
            <p:nvPr/>
          </p:nvSpPr>
          <p:spPr>
            <a:xfrm>
              <a:off x="1328988" y="387933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9116FE9-42BA-4DB0-A573-1BC338FE237B}"/>
                </a:ext>
              </a:extLst>
            </p:cNvPr>
            <p:cNvSpPr txBox="1"/>
            <p:nvPr/>
          </p:nvSpPr>
          <p:spPr>
            <a:xfrm>
              <a:off x="1602833" y="387933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52BE6F07-91D3-43F9-B43E-1E136A4962DE}"/>
                </a:ext>
              </a:extLst>
            </p:cNvPr>
            <p:cNvSpPr txBox="1"/>
            <p:nvPr/>
          </p:nvSpPr>
          <p:spPr>
            <a:xfrm>
              <a:off x="1881035" y="387933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8" name="순서도: 대체 처리 187">
              <a:extLst>
                <a:ext uri="{FF2B5EF4-FFF2-40B4-BE49-F238E27FC236}">
                  <a16:creationId xmlns:a16="http://schemas.microsoft.com/office/drawing/2014/main" id="{EF8818E5-9F44-4835-8307-AE8375739B55}"/>
                </a:ext>
              </a:extLst>
            </p:cNvPr>
            <p:cNvSpPr/>
            <p:nvPr/>
          </p:nvSpPr>
          <p:spPr>
            <a:xfrm>
              <a:off x="2426559" y="3884767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D8907D62-F45B-4AAF-9A5B-731A4DEDCDF7}"/>
                </a:ext>
              </a:extLst>
            </p:cNvPr>
            <p:cNvSpPr txBox="1"/>
            <p:nvPr/>
          </p:nvSpPr>
          <p:spPr>
            <a:xfrm>
              <a:off x="2426558" y="3876612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0" name="순서도: 대체 처리 189">
              <a:extLst>
                <a:ext uri="{FF2B5EF4-FFF2-40B4-BE49-F238E27FC236}">
                  <a16:creationId xmlns:a16="http://schemas.microsoft.com/office/drawing/2014/main" id="{2E095C02-380D-4E9B-8347-A6D173D59938}"/>
                </a:ext>
              </a:extLst>
            </p:cNvPr>
            <p:cNvSpPr/>
            <p:nvPr/>
          </p:nvSpPr>
          <p:spPr>
            <a:xfrm>
              <a:off x="2157060" y="388504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DE8336D-0108-4D7B-8FFD-F830EDC1EFA8}"/>
                </a:ext>
              </a:extLst>
            </p:cNvPr>
            <p:cNvSpPr txBox="1"/>
            <p:nvPr/>
          </p:nvSpPr>
          <p:spPr>
            <a:xfrm>
              <a:off x="2157058" y="387920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6" name="Picture 4">
            <a:extLst>
              <a:ext uri="{FF2B5EF4-FFF2-40B4-BE49-F238E27FC236}">
                <a16:creationId xmlns:a16="http://schemas.microsoft.com/office/drawing/2014/main" id="{3840B743-4DB4-4D66-8BA9-70B9CD2BD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735" y="2900974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>
            <a:extLst>
              <a:ext uri="{FF2B5EF4-FFF2-40B4-BE49-F238E27FC236}">
                <a16:creationId xmlns:a16="http://schemas.microsoft.com/office/drawing/2014/main" id="{FB4C9598-57E9-48E0-84B2-A8407D153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249" y="2902935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:a16="http://schemas.microsoft.com/office/drawing/2014/main" id="{A13C67EE-C948-4B45-8CDD-6AB06C0FC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763" y="2904896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4">
            <a:extLst>
              <a:ext uri="{FF2B5EF4-FFF2-40B4-BE49-F238E27FC236}">
                <a16:creationId xmlns:a16="http://schemas.microsoft.com/office/drawing/2014/main" id="{7E1445BD-7C4A-4E50-8CD8-45C16F21E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277" y="2906857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4">
            <a:extLst>
              <a:ext uri="{FF2B5EF4-FFF2-40B4-BE49-F238E27FC236}">
                <a16:creationId xmlns:a16="http://schemas.microsoft.com/office/drawing/2014/main" id="{B1656FD0-67D5-4063-8910-A172601FC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791" y="2908818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4">
            <a:extLst>
              <a:ext uri="{FF2B5EF4-FFF2-40B4-BE49-F238E27FC236}">
                <a16:creationId xmlns:a16="http://schemas.microsoft.com/office/drawing/2014/main" id="{7B71F65A-E82D-41F4-AE30-918E54363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578" y="3680650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4">
            <a:extLst>
              <a:ext uri="{FF2B5EF4-FFF2-40B4-BE49-F238E27FC236}">
                <a16:creationId xmlns:a16="http://schemas.microsoft.com/office/drawing/2014/main" id="{C72A2C7C-9B0E-45CF-9F0D-E88D379DD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092" y="3682611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4">
            <a:extLst>
              <a:ext uri="{FF2B5EF4-FFF2-40B4-BE49-F238E27FC236}">
                <a16:creationId xmlns:a16="http://schemas.microsoft.com/office/drawing/2014/main" id="{2D039E99-E864-4A1B-A763-6138541C2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606" y="3684572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4">
            <a:extLst>
              <a:ext uri="{FF2B5EF4-FFF2-40B4-BE49-F238E27FC236}">
                <a16:creationId xmlns:a16="http://schemas.microsoft.com/office/drawing/2014/main" id="{074D9AEF-94DC-4046-893A-477BC2B28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120" y="3686533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4">
            <a:extLst>
              <a:ext uri="{FF2B5EF4-FFF2-40B4-BE49-F238E27FC236}">
                <a16:creationId xmlns:a16="http://schemas.microsoft.com/office/drawing/2014/main" id="{412BC96E-8131-4F29-B920-FCF17E9DA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634" y="3688494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873036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27121</TotalTime>
  <Words>929</Words>
  <Application>Microsoft Office PowerPoint</Application>
  <PresentationFormat>화면 슬라이드 쇼(4:3)</PresentationFormat>
  <Paragraphs>342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굴림</vt:lpstr>
      <vt:lpstr>나눔고딕</vt:lpstr>
      <vt:lpstr>돋움</vt:lpstr>
      <vt:lpstr>맑은 고딕</vt:lpstr>
      <vt:lpstr>Arial</vt:lpstr>
      <vt:lpstr>Wingdings</vt:lpstr>
      <vt:lpstr>3_기본 디자인</vt:lpstr>
      <vt:lpstr>5_기본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4740</cp:revision>
  <dcterms:created xsi:type="dcterms:W3CDTF">2008-07-15T12:19:11Z</dcterms:created>
  <dcterms:modified xsi:type="dcterms:W3CDTF">2022-02-12T15:07:29Z</dcterms:modified>
</cp:coreProperties>
</file>