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792" r:id="rId3"/>
    <p:sldId id="793" r:id="rId4"/>
    <p:sldId id="943" r:id="rId5"/>
    <p:sldId id="944" r:id="rId6"/>
    <p:sldId id="946" r:id="rId7"/>
    <p:sldId id="947" r:id="rId8"/>
    <p:sldId id="945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D9F"/>
    <a:srgbClr val="C7A08C"/>
    <a:srgbClr val="FBCE8B"/>
    <a:srgbClr val="C9BEE0"/>
    <a:srgbClr val="FFFBF5"/>
    <a:srgbClr val="77933C"/>
    <a:srgbClr val="C3D69B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59685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282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비율이 사용되는 경우를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40124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E3BA57-AB32-4489-9E60-AC5CDB06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01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9542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9538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54~55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6421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안으로 다 들어가게 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빨간 버스는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180 km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가는 데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시간이 걸렸고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파란 버스는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240 km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가는 데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시간이 걸렸습니다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버스의 걸린 시간에 대한 간 거리의 비율을 각각 구하고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어느 버스가 더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빠른지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4081D0-E9C0-47B3-94B9-317993B50640}"/>
              </a:ext>
            </a:extLst>
          </p:cNvPr>
          <p:cNvSpPr txBox="1"/>
          <p:nvPr/>
        </p:nvSpPr>
        <p:spPr>
          <a:xfrm>
            <a:off x="4527910" y="2712074"/>
            <a:ext cx="1273346" cy="739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90)</a:t>
            </a:r>
          </a:p>
        </p:txBody>
      </p:sp>
      <p:pic>
        <p:nvPicPr>
          <p:cNvPr id="123" name="Picture 4">
            <a:extLst>
              <a:ext uri="{FF2B5EF4-FFF2-40B4-BE49-F238E27FC236}">
                <a16:creationId xmlns:a16="http://schemas.microsoft.com/office/drawing/2014/main" id="{7B55279E-A1FD-4E3B-860F-66A18D90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65" y="3259286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324D022B-E970-4AB2-AA64-B2250F04A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2713"/>
              </p:ext>
            </p:extLst>
          </p:nvPr>
        </p:nvGraphicFramePr>
        <p:xfrm>
          <a:off x="4597049" y="2776839"/>
          <a:ext cx="44614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4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6F768ABF-4AA8-4117-ABD2-B00F0F669E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5ABF34B-76F1-4B33-82DE-6BC6E1F1375C}"/>
              </a:ext>
            </a:extLst>
          </p:cNvPr>
          <p:cNvGrpSpPr/>
          <p:nvPr/>
        </p:nvGrpSpPr>
        <p:grpSpPr>
          <a:xfrm>
            <a:off x="5801256" y="1221617"/>
            <a:ext cx="1069329" cy="261610"/>
            <a:chOff x="1052964" y="2741617"/>
            <a:chExt cx="1069329" cy="261610"/>
          </a:xfrm>
        </p:grpSpPr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62F6C2CD-B89A-480B-BB48-017BD13A11A9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ADFF231-9E73-41CE-BC10-16F2A37FD249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ABA4F08B-4CB6-432A-9F21-7069837A28E3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72D9E5FB-88CF-4368-A386-E9696AA10F38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355646-CE0B-47CD-8842-B3E24EC103E6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8AE10E-A152-43AB-A683-9C55D96A82D8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7463739-9598-4287-9FFF-A6BA0A84F0D1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D4F56CB-5717-44DB-A074-F486DEC69933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7633D8-EC66-4576-8B36-7EF69B48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96" y="2905069"/>
            <a:ext cx="1500397" cy="1867161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D1A6B2AB-B718-49A7-91A0-956367F2599E}"/>
              </a:ext>
            </a:extLst>
          </p:cNvPr>
          <p:cNvGrpSpPr/>
          <p:nvPr/>
        </p:nvGrpSpPr>
        <p:grpSpPr>
          <a:xfrm>
            <a:off x="3326229" y="2921316"/>
            <a:ext cx="1137760" cy="335369"/>
            <a:chOff x="-2540473" y="2995259"/>
            <a:chExt cx="1401351" cy="574782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E9D2564E-CAC1-4EB9-AAE7-CBD81B9AA898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2875676-B7E4-40F5-B4E5-66A09F38F936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빨간 버스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F53ABBE-A1CA-41E7-8483-F05BAD07407E}"/>
              </a:ext>
            </a:extLst>
          </p:cNvPr>
          <p:cNvGrpSpPr/>
          <p:nvPr/>
        </p:nvGrpSpPr>
        <p:grpSpPr>
          <a:xfrm>
            <a:off x="3326229" y="3736240"/>
            <a:ext cx="1137760" cy="335369"/>
            <a:chOff x="-2540473" y="2995259"/>
            <a:chExt cx="1401351" cy="574782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3C7AA71A-4145-4CED-80F0-28B58252E460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EFEA3B2-200D-4A24-A54D-668AE3189505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파란 버스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30EA1A4-A427-4367-9D10-796FED7B3716}"/>
              </a:ext>
            </a:extLst>
          </p:cNvPr>
          <p:cNvGrpSpPr/>
          <p:nvPr/>
        </p:nvGrpSpPr>
        <p:grpSpPr>
          <a:xfrm>
            <a:off x="3066269" y="4604545"/>
            <a:ext cx="1397720" cy="335369"/>
            <a:chOff x="-2540473" y="2995259"/>
            <a:chExt cx="1401351" cy="574782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CF46BF6E-47B7-4192-B37D-78F874E9D1A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B09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DA1EE21-1527-47E2-B3CF-04FB035E8402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빠른 버스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10EEDD8-894F-43F0-BA18-5B4ACA8A7CBA}"/>
              </a:ext>
            </a:extLst>
          </p:cNvPr>
          <p:cNvSpPr txBox="1"/>
          <p:nvPr/>
        </p:nvSpPr>
        <p:spPr>
          <a:xfrm>
            <a:off x="4527910" y="3535982"/>
            <a:ext cx="1273346" cy="739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0)</a:t>
            </a: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69945E3E-9B54-4463-908B-BE347B5C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65" y="408319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B9CD1A4B-9FEF-4510-9B5D-6C75E18D6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80004"/>
              </p:ext>
            </p:extLst>
          </p:nvPr>
        </p:nvGraphicFramePr>
        <p:xfrm>
          <a:off x="4597049" y="3600747"/>
          <a:ext cx="44614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4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AC6A5BB-623B-43C6-8264-E3A5A51752BF}"/>
              </a:ext>
            </a:extLst>
          </p:cNvPr>
          <p:cNvGrpSpPr/>
          <p:nvPr/>
        </p:nvGrpSpPr>
        <p:grpSpPr>
          <a:xfrm>
            <a:off x="4527910" y="4575612"/>
            <a:ext cx="1345354" cy="414122"/>
            <a:chOff x="1452623" y="2695535"/>
            <a:chExt cx="707110" cy="51996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EC7B9BD-62D6-405E-9700-55033A91F4B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731E863D-F616-440B-B6B1-4CCD9BD868BA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빨간 버스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6" name="Picture 4">
            <a:extLst>
              <a:ext uri="{FF2B5EF4-FFF2-40B4-BE49-F238E27FC236}">
                <a16:creationId xmlns:a16="http://schemas.microsoft.com/office/drawing/2014/main" id="{5E75C0C0-F996-48E1-B93D-CD6D4BFE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931" y="471514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8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54~55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안으로 다 들어가게 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마을의 넓이에 대한 인구의 비율을 각각 구하고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마을 중 인구가 더 밀집한 곳은 비율 어디인지 알아보세요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2AC006-99A2-4579-BD7E-43A6D9E2B8A0}"/>
              </a:ext>
            </a:extLst>
          </p:cNvPr>
          <p:cNvGrpSpPr/>
          <p:nvPr/>
        </p:nvGrpSpPr>
        <p:grpSpPr>
          <a:xfrm>
            <a:off x="5801256" y="1221617"/>
            <a:ext cx="1069329" cy="261610"/>
            <a:chOff x="1052964" y="3027560"/>
            <a:chExt cx="1069329" cy="261610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36B53B38-FCC6-4B0B-BDD7-93793C977E9C}"/>
                </a:ext>
              </a:extLst>
            </p:cNvPr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89F5CF7A-623E-456D-BD84-1FBD41B1BC85}"/>
                </a:ext>
              </a:extLst>
            </p:cNvPr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280FA3AC-70C7-4CBF-AF41-0BC0CC78DC6A}"/>
                </a:ext>
              </a:extLst>
            </p:cNvPr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E082C086-7DFC-4CC7-9698-31E16D4DAFD2}"/>
                </a:ext>
              </a:extLst>
            </p:cNvPr>
            <p:cNvSpPr/>
            <p:nvPr/>
          </p:nvSpPr>
          <p:spPr>
            <a:xfrm>
              <a:off x="1881036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E03AD9-59BE-427F-9AEE-EF0C18345C47}"/>
                </a:ext>
              </a:extLst>
            </p:cNvPr>
            <p:cNvSpPr txBox="1"/>
            <p:nvPr/>
          </p:nvSpPr>
          <p:spPr>
            <a:xfrm>
              <a:off x="1052964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7AE9CC-8A20-479C-A1DE-0B957168580B}"/>
                </a:ext>
              </a:extLst>
            </p:cNvPr>
            <p:cNvSpPr txBox="1"/>
            <p:nvPr/>
          </p:nvSpPr>
          <p:spPr>
            <a:xfrm>
              <a:off x="132898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9F2334-2BE6-4089-B602-626AA80A16DA}"/>
                </a:ext>
              </a:extLst>
            </p:cNvPr>
            <p:cNvSpPr txBox="1"/>
            <p:nvPr/>
          </p:nvSpPr>
          <p:spPr>
            <a:xfrm>
              <a:off x="1602833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7233BC-B9B4-4371-BC30-DF4BB1C91A65}"/>
                </a:ext>
              </a:extLst>
            </p:cNvPr>
            <p:cNvSpPr txBox="1"/>
            <p:nvPr/>
          </p:nvSpPr>
          <p:spPr>
            <a:xfrm>
              <a:off x="1881035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C75C8BC3-B274-491E-815B-8CE3867AD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25105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9D49651-4527-455A-BC4E-C870E8DE7255}"/>
              </a:ext>
            </a:extLst>
          </p:cNvPr>
          <p:cNvGraphicFramePr>
            <a:graphicFrameLocks noGrp="1"/>
          </p:cNvGraphicFramePr>
          <p:nvPr/>
        </p:nvGraphicFramePr>
        <p:xfrm>
          <a:off x="1027722" y="2415538"/>
          <a:ext cx="5164244" cy="204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98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910773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910773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</a:tblGrid>
              <a:tr h="44746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 마을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기쁨 마을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31729"/>
                  </a:ext>
                </a:extLst>
              </a:tr>
              <a:tr h="20942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인구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05153"/>
                  </a:ext>
                </a:extLst>
              </a:tr>
              <a:tr h="13016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넓이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㎢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넓이에 대한</a:t>
                      </a:r>
                      <a:endParaRPr kumimoji="0" lang="en-US" altLang="ko-KR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인구의 비율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732750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4081D0-E9C0-47B3-94B9-317993B50640}"/>
              </a:ext>
            </a:extLst>
          </p:cNvPr>
          <p:cNvSpPr txBox="1"/>
          <p:nvPr/>
        </p:nvSpPr>
        <p:spPr>
          <a:xfrm>
            <a:off x="2547450" y="3657459"/>
            <a:ext cx="1640394" cy="73913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123" name="Picture 4">
            <a:extLst>
              <a:ext uri="{FF2B5EF4-FFF2-40B4-BE49-F238E27FC236}">
                <a16:creationId xmlns:a16="http://schemas.microsoft.com/office/drawing/2014/main" id="{7B55279E-A1FD-4E3B-860F-66A18D90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06" y="4204671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324D022B-E970-4AB2-AA64-B2250F04A40E}"/>
              </a:ext>
            </a:extLst>
          </p:cNvPr>
          <p:cNvGraphicFramePr>
            <a:graphicFrameLocks noGrp="1"/>
          </p:cNvGraphicFramePr>
          <p:nvPr/>
        </p:nvGraphicFramePr>
        <p:xfrm>
          <a:off x="2547451" y="3722224"/>
          <a:ext cx="64107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7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AC6A5BB-623B-43C6-8264-E3A5A51752BF}"/>
              </a:ext>
            </a:extLst>
          </p:cNvPr>
          <p:cNvGrpSpPr/>
          <p:nvPr/>
        </p:nvGrpSpPr>
        <p:grpSpPr>
          <a:xfrm>
            <a:off x="2893783" y="4830097"/>
            <a:ext cx="716062" cy="414122"/>
            <a:chOff x="1452623" y="2695535"/>
            <a:chExt cx="707110" cy="51996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EC7B9BD-62D6-405E-9700-55033A91F4B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731E863D-F616-440B-B6B1-4CCD9BD868BA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기쁨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6" name="Picture 4">
            <a:extLst>
              <a:ext uri="{FF2B5EF4-FFF2-40B4-BE49-F238E27FC236}">
                <a16:creationId xmlns:a16="http://schemas.microsoft.com/office/drawing/2014/main" id="{5E75C0C0-F996-48E1-B93D-CD6D4BFE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054" y="5117791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C3F1A74-078D-4AA7-A142-2D3BBD96ACB1}"/>
              </a:ext>
            </a:extLst>
          </p:cNvPr>
          <p:cNvSpPr txBox="1"/>
          <p:nvPr/>
        </p:nvSpPr>
        <p:spPr>
          <a:xfrm>
            <a:off x="4383834" y="3657459"/>
            <a:ext cx="1640394" cy="73913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2100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87F4706E-2B46-460A-B1E8-3FE90732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90" y="4204671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DEB646AC-4386-4585-BC46-08775395F65D}"/>
              </a:ext>
            </a:extLst>
          </p:cNvPr>
          <p:cNvGraphicFramePr>
            <a:graphicFrameLocks noGrp="1"/>
          </p:cNvGraphicFramePr>
          <p:nvPr/>
        </p:nvGraphicFramePr>
        <p:xfrm>
          <a:off x="4383835" y="3722224"/>
          <a:ext cx="64107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7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6300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569E08-BF13-4E60-A1D4-B9607E8DC148}"/>
              </a:ext>
            </a:extLst>
          </p:cNvPr>
          <p:cNvSpPr/>
          <p:nvPr/>
        </p:nvSpPr>
        <p:spPr>
          <a:xfrm>
            <a:off x="3571493" y="4844479"/>
            <a:ext cx="77689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마을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897AAC1-52BD-46FC-AA9A-358241A353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0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54~55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2AC006-99A2-4579-BD7E-43A6D9E2B8A0}"/>
              </a:ext>
            </a:extLst>
          </p:cNvPr>
          <p:cNvGrpSpPr/>
          <p:nvPr/>
        </p:nvGrpSpPr>
        <p:grpSpPr>
          <a:xfrm>
            <a:off x="5801256" y="1221617"/>
            <a:ext cx="1069329" cy="261610"/>
            <a:chOff x="1052964" y="3027560"/>
            <a:chExt cx="1069329" cy="261610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36B53B38-FCC6-4B0B-BDD7-93793C977E9C}"/>
                </a:ext>
              </a:extLst>
            </p:cNvPr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89F5CF7A-623E-456D-BD84-1FBD41B1BC85}"/>
                </a:ext>
              </a:extLst>
            </p:cNvPr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280FA3AC-70C7-4CBF-AF41-0BC0CC78DC6A}"/>
                </a:ext>
              </a:extLst>
            </p:cNvPr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E082C086-7DFC-4CC7-9698-31E16D4DAFD2}"/>
                </a:ext>
              </a:extLst>
            </p:cNvPr>
            <p:cNvSpPr/>
            <p:nvPr/>
          </p:nvSpPr>
          <p:spPr>
            <a:xfrm>
              <a:off x="1881036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E03AD9-59BE-427F-9AEE-EF0C18345C47}"/>
                </a:ext>
              </a:extLst>
            </p:cNvPr>
            <p:cNvSpPr txBox="1"/>
            <p:nvPr/>
          </p:nvSpPr>
          <p:spPr>
            <a:xfrm>
              <a:off x="1052964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7AE9CC-8A20-479C-A1DE-0B957168580B}"/>
                </a:ext>
              </a:extLst>
            </p:cNvPr>
            <p:cNvSpPr txBox="1"/>
            <p:nvPr/>
          </p:nvSpPr>
          <p:spPr>
            <a:xfrm>
              <a:off x="132898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9F2334-2BE6-4089-B602-626AA80A16DA}"/>
                </a:ext>
              </a:extLst>
            </p:cNvPr>
            <p:cNvSpPr txBox="1"/>
            <p:nvPr/>
          </p:nvSpPr>
          <p:spPr>
            <a:xfrm>
              <a:off x="1602833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7233BC-B9B4-4371-BC30-DF4BB1C91A65}"/>
                </a:ext>
              </a:extLst>
            </p:cNvPr>
            <p:cNvSpPr txBox="1"/>
            <p:nvPr/>
          </p:nvSpPr>
          <p:spPr>
            <a:xfrm>
              <a:off x="1881035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C897AAC1-52BD-46FC-AA9A-358241A353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B4E2B59-2EFB-499E-A087-3AA497EA6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3" y="1552411"/>
            <a:ext cx="348893" cy="3326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A9AB6EE-C638-4A8D-816D-995045471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50" y="1557418"/>
            <a:ext cx="5474568" cy="244764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029CD4-7867-459C-AC50-466AFC99AE31}"/>
              </a:ext>
            </a:extLst>
          </p:cNvPr>
          <p:cNvSpPr/>
          <p:nvPr/>
        </p:nvSpPr>
        <p:spPr bwMode="auto">
          <a:xfrm>
            <a:off x="1091603" y="2903317"/>
            <a:ext cx="667481" cy="3966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EFA74B-0BF3-4120-9827-0C3D0EC37697}"/>
              </a:ext>
            </a:extLst>
          </p:cNvPr>
          <p:cNvSpPr/>
          <p:nvPr/>
        </p:nvSpPr>
        <p:spPr bwMode="auto">
          <a:xfrm>
            <a:off x="5532812" y="2897425"/>
            <a:ext cx="667481" cy="3966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7B362BF-6585-453E-8196-056B6ECFD83F}"/>
              </a:ext>
            </a:extLst>
          </p:cNvPr>
          <p:cNvSpPr/>
          <p:nvPr/>
        </p:nvSpPr>
        <p:spPr bwMode="auto">
          <a:xfrm>
            <a:off x="666732" y="4112450"/>
            <a:ext cx="667481" cy="3966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BEC6B4-2299-49C4-8E40-E3EF0952B777}"/>
              </a:ext>
            </a:extLst>
          </p:cNvPr>
          <p:cNvSpPr txBox="1"/>
          <p:nvPr/>
        </p:nvSpPr>
        <p:spPr>
          <a:xfrm>
            <a:off x="1403648" y="3938691"/>
            <a:ext cx="1908212" cy="739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0A1B7356-FF21-4895-9F81-8469FDD4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03" y="448590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A16122B-744A-4C20-9AAB-002C7F6D6469}"/>
              </a:ext>
            </a:extLst>
          </p:cNvPr>
          <p:cNvGraphicFramePr>
            <a:graphicFrameLocks noGrp="1"/>
          </p:cNvGraphicFramePr>
          <p:nvPr/>
        </p:nvGraphicFramePr>
        <p:xfrm>
          <a:off x="1472787" y="4003456"/>
          <a:ext cx="44614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4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988BAF64-EBE8-43D0-BACF-DAD2E4C3C021}"/>
              </a:ext>
            </a:extLst>
          </p:cNvPr>
          <p:cNvGraphicFramePr>
            <a:graphicFrameLocks noGrp="1"/>
          </p:cNvGraphicFramePr>
          <p:nvPr/>
        </p:nvGraphicFramePr>
        <p:xfrm>
          <a:off x="2253646" y="4005064"/>
          <a:ext cx="29755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C2AA7F3-6A1D-4152-BC77-BEF452BCBF0E}"/>
              </a:ext>
            </a:extLst>
          </p:cNvPr>
          <p:cNvSpPr/>
          <p:nvPr/>
        </p:nvSpPr>
        <p:spPr bwMode="auto">
          <a:xfrm>
            <a:off x="3582317" y="4112450"/>
            <a:ext cx="667481" cy="3966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7BE15F-2A6C-4DBF-82FE-BD771433086E}"/>
              </a:ext>
            </a:extLst>
          </p:cNvPr>
          <p:cNvSpPr txBox="1"/>
          <p:nvPr/>
        </p:nvSpPr>
        <p:spPr>
          <a:xfrm>
            <a:off x="4319972" y="3938691"/>
            <a:ext cx="1908212" cy="739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38AC6882-113E-4DB7-8DDF-2DD361B3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7" y="448590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EA34459-DEAB-4271-A362-91D9B1061511}"/>
              </a:ext>
            </a:extLst>
          </p:cNvPr>
          <p:cNvGraphicFramePr>
            <a:graphicFrameLocks noGrp="1"/>
          </p:cNvGraphicFramePr>
          <p:nvPr/>
        </p:nvGraphicFramePr>
        <p:xfrm>
          <a:off x="4389111" y="4003456"/>
          <a:ext cx="44614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4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FF01AD8-CE72-4F4E-8DAB-141FEC0A3CA4}"/>
              </a:ext>
            </a:extLst>
          </p:cNvPr>
          <p:cNvGraphicFramePr>
            <a:graphicFrameLocks noGrp="1"/>
          </p:cNvGraphicFramePr>
          <p:nvPr/>
        </p:nvGraphicFramePr>
        <p:xfrm>
          <a:off x="5169970" y="4005064"/>
          <a:ext cx="29755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50439-8B34-445B-94D4-2DE238A914E7}"/>
              </a:ext>
            </a:extLst>
          </p:cNvPr>
          <p:cNvGrpSpPr/>
          <p:nvPr/>
        </p:nvGrpSpPr>
        <p:grpSpPr>
          <a:xfrm>
            <a:off x="1575837" y="4901479"/>
            <a:ext cx="716062" cy="414122"/>
            <a:chOff x="1452623" y="2695535"/>
            <a:chExt cx="707110" cy="51996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34F8F39-F3C3-4E63-8977-7027FF1C2116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43">
              <a:extLst>
                <a:ext uri="{FF2B5EF4-FFF2-40B4-BE49-F238E27FC236}">
                  <a16:creationId xmlns:a16="http://schemas.microsoft.com/office/drawing/2014/main" id="{C4DF6902-5228-4A75-A708-600AC37C54F0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7" name="Picture 4">
            <a:extLst>
              <a:ext uri="{FF2B5EF4-FFF2-40B4-BE49-F238E27FC236}">
                <a16:creationId xmlns:a16="http://schemas.microsoft.com/office/drawing/2014/main" id="{1D6BF658-2E78-44C4-9115-345C6082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08" y="518917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64EE39F2-6B6E-41E0-AF31-3450F77A1085}"/>
              </a:ext>
            </a:extLst>
          </p:cNvPr>
          <p:cNvSpPr/>
          <p:nvPr/>
        </p:nvSpPr>
        <p:spPr>
          <a:xfrm>
            <a:off x="2222562" y="4915861"/>
            <a:ext cx="378959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만든 포도주스가 더 진합니다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678B19AC-97A6-4332-9071-6F688E4A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54518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E54DB07C-9839-4B2F-ACF8-DEAD25D0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4"/>
            <a:ext cx="6782730" cy="23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00">
            <a:extLst>
              <a:ext uri="{FF2B5EF4-FFF2-40B4-BE49-F238E27FC236}">
                <a16:creationId xmlns:a16="http://schemas.microsoft.com/office/drawing/2014/main" id="{07B2B587-068B-435C-84A1-C93E2C6EF611}"/>
              </a:ext>
            </a:extLst>
          </p:cNvPr>
          <p:cNvSpPr txBox="1"/>
          <p:nvPr/>
        </p:nvSpPr>
        <p:spPr>
          <a:xfrm>
            <a:off x="143508" y="2600908"/>
            <a:ext cx="6085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슬기는 물에 포도 원액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 mL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넣어 포도주스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 mL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만들었고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연수는 물에 포도 원액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 mL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넣어 포도주스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450 mL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사람의 포도주스 양에 대한 포도 원액 양의 비율을 각각 구하고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누가 만든 포도주스가 더 진한지 알아보세요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BFF5EFF-9C5B-49D4-AFE7-C0502EE2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1830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열렸을 때 보이는 화면입니다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팝업은 약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정도 열려있다가 닫힙니다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7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54~55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1472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suhi_0601_04_0005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문제에 있는 기존 </a:t>
                      </a:r>
                      <a:r>
                        <a:rPr kumimoji="1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 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폰트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40px, </a:t>
                      </a:r>
                      <a:r>
                        <a:rPr lang="en-US" altLang="ko-KR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NotoM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비율이 사용되는 경우를 알아볼까요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2AC006-99A2-4579-BD7E-43A6D9E2B8A0}"/>
              </a:ext>
            </a:extLst>
          </p:cNvPr>
          <p:cNvGrpSpPr/>
          <p:nvPr/>
        </p:nvGrpSpPr>
        <p:grpSpPr>
          <a:xfrm>
            <a:off x="5801256" y="1221617"/>
            <a:ext cx="1069329" cy="261610"/>
            <a:chOff x="1052964" y="3027560"/>
            <a:chExt cx="1069329" cy="261610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36B53B38-FCC6-4B0B-BDD7-93793C977E9C}"/>
                </a:ext>
              </a:extLst>
            </p:cNvPr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89F5CF7A-623E-456D-BD84-1FBD41B1BC85}"/>
                </a:ext>
              </a:extLst>
            </p:cNvPr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280FA3AC-70C7-4CBF-AF41-0BC0CC78DC6A}"/>
                </a:ext>
              </a:extLst>
            </p:cNvPr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E082C086-7DFC-4CC7-9698-31E16D4DAFD2}"/>
                </a:ext>
              </a:extLst>
            </p:cNvPr>
            <p:cNvSpPr/>
            <p:nvPr/>
          </p:nvSpPr>
          <p:spPr>
            <a:xfrm>
              <a:off x="1881036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E03AD9-59BE-427F-9AEE-EF0C18345C47}"/>
                </a:ext>
              </a:extLst>
            </p:cNvPr>
            <p:cNvSpPr txBox="1"/>
            <p:nvPr/>
          </p:nvSpPr>
          <p:spPr>
            <a:xfrm>
              <a:off x="1052964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7AE9CC-8A20-479C-A1DE-0B957168580B}"/>
                </a:ext>
              </a:extLst>
            </p:cNvPr>
            <p:cNvSpPr txBox="1"/>
            <p:nvPr/>
          </p:nvSpPr>
          <p:spPr>
            <a:xfrm>
              <a:off x="132898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9F2334-2BE6-4089-B602-626AA80A16DA}"/>
                </a:ext>
              </a:extLst>
            </p:cNvPr>
            <p:cNvSpPr txBox="1"/>
            <p:nvPr/>
          </p:nvSpPr>
          <p:spPr>
            <a:xfrm>
              <a:off x="1602833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7233BC-B9B4-4371-BC30-DF4BB1C91A65}"/>
                </a:ext>
              </a:extLst>
            </p:cNvPr>
            <p:cNvSpPr txBox="1"/>
            <p:nvPr/>
          </p:nvSpPr>
          <p:spPr>
            <a:xfrm>
              <a:off x="1881035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C897AAC1-52BD-46FC-AA9A-358241A353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B4E2B59-2EFB-499E-A087-3AA497EA6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3" y="1552411"/>
            <a:ext cx="348893" cy="3326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A9AB6EE-C638-4A8D-816D-995045471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50" y="1557418"/>
            <a:ext cx="5474568" cy="244764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1B6086-99F3-495B-93C3-10ADBCCBD872}"/>
              </a:ext>
            </a:extLst>
          </p:cNvPr>
          <p:cNvSpPr/>
          <p:nvPr/>
        </p:nvSpPr>
        <p:spPr>
          <a:xfrm>
            <a:off x="988195" y="2760475"/>
            <a:ext cx="828092" cy="572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32A46C4-8248-45AD-B4B7-E1D971507707}"/>
              </a:ext>
            </a:extLst>
          </p:cNvPr>
          <p:cNvSpPr/>
          <p:nvPr/>
        </p:nvSpPr>
        <p:spPr>
          <a:xfrm>
            <a:off x="876993" y="2695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A33EC3-96AD-46BA-A376-CB4D9B13C69C}"/>
              </a:ext>
            </a:extLst>
          </p:cNvPr>
          <p:cNvSpPr/>
          <p:nvPr/>
        </p:nvSpPr>
        <p:spPr>
          <a:xfrm>
            <a:off x="5490445" y="2771848"/>
            <a:ext cx="828092" cy="572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CAF49-0087-411C-AC57-4E3186ABD77F}"/>
              </a:ext>
            </a:extLst>
          </p:cNvPr>
          <p:cNvSpPr/>
          <p:nvPr/>
        </p:nvSpPr>
        <p:spPr>
          <a:xfrm>
            <a:off x="5379243" y="27071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029CD4-7867-459C-AC50-466AFC99AE31}"/>
              </a:ext>
            </a:extLst>
          </p:cNvPr>
          <p:cNvSpPr/>
          <p:nvPr/>
        </p:nvSpPr>
        <p:spPr bwMode="auto">
          <a:xfrm>
            <a:off x="1091603" y="2903317"/>
            <a:ext cx="667481" cy="3966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EFA74B-0BF3-4120-9827-0C3D0EC37697}"/>
              </a:ext>
            </a:extLst>
          </p:cNvPr>
          <p:cNvSpPr/>
          <p:nvPr/>
        </p:nvSpPr>
        <p:spPr bwMode="auto">
          <a:xfrm>
            <a:off x="5532812" y="2897425"/>
            <a:ext cx="667481" cy="3966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1419427" y="20599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7B362BF-6585-453E-8196-056B6ECFD83F}"/>
              </a:ext>
            </a:extLst>
          </p:cNvPr>
          <p:cNvSpPr/>
          <p:nvPr/>
        </p:nvSpPr>
        <p:spPr bwMode="auto">
          <a:xfrm>
            <a:off x="666732" y="4112450"/>
            <a:ext cx="667481" cy="3966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BEC6B4-2299-49C4-8E40-E3EF0952B777}"/>
              </a:ext>
            </a:extLst>
          </p:cNvPr>
          <p:cNvSpPr txBox="1"/>
          <p:nvPr/>
        </p:nvSpPr>
        <p:spPr>
          <a:xfrm>
            <a:off x="1403648" y="3938691"/>
            <a:ext cx="1908212" cy="739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0A1B7356-FF21-4895-9F81-8469FDD4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03" y="448590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A16122B-744A-4C20-9AAB-002C7F6D6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97272"/>
              </p:ext>
            </p:extLst>
          </p:nvPr>
        </p:nvGraphicFramePr>
        <p:xfrm>
          <a:off x="1472787" y="4003456"/>
          <a:ext cx="44614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4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988BAF64-EBE8-43D0-BACF-DAD2E4C3C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92941"/>
              </p:ext>
            </p:extLst>
          </p:nvPr>
        </p:nvGraphicFramePr>
        <p:xfrm>
          <a:off x="2253646" y="4005064"/>
          <a:ext cx="29755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C2AA7F3-6A1D-4152-BC77-BEF452BCBF0E}"/>
              </a:ext>
            </a:extLst>
          </p:cNvPr>
          <p:cNvSpPr/>
          <p:nvPr/>
        </p:nvSpPr>
        <p:spPr bwMode="auto">
          <a:xfrm>
            <a:off x="3582317" y="4112450"/>
            <a:ext cx="667481" cy="3966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7BE15F-2A6C-4DBF-82FE-BD771433086E}"/>
              </a:ext>
            </a:extLst>
          </p:cNvPr>
          <p:cNvSpPr txBox="1"/>
          <p:nvPr/>
        </p:nvSpPr>
        <p:spPr>
          <a:xfrm>
            <a:off x="4319972" y="3938691"/>
            <a:ext cx="1908212" cy="739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38AC6882-113E-4DB7-8DDF-2DD361B3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7" y="448590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EA34459-DEAB-4271-A362-91D9B1061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96979"/>
              </p:ext>
            </p:extLst>
          </p:nvPr>
        </p:nvGraphicFramePr>
        <p:xfrm>
          <a:off x="4389111" y="4003456"/>
          <a:ext cx="44614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4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FF01AD8-CE72-4F4E-8DAB-141FEC0A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32315"/>
              </p:ext>
            </p:extLst>
          </p:nvPr>
        </p:nvGraphicFramePr>
        <p:xfrm>
          <a:off x="5169970" y="4005064"/>
          <a:ext cx="29755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50439-8B34-445B-94D4-2DE238A914E7}"/>
              </a:ext>
            </a:extLst>
          </p:cNvPr>
          <p:cNvGrpSpPr/>
          <p:nvPr/>
        </p:nvGrpSpPr>
        <p:grpSpPr>
          <a:xfrm>
            <a:off x="1575837" y="4901479"/>
            <a:ext cx="716062" cy="414122"/>
            <a:chOff x="1452623" y="2695535"/>
            <a:chExt cx="707110" cy="51996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34F8F39-F3C3-4E63-8977-7027FF1C2116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43">
              <a:extLst>
                <a:ext uri="{FF2B5EF4-FFF2-40B4-BE49-F238E27FC236}">
                  <a16:creationId xmlns:a16="http://schemas.microsoft.com/office/drawing/2014/main" id="{C4DF6902-5228-4A75-A708-600AC37C54F0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7" name="Picture 4">
            <a:extLst>
              <a:ext uri="{FF2B5EF4-FFF2-40B4-BE49-F238E27FC236}">
                <a16:creationId xmlns:a16="http://schemas.microsoft.com/office/drawing/2014/main" id="{1D6BF658-2E78-44C4-9115-345C6082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08" y="5189173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64EE39F2-6B6E-41E0-AF31-3450F77A1085}"/>
              </a:ext>
            </a:extLst>
          </p:cNvPr>
          <p:cNvSpPr/>
          <p:nvPr/>
        </p:nvSpPr>
        <p:spPr>
          <a:xfrm>
            <a:off x="2222562" y="4915861"/>
            <a:ext cx="378959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만든 포도주스가 더 진합니다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678B19AC-97A6-4332-9071-6F688E4A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54518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30342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27160</TotalTime>
  <Words>561</Words>
  <Application>Microsoft Office PowerPoint</Application>
  <PresentationFormat>화면 슬라이드 쇼(4:3)</PresentationFormat>
  <Paragraphs>206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4745</cp:revision>
  <dcterms:created xsi:type="dcterms:W3CDTF">2008-07-15T12:19:11Z</dcterms:created>
  <dcterms:modified xsi:type="dcterms:W3CDTF">2022-02-12T15:48:59Z</dcterms:modified>
</cp:coreProperties>
</file>