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4" r:id="rId2"/>
  </p:sldMasterIdLst>
  <p:notesMasterIdLst>
    <p:notesMasterId r:id="rId15"/>
  </p:notesMasterIdLst>
  <p:handoutMasterIdLst>
    <p:handoutMasterId r:id="rId16"/>
  </p:handoutMasterIdLst>
  <p:sldIdLst>
    <p:sldId id="792" r:id="rId3"/>
    <p:sldId id="793" r:id="rId4"/>
    <p:sldId id="932" r:id="rId5"/>
    <p:sldId id="933" r:id="rId6"/>
    <p:sldId id="943" r:id="rId7"/>
    <p:sldId id="934" r:id="rId8"/>
    <p:sldId id="944" r:id="rId9"/>
    <p:sldId id="922" r:id="rId10"/>
    <p:sldId id="948" r:id="rId11"/>
    <p:sldId id="946" r:id="rId12"/>
    <p:sldId id="945" r:id="rId13"/>
    <p:sldId id="947" r:id="rId14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CE8B"/>
    <a:srgbClr val="CFE593"/>
    <a:srgbClr val="F6F1D4"/>
    <a:srgbClr val="C7A08C"/>
    <a:srgbClr val="C9BEE0"/>
    <a:srgbClr val="FFFBF5"/>
    <a:srgbClr val="77933C"/>
    <a:srgbClr val="C3D69B"/>
    <a:srgbClr val="EAB4EB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05" autoAdjust="0"/>
    <p:restoredTop sz="94744" autoAdjust="0"/>
  </p:normalViewPr>
  <p:slideViewPr>
    <p:cSldViewPr>
      <p:cViewPr varScale="1">
        <p:scale>
          <a:sx n="85" d="100"/>
          <a:sy n="85" d="100"/>
        </p:scale>
        <p:origin x="1430" y="72"/>
      </p:cViewPr>
      <p:guideLst>
        <p:guide orient="horz" pos="4110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3FA4E71-53E1-41D2-BCE2-84272D9F37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4041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A3A2D8C-65A7-40D0-AF59-D7973DAA7E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91268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5867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124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075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3574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jpeg"/><Relationship Id="rId7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11" Type="http://schemas.openxmlformats.org/officeDocument/2006/relationships/image" Target="../media/image16.png"/><Relationship Id="rId5" Type="http://schemas.openxmlformats.org/officeDocument/2006/relationships/image" Target="../media/image12.jpeg"/><Relationship Id="rId10" Type="http://schemas.openxmlformats.org/officeDocument/2006/relationships/image" Target="../media/image15.png"/><Relationship Id="rId4" Type="http://schemas.openxmlformats.org/officeDocument/2006/relationships/image" Target="../media/image11.jpe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jpe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11" Type="http://schemas.openxmlformats.org/officeDocument/2006/relationships/image" Target="../media/image16.png"/><Relationship Id="rId5" Type="http://schemas.openxmlformats.org/officeDocument/2006/relationships/image" Target="../media/image22.jpeg"/><Relationship Id="rId10" Type="http://schemas.openxmlformats.org/officeDocument/2006/relationships/image" Target="../media/image15.png"/><Relationship Id="rId4" Type="http://schemas.openxmlformats.org/officeDocument/2006/relationships/image" Target="../media/image21.jpe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eg"/><Relationship Id="rId7" Type="http://schemas.openxmlformats.org/officeDocument/2006/relationships/image" Target="../media/image25.png"/><Relationship Id="rId12" Type="http://schemas.openxmlformats.org/officeDocument/2006/relationships/image" Target="../media/image2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11" Type="http://schemas.openxmlformats.org/officeDocument/2006/relationships/image" Target="../media/image27.jpeg"/><Relationship Id="rId5" Type="http://schemas.openxmlformats.org/officeDocument/2006/relationships/image" Target="../media/image23.png"/><Relationship Id="rId10" Type="http://schemas.openxmlformats.org/officeDocument/2006/relationships/image" Target="../media/image26.png"/><Relationship Id="rId4" Type="http://schemas.openxmlformats.org/officeDocument/2006/relationships/image" Target="../media/image21.jpeg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10" Type="http://schemas.openxmlformats.org/officeDocument/2006/relationships/image" Target="../media/image17.png"/><Relationship Id="rId4" Type="http://schemas.openxmlformats.org/officeDocument/2006/relationships/image" Target="../media/image11.jpe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jpeg"/><Relationship Id="rId7" Type="http://schemas.openxmlformats.org/officeDocument/2006/relationships/image" Target="../media/image13.png"/><Relationship Id="rId12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11" Type="http://schemas.openxmlformats.org/officeDocument/2006/relationships/image" Target="../media/image19.png"/><Relationship Id="rId5" Type="http://schemas.openxmlformats.org/officeDocument/2006/relationships/image" Target="../media/image12.jpeg"/><Relationship Id="rId10" Type="http://schemas.openxmlformats.org/officeDocument/2006/relationships/image" Target="../media/image16.png"/><Relationship Id="rId4" Type="http://schemas.openxmlformats.org/officeDocument/2006/relationships/image" Target="../media/image11.jpe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691220"/>
              </p:ext>
            </p:extLst>
          </p:nvPr>
        </p:nvGraphicFramePr>
        <p:xfrm>
          <a:off x="34925" y="2446338"/>
          <a:ext cx="8929688" cy="3169218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2022.02.06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2022.02.12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차 검수 및 문서 수정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18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/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523235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06 </a:t>
                      </a:r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백분율을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suhi_0601_04_0006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5" y="971146"/>
            <a:ext cx="34343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>
              <a:defRPr/>
            </a:pPr>
            <a:r>
              <a:rPr kumimoji="0" lang="ko-KR" altLang="en-US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백분율을 알아볼까요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56~57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799603"/>
              </p:ext>
            </p:extLst>
          </p:nvPr>
        </p:nvGraphicFramePr>
        <p:xfrm>
          <a:off x="7012749" y="690525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예 약물 사용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.</a:t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</a:b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처음부터 나타나지 않음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.</a:t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</a:b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정답 칸 클릭 시 나타남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이너탭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사용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(3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개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정답확인 버튼 디자인 수정</a:t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 확인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토글됨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71" name="Picture 6">
            <a:extLst>
              <a:ext uri="{FF2B5EF4-FFF2-40B4-BE49-F238E27FC236}">
                <a16:creationId xmlns:a16="http://schemas.microsoft.com/office/drawing/2014/main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60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7">
            <a:extLst>
              <a:ext uri="{FF2B5EF4-FFF2-40B4-BE49-F238E27FC236}">
                <a16:creationId xmlns:a16="http://schemas.microsoft.com/office/drawing/2014/main" id="{46E16661-74D6-48E9-8544-5858BCD21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41" name="TextBox 8">
            <a:extLst>
              <a:ext uri="{FF2B5EF4-FFF2-40B4-BE49-F238E27FC236}">
                <a16:creationId xmlns:a16="http://schemas.microsoft.com/office/drawing/2014/main" id="{9A193849-1823-440A-915B-159EC29E7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비와 비율</a:t>
            </a:r>
          </a:p>
        </p:txBody>
      </p:sp>
      <p:sp>
        <p:nvSpPr>
          <p:cNvPr id="42" name="직사각형 21">
            <a:extLst>
              <a:ext uri="{FF2B5EF4-FFF2-40B4-BE49-F238E27FC236}">
                <a16:creationId xmlns:a16="http://schemas.microsoft.com/office/drawing/2014/main" id="{62F82C21-CE73-41D6-9710-37E5DF5AE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suhi_0601_04_0006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3" name="TextBox 9">
            <a:extLst>
              <a:ext uri="{FF2B5EF4-FFF2-40B4-BE49-F238E27FC236}">
                <a16:creationId xmlns:a16="http://schemas.microsoft.com/office/drawing/2014/main" id="{178E8411-FFF6-4F92-A8D1-EE2F782B5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06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백분율을 알아볼까요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0386C86-CB0F-4CC5-B24C-BA9501F84521}"/>
              </a:ext>
            </a:extLst>
          </p:cNvPr>
          <p:cNvSpPr/>
          <p:nvPr/>
        </p:nvSpPr>
        <p:spPr>
          <a:xfrm>
            <a:off x="677980" y="1546522"/>
            <a:ext cx="6334769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넓이가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400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㎡인 학교 강당에 넓이가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48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㎡인 무대를 만들려고 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물음에 답하세요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1" name="그림 110">
            <a:extLst>
              <a:ext uri="{FF2B5EF4-FFF2-40B4-BE49-F238E27FC236}">
                <a16:creationId xmlns:a16="http://schemas.microsoft.com/office/drawing/2014/main" id="{A6DFDF81-8F2C-460A-9099-56B6235A4D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39" y="1979682"/>
            <a:ext cx="348893" cy="293805"/>
          </a:xfrm>
          <a:prstGeom prst="rect">
            <a:avLst/>
          </a:prstGeom>
        </p:spPr>
      </p:pic>
      <p:sp>
        <p:nvSpPr>
          <p:cNvPr id="75" name="직사각형 74">
            <a:extLst>
              <a:ext uri="{FF2B5EF4-FFF2-40B4-BE49-F238E27FC236}">
                <a16:creationId xmlns:a16="http://schemas.microsoft.com/office/drawing/2014/main" id="{EF8D1A01-FE50-452D-A176-85700560F522}"/>
              </a:ext>
            </a:extLst>
          </p:cNvPr>
          <p:cNvSpPr/>
          <p:nvPr/>
        </p:nvSpPr>
        <p:spPr>
          <a:xfrm>
            <a:off x="363690" y="2272283"/>
            <a:ext cx="6545205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무대의 위치를 그렇게 정한 이유는 무엇인가요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4919366F-AAF9-408A-9DAD-22755950F0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63" y="2367941"/>
            <a:ext cx="163649" cy="193404"/>
          </a:xfrm>
          <a:prstGeom prst="rect">
            <a:avLst/>
          </a:prstGeom>
        </p:spPr>
      </p:pic>
      <p:grpSp>
        <p:nvGrpSpPr>
          <p:cNvPr id="77" name="그룹 76">
            <a:extLst>
              <a:ext uri="{FF2B5EF4-FFF2-40B4-BE49-F238E27FC236}">
                <a16:creationId xmlns:a16="http://schemas.microsoft.com/office/drawing/2014/main" id="{68C97061-1C60-4194-BA72-930D42BAA68F}"/>
              </a:ext>
            </a:extLst>
          </p:cNvPr>
          <p:cNvGrpSpPr/>
          <p:nvPr/>
        </p:nvGrpSpPr>
        <p:grpSpPr>
          <a:xfrm>
            <a:off x="418332" y="2697771"/>
            <a:ext cx="6453755" cy="825805"/>
            <a:chOff x="1452623" y="2695535"/>
            <a:chExt cx="718674" cy="481437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4CBC5AF-EB74-4793-832C-8B80D3F178E7}"/>
                </a:ext>
              </a:extLst>
            </p:cNvPr>
            <p:cNvSpPr txBox="1"/>
            <p:nvPr/>
          </p:nvSpPr>
          <p:spPr>
            <a:xfrm>
              <a:off x="1452623" y="2695535"/>
              <a:ext cx="707109" cy="4814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" name="TextBox 43">
              <a:extLst>
                <a:ext uri="{FF2B5EF4-FFF2-40B4-BE49-F238E27FC236}">
                  <a16:creationId xmlns:a16="http://schemas.microsoft.com/office/drawing/2014/main" id="{D5C2B83A-33D2-4BDC-8D56-85B38A3B26BA}"/>
                </a:ext>
              </a:extLst>
            </p:cNvPr>
            <p:cNvSpPr txBox="1"/>
            <p:nvPr/>
          </p:nvSpPr>
          <p:spPr>
            <a:xfrm>
              <a:off x="1488708" y="2723202"/>
              <a:ext cx="682589" cy="4228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r>
                <a:rPr lang="ko-KR" altLang="en-US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강당의 어느 곳에서도 무대가 잘 보이게 하기 </a:t>
              </a:r>
              <a:r>
                <a:rPr lang="ko-KR" altLang="en-US" sz="2000" b="1" dirty="0" err="1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위해서입니다</a:t>
              </a: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7ABD1D40-1FEE-4707-BA85-3B8AD5263F5D}"/>
              </a:ext>
            </a:extLst>
          </p:cNvPr>
          <p:cNvGrpSpPr/>
          <p:nvPr/>
        </p:nvGrpSpPr>
        <p:grpSpPr>
          <a:xfrm>
            <a:off x="5507980" y="1214548"/>
            <a:ext cx="1345353" cy="261610"/>
            <a:chOff x="1052964" y="3309853"/>
            <a:chExt cx="1345353" cy="261610"/>
          </a:xfrm>
        </p:grpSpPr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id="{9AFA5FD2-A6D1-46CE-81B0-D8342DF42508}"/>
                </a:ext>
              </a:extLst>
            </p:cNvPr>
            <p:cNvSpPr/>
            <p:nvPr/>
          </p:nvSpPr>
          <p:spPr>
            <a:xfrm>
              <a:off x="1055143" y="3315486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49" name="순서도: 대체 처리 48">
              <a:extLst>
                <a:ext uri="{FF2B5EF4-FFF2-40B4-BE49-F238E27FC236}">
                  <a16:creationId xmlns:a16="http://schemas.microsoft.com/office/drawing/2014/main" id="{5C3325EA-64AB-4259-9008-F04FBF930F93}"/>
                </a:ext>
              </a:extLst>
            </p:cNvPr>
            <p:cNvSpPr/>
            <p:nvPr/>
          </p:nvSpPr>
          <p:spPr>
            <a:xfrm>
              <a:off x="1328988" y="3315486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50" name="순서도: 대체 처리 49">
              <a:extLst>
                <a:ext uri="{FF2B5EF4-FFF2-40B4-BE49-F238E27FC236}">
                  <a16:creationId xmlns:a16="http://schemas.microsoft.com/office/drawing/2014/main" id="{0D575E67-2D91-48F8-B717-21CF93CC7BA3}"/>
                </a:ext>
              </a:extLst>
            </p:cNvPr>
            <p:cNvSpPr/>
            <p:nvPr/>
          </p:nvSpPr>
          <p:spPr>
            <a:xfrm>
              <a:off x="1605012" y="3315486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51" name="순서도: 대체 처리 50">
              <a:extLst>
                <a:ext uri="{FF2B5EF4-FFF2-40B4-BE49-F238E27FC236}">
                  <a16:creationId xmlns:a16="http://schemas.microsoft.com/office/drawing/2014/main" id="{B20C4167-4061-46D5-851E-A34A93DEC619}"/>
                </a:ext>
              </a:extLst>
            </p:cNvPr>
            <p:cNvSpPr/>
            <p:nvPr/>
          </p:nvSpPr>
          <p:spPr>
            <a:xfrm>
              <a:off x="1881036" y="3315486"/>
              <a:ext cx="241257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67" name="순서도: 대체 처리 66">
              <a:extLst>
                <a:ext uri="{FF2B5EF4-FFF2-40B4-BE49-F238E27FC236}">
                  <a16:creationId xmlns:a16="http://schemas.microsoft.com/office/drawing/2014/main" id="{E03C7FC6-68F8-4242-8FE8-226485CD43AB}"/>
                </a:ext>
              </a:extLst>
            </p:cNvPr>
            <p:cNvSpPr/>
            <p:nvPr/>
          </p:nvSpPr>
          <p:spPr>
            <a:xfrm>
              <a:off x="2157060" y="3315486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C51482E-B0AC-4433-8AB4-1C0981670BD4}"/>
                </a:ext>
              </a:extLst>
            </p:cNvPr>
            <p:cNvSpPr txBox="1"/>
            <p:nvPr/>
          </p:nvSpPr>
          <p:spPr>
            <a:xfrm>
              <a:off x="1052964" y="3309853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11EBC0D-21FF-41CC-8296-11CD3A46BB46}"/>
                </a:ext>
              </a:extLst>
            </p:cNvPr>
            <p:cNvSpPr txBox="1"/>
            <p:nvPr/>
          </p:nvSpPr>
          <p:spPr>
            <a:xfrm>
              <a:off x="1328988" y="3309853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D9308746-5C48-4665-B3E0-B374BAEBD4F2}"/>
                </a:ext>
              </a:extLst>
            </p:cNvPr>
            <p:cNvSpPr txBox="1"/>
            <p:nvPr/>
          </p:nvSpPr>
          <p:spPr>
            <a:xfrm>
              <a:off x="1602833" y="3309853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2B26798-42AB-4450-8DA4-4D122CDDE815}"/>
                </a:ext>
              </a:extLst>
            </p:cNvPr>
            <p:cNvSpPr txBox="1"/>
            <p:nvPr/>
          </p:nvSpPr>
          <p:spPr>
            <a:xfrm>
              <a:off x="1881035" y="3309853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663BACA-C54C-4CDA-B52A-CE7B5A728CBF}"/>
                </a:ext>
              </a:extLst>
            </p:cNvPr>
            <p:cNvSpPr txBox="1"/>
            <p:nvPr/>
          </p:nvSpPr>
          <p:spPr>
            <a:xfrm>
              <a:off x="2157058" y="3309853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87" name="그림 86">
            <a:extLst>
              <a:ext uri="{FF2B5EF4-FFF2-40B4-BE49-F238E27FC236}">
                <a16:creationId xmlns:a16="http://schemas.microsoft.com/office/drawing/2014/main" id="{A6D7FBCD-553C-4E80-871A-779C6B50E6C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88" y="1569341"/>
            <a:ext cx="348893" cy="332665"/>
          </a:xfrm>
          <a:prstGeom prst="rect">
            <a:avLst/>
          </a:prstGeom>
        </p:spPr>
      </p:pic>
      <p:pic>
        <p:nvPicPr>
          <p:cNvPr id="99" name="Picture 2">
            <a:extLst>
              <a:ext uri="{FF2B5EF4-FFF2-40B4-BE49-F238E27FC236}">
                <a16:creationId xmlns:a16="http://schemas.microsoft.com/office/drawing/2014/main" id="{A633FAE5-BD3B-440E-A156-F1B21EF9D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95" y="2797026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" name="타원 100">
            <a:extLst>
              <a:ext uri="{FF2B5EF4-FFF2-40B4-BE49-F238E27FC236}">
                <a16:creationId xmlns:a16="http://schemas.microsoft.com/office/drawing/2014/main" id="{441086FD-73E6-4DEB-80B6-C7475973722E}"/>
              </a:ext>
            </a:extLst>
          </p:cNvPr>
          <p:cNvSpPr/>
          <p:nvPr/>
        </p:nvSpPr>
        <p:spPr>
          <a:xfrm>
            <a:off x="121795" y="27950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DE040B37-E269-41F0-B9A6-DC47EFA8863A}"/>
              </a:ext>
            </a:extLst>
          </p:cNvPr>
          <p:cNvSpPr/>
          <p:nvPr/>
        </p:nvSpPr>
        <p:spPr>
          <a:xfrm>
            <a:off x="2650990" y="53265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59096778-25DE-48AC-9610-D64992F2BC87}"/>
              </a:ext>
            </a:extLst>
          </p:cNvPr>
          <p:cNvSpPr/>
          <p:nvPr/>
        </p:nvSpPr>
        <p:spPr>
          <a:xfrm>
            <a:off x="5635735" y="53393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63A9FBCA-C004-4483-8AE1-C5ABE86153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0993" y="3154687"/>
            <a:ext cx="360000" cy="355000"/>
          </a:xfrm>
          <a:prstGeom prst="rect">
            <a:avLst/>
          </a:prstGeom>
        </p:spPr>
      </p:pic>
      <p:grpSp>
        <p:nvGrpSpPr>
          <p:cNvPr id="38" name="그룹 37">
            <a:extLst>
              <a:ext uri="{FF2B5EF4-FFF2-40B4-BE49-F238E27FC236}">
                <a16:creationId xmlns:a16="http://schemas.microsoft.com/office/drawing/2014/main" id="{8143593E-D6AD-4010-BE5E-497277316C16}"/>
              </a:ext>
            </a:extLst>
          </p:cNvPr>
          <p:cNvGrpSpPr/>
          <p:nvPr/>
        </p:nvGrpSpPr>
        <p:grpSpPr>
          <a:xfrm flipV="1">
            <a:off x="2947528" y="5299077"/>
            <a:ext cx="1455850" cy="205062"/>
            <a:chOff x="319554" y="1245924"/>
            <a:chExt cx="3435898" cy="483957"/>
          </a:xfrm>
        </p:grpSpPr>
        <p:pic>
          <p:nvPicPr>
            <p:cNvPr id="39" name="Picture 11">
              <a:extLst>
                <a:ext uri="{FF2B5EF4-FFF2-40B4-BE49-F238E27FC236}">
                  <a16:creationId xmlns:a16="http://schemas.microsoft.com/office/drawing/2014/main" id="{A546E4E1-77F3-4680-8880-7485DAD35D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12">
              <a:extLst>
                <a:ext uri="{FF2B5EF4-FFF2-40B4-BE49-F238E27FC236}">
                  <a16:creationId xmlns:a16="http://schemas.microsoft.com/office/drawing/2014/main" id="{1DABA018-91CD-4823-85F7-6641DA89D8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2642" y="1317363"/>
              <a:ext cx="781051" cy="295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3">
              <a:extLst>
                <a:ext uri="{FF2B5EF4-FFF2-40B4-BE49-F238E27FC236}">
                  <a16:creationId xmlns:a16="http://schemas.microsoft.com/office/drawing/2014/main" id="{09015585-16A6-42C5-996B-663C4A5C1E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4">
              <a:extLst>
                <a:ext uri="{FF2B5EF4-FFF2-40B4-BE49-F238E27FC236}">
                  <a16:creationId xmlns:a16="http://schemas.microsoft.com/office/drawing/2014/main" id="{246B73BD-FAD2-4D1A-B3C5-5A3C2E9782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352" y="1320308"/>
              <a:ext cx="419100" cy="4095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3">
              <a:extLst>
                <a:ext uri="{FF2B5EF4-FFF2-40B4-BE49-F238E27FC236}">
                  <a16:creationId xmlns:a16="http://schemas.microsoft.com/office/drawing/2014/main" id="{A79A0418-9735-4A15-9150-44B4A4A074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542" y="1305027"/>
              <a:ext cx="800102" cy="304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44605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985B6C00-CE43-49D3-AE01-9650C6E6E7A3}"/>
              </a:ext>
            </a:extLst>
          </p:cNvPr>
          <p:cNvSpPr/>
          <p:nvPr/>
        </p:nvSpPr>
        <p:spPr bwMode="auto">
          <a:xfrm rot="9462850">
            <a:off x="1113299" y="4605628"/>
            <a:ext cx="180187" cy="347743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28575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45" name="TextBox 44"/>
          <p:cNvSpPr txBox="1"/>
          <p:nvPr/>
        </p:nvSpPr>
        <p:spPr>
          <a:xfrm>
            <a:off x="1547665" y="971146"/>
            <a:ext cx="34343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>
              <a:defRPr/>
            </a:pPr>
            <a:r>
              <a:rPr kumimoji="0" lang="ko-KR" altLang="en-US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백분율을 알아볼까요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56~57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257855"/>
              </p:ext>
            </p:extLst>
          </p:nvPr>
        </p:nvGraphicFramePr>
        <p:xfrm>
          <a:off x="7012749" y="690525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괄호 안을 클릭하면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O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약물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이너탭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사용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(2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개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정답확인 버튼 디자인 수정</a:t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 확인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토글됨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71" name="Picture 6">
            <a:extLst>
              <a:ext uri="{FF2B5EF4-FFF2-40B4-BE49-F238E27FC236}">
                <a16:creationId xmlns:a16="http://schemas.microsoft.com/office/drawing/2014/main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60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7">
            <a:extLst>
              <a:ext uri="{FF2B5EF4-FFF2-40B4-BE49-F238E27FC236}">
                <a16:creationId xmlns:a16="http://schemas.microsoft.com/office/drawing/2014/main" id="{46E16661-74D6-48E9-8544-5858BCD21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41" name="TextBox 8">
            <a:extLst>
              <a:ext uri="{FF2B5EF4-FFF2-40B4-BE49-F238E27FC236}">
                <a16:creationId xmlns:a16="http://schemas.microsoft.com/office/drawing/2014/main" id="{9A193849-1823-440A-915B-159EC29E7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비와 비율</a:t>
            </a:r>
          </a:p>
        </p:txBody>
      </p:sp>
      <p:sp>
        <p:nvSpPr>
          <p:cNvPr id="42" name="직사각형 21">
            <a:extLst>
              <a:ext uri="{FF2B5EF4-FFF2-40B4-BE49-F238E27FC236}">
                <a16:creationId xmlns:a16="http://schemas.microsoft.com/office/drawing/2014/main" id="{62F82C21-CE73-41D6-9710-37E5DF5AE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suhi_0601_04_0006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3" name="TextBox 9">
            <a:extLst>
              <a:ext uri="{FF2B5EF4-FFF2-40B4-BE49-F238E27FC236}">
                <a16:creationId xmlns:a16="http://schemas.microsoft.com/office/drawing/2014/main" id="{178E8411-FFF6-4F92-A8D1-EE2F782B5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06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백분율을 알아볼까요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576F2E59-0938-448E-A7B3-480EEC8E1DDE}"/>
              </a:ext>
            </a:extLst>
          </p:cNvPr>
          <p:cNvSpPr/>
          <p:nvPr/>
        </p:nvSpPr>
        <p:spPr>
          <a:xfrm>
            <a:off x="5700809" y="52828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0386C86-CB0F-4CC5-B24C-BA9501F84521}"/>
              </a:ext>
            </a:extLst>
          </p:cNvPr>
          <p:cNvSpPr/>
          <p:nvPr/>
        </p:nvSpPr>
        <p:spPr>
          <a:xfrm>
            <a:off x="677980" y="1546522"/>
            <a:ext cx="6334769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친구들이 백분율에 대해 이야기한 것이 맞는지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틀린지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표시하고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이유를 써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1" name="그림 110">
            <a:extLst>
              <a:ext uri="{FF2B5EF4-FFF2-40B4-BE49-F238E27FC236}">
                <a16:creationId xmlns:a16="http://schemas.microsoft.com/office/drawing/2014/main" id="{A6DFDF81-8F2C-460A-9099-56B6235A4D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39" y="1979682"/>
            <a:ext cx="348893" cy="293805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24A4F64B-BB16-46D4-B5C4-5FF72CE302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88" y="1569341"/>
            <a:ext cx="348893" cy="365506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BFB44114-30D1-4DB5-956D-560C95B07F01}"/>
              </a:ext>
            </a:extLst>
          </p:cNvPr>
          <p:cNvGrpSpPr/>
          <p:nvPr/>
        </p:nvGrpSpPr>
        <p:grpSpPr>
          <a:xfrm>
            <a:off x="5507980" y="1214548"/>
            <a:ext cx="1345353" cy="261610"/>
            <a:chOff x="1052964" y="3592146"/>
            <a:chExt cx="1345353" cy="261610"/>
          </a:xfrm>
        </p:grpSpPr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id="{9E7D17F7-7206-4718-B7E2-71CBCB2ED2DB}"/>
                </a:ext>
              </a:extLst>
            </p:cNvPr>
            <p:cNvSpPr/>
            <p:nvPr/>
          </p:nvSpPr>
          <p:spPr>
            <a:xfrm>
              <a:off x="1055143" y="3600301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49" name="순서도: 대체 처리 48">
              <a:extLst>
                <a:ext uri="{FF2B5EF4-FFF2-40B4-BE49-F238E27FC236}">
                  <a16:creationId xmlns:a16="http://schemas.microsoft.com/office/drawing/2014/main" id="{493ABC6D-F432-4744-B5A3-9FDB01EDEC60}"/>
                </a:ext>
              </a:extLst>
            </p:cNvPr>
            <p:cNvSpPr/>
            <p:nvPr/>
          </p:nvSpPr>
          <p:spPr>
            <a:xfrm>
              <a:off x="1328988" y="360030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50" name="순서도: 대체 처리 49">
              <a:extLst>
                <a:ext uri="{FF2B5EF4-FFF2-40B4-BE49-F238E27FC236}">
                  <a16:creationId xmlns:a16="http://schemas.microsoft.com/office/drawing/2014/main" id="{1E5B3F01-0FD0-4CB3-A63C-DC09FDAD5B97}"/>
                </a:ext>
              </a:extLst>
            </p:cNvPr>
            <p:cNvSpPr/>
            <p:nvPr/>
          </p:nvSpPr>
          <p:spPr>
            <a:xfrm>
              <a:off x="1605012" y="360030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51" name="순서도: 대체 처리 50">
              <a:extLst>
                <a:ext uri="{FF2B5EF4-FFF2-40B4-BE49-F238E27FC236}">
                  <a16:creationId xmlns:a16="http://schemas.microsoft.com/office/drawing/2014/main" id="{E941104F-75E1-471F-B7FF-052E4C438512}"/>
                </a:ext>
              </a:extLst>
            </p:cNvPr>
            <p:cNvSpPr/>
            <p:nvPr/>
          </p:nvSpPr>
          <p:spPr>
            <a:xfrm>
              <a:off x="1881036" y="360030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67" name="순서도: 대체 처리 66">
              <a:extLst>
                <a:ext uri="{FF2B5EF4-FFF2-40B4-BE49-F238E27FC236}">
                  <a16:creationId xmlns:a16="http://schemas.microsoft.com/office/drawing/2014/main" id="{E72851B6-D493-4652-A204-4C41AA6C22FE}"/>
                </a:ext>
              </a:extLst>
            </p:cNvPr>
            <p:cNvSpPr/>
            <p:nvPr/>
          </p:nvSpPr>
          <p:spPr>
            <a:xfrm>
              <a:off x="2157060" y="3600301"/>
              <a:ext cx="241257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0E8E203-7842-41EC-A25D-FC8A7C8ED202}"/>
                </a:ext>
              </a:extLst>
            </p:cNvPr>
            <p:cNvSpPr txBox="1"/>
            <p:nvPr/>
          </p:nvSpPr>
          <p:spPr>
            <a:xfrm>
              <a:off x="1052964" y="3592146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5E58BAD-123F-4486-8742-402AAF62D198}"/>
                </a:ext>
              </a:extLst>
            </p:cNvPr>
            <p:cNvSpPr txBox="1"/>
            <p:nvPr/>
          </p:nvSpPr>
          <p:spPr>
            <a:xfrm>
              <a:off x="1328988" y="3592146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83413C3-E609-4151-9088-32FB0F61BC76}"/>
                </a:ext>
              </a:extLst>
            </p:cNvPr>
            <p:cNvSpPr txBox="1"/>
            <p:nvPr/>
          </p:nvSpPr>
          <p:spPr>
            <a:xfrm>
              <a:off x="1602833" y="3592146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8860469-6214-43B3-9911-3EB0AAE906C5}"/>
                </a:ext>
              </a:extLst>
            </p:cNvPr>
            <p:cNvSpPr txBox="1"/>
            <p:nvPr/>
          </p:nvSpPr>
          <p:spPr>
            <a:xfrm>
              <a:off x="1881035" y="3592146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760B326-98CF-46B1-A7D9-2F8165479AA3}"/>
                </a:ext>
              </a:extLst>
            </p:cNvPr>
            <p:cNvSpPr txBox="1"/>
            <p:nvPr/>
          </p:nvSpPr>
          <p:spPr>
            <a:xfrm>
              <a:off x="2157058" y="3592146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5495A229-CD22-4625-8868-63F4AC1FA100}"/>
              </a:ext>
            </a:extLst>
          </p:cNvPr>
          <p:cNvGrpSpPr/>
          <p:nvPr/>
        </p:nvGrpSpPr>
        <p:grpSpPr>
          <a:xfrm>
            <a:off x="380984" y="2318322"/>
            <a:ext cx="2850005" cy="3270918"/>
            <a:chOff x="302197" y="2626361"/>
            <a:chExt cx="2850005" cy="3270918"/>
          </a:xfrm>
        </p:grpSpPr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7AED37BC-5F4F-479B-A8CF-FAFC7C964B6F}"/>
                </a:ext>
              </a:extLst>
            </p:cNvPr>
            <p:cNvSpPr/>
            <p:nvPr/>
          </p:nvSpPr>
          <p:spPr>
            <a:xfrm>
              <a:off x="384331" y="2626361"/>
              <a:ext cx="2673822" cy="2332040"/>
            </a:xfrm>
            <a:prstGeom prst="roundRect">
              <a:avLst>
                <a:gd name="adj" fmla="val 4801"/>
              </a:avLst>
            </a:prstGeom>
            <a:solidFill>
              <a:schemeClr val="bg1"/>
            </a:solidFill>
            <a:ln>
              <a:solidFill>
                <a:srgbClr val="CFE5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40F9CD9-6EA1-4DAB-8118-D164FDF038C3}"/>
                </a:ext>
              </a:extLst>
            </p:cNvPr>
            <p:cNvSpPr txBox="1"/>
            <p:nvPr/>
          </p:nvSpPr>
          <p:spPr>
            <a:xfrm>
              <a:off x="302197" y="2646135"/>
              <a:ext cx="2850005" cy="2338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비율      을 백분율로 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200000"/>
                </a:lnSpc>
              </a:pP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나타내려면       에 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100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을 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200000"/>
                </a:lnSpc>
              </a:pP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곱해서 나온 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35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에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200000"/>
                </a:lnSpc>
              </a:pP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 기호 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%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를 붙이면 돼요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18172274-E8CA-4288-A6E6-863B57F8C54F}"/>
                </a:ext>
              </a:extLst>
            </p:cNvPr>
            <p:cNvGrpSpPr/>
            <p:nvPr/>
          </p:nvGrpSpPr>
          <p:grpSpPr>
            <a:xfrm>
              <a:off x="1148186" y="2719627"/>
              <a:ext cx="468910" cy="646331"/>
              <a:chOff x="1170141" y="2763392"/>
              <a:chExt cx="468910" cy="646331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8C6C6038-B845-41F6-A570-286688503F35}"/>
                  </a:ext>
                </a:extLst>
              </p:cNvPr>
              <p:cNvSpPr txBox="1"/>
              <p:nvPr/>
            </p:nvSpPr>
            <p:spPr>
              <a:xfrm>
                <a:off x="1170141" y="2763392"/>
                <a:ext cx="46891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7</a:t>
                </a:r>
              </a:p>
              <a:p>
                <a:pPr algn="ctr"/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20</a:t>
                </a:r>
                <a:endPara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D939BCB0-F04A-45EA-AC7D-7CBC941F2467}"/>
                  </a:ext>
                </a:extLst>
              </p:cNvPr>
              <p:cNvCxnSpPr/>
              <p:nvPr/>
            </p:nvCxnSpPr>
            <p:spPr bwMode="auto">
              <a:xfrm>
                <a:off x="1255395" y="3087579"/>
                <a:ext cx="303511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pic>
          <p:nvPicPr>
            <p:cNvPr id="97" name="그림 96">
              <a:extLst>
                <a:ext uri="{FF2B5EF4-FFF2-40B4-BE49-F238E27FC236}">
                  <a16:creationId xmlns:a16="http://schemas.microsoft.com/office/drawing/2014/main" id="{DB3D063A-D357-4FBA-920A-7CC2710AB2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1102" y="4994133"/>
              <a:ext cx="940434" cy="903146"/>
            </a:xfrm>
            <a:prstGeom prst="rect">
              <a:avLst/>
            </a:prstGeom>
          </p:spPr>
        </p:pic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A885675F-B237-4A3A-9D9D-140ADA38CC71}"/>
                </a:ext>
              </a:extLst>
            </p:cNvPr>
            <p:cNvGrpSpPr/>
            <p:nvPr/>
          </p:nvGrpSpPr>
          <p:grpSpPr>
            <a:xfrm>
              <a:off x="1669725" y="3268854"/>
              <a:ext cx="468910" cy="646331"/>
              <a:chOff x="1170141" y="2763392"/>
              <a:chExt cx="468910" cy="646331"/>
            </a:xfrm>
          </p:grpSpPr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8DC199B9-B822-49B2-9814-987E880BCA33}"/>
                  </a:ext>
                </a:extLst>
              </p:cNvPr>
              <p:cNvSpPr txBox="1"/>
              <p:nvPr/>
            </p:nvSpPr>
            <p:spPr>
              <a:xfrm>
                <a:off x="1170141" y="2763392"/>
                <a:ext cx="46891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7</a:t>
                </a:r>
              </a:p>
              <a:p>
                <a:pPr algn="ctr"/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20</a:t>
                </a:r>
                <a:endPara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00" name="직선 연결선 99">
                <a:extLst>
                  <a:ext uri="{FF2B5EF4-FFF2-40B4-BE49-F238E27FC236}">
                    <a16:creationId xmlns:a16="http://schemas.microsoft.com/office/drawing/2014/main" id="{60778D90-8693-4ABC-BA58-066B7E3430E1}"/>
                  </a:ext>
                </a:extLst>
              </p:cNvPr>
              <p:cNvCxnSpPr/>
              <p:nvPr/>
            </p:nvCxnSpPr>
            <p:spPr bwMode="auto">
              <a:xfrm>
                <a:off x="1255395" y="3087579"/>
                <a:ext cx="303511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682D5237-5EC4-4C21-952A-5CD43AAB282B}"/>
              </a:ext>
            </a:extLst>
          </p:cNvPr>
          <p:cNvSpPr/>
          <p:nvPr/>
        </p:nvSpPr>
        <p:spPr>
          <a:xfrm>
            <a:off x="3378303" y="2412878"/>
            <a:ext cx="3408344" cy="2312266"/>
          </a:xfrm>
          <a:prstGeom prst="roundRect">
            <a:avLst>
              <a:gd name="adj" fmla="val 6506"/>
            </a:avLst>
          </a:prstGeom>
          <a:noFill/>
          <a:ln>
            <a:solidFill>
              <a:srgbClr val="FBCE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90DCC89-5A9C-4868-AA91-BC21D69E4CF4}"/>
              </a:ext>
            </a:extLst>
          </p:cNvPr>
          <p:cNvSpPr txBox="1"/>
          <p:nvPr/>
        </p:nvSpPr>
        <p:spPr>
          <a:xfrm>
            <a:off x="3386358" y="2288476"/>
            <a:ext cx="3400290" cy="584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맞습니다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틀립니다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5" name="그림 114">
            <a:extLst>
              <a:ext uri="{FF2B5EF4-FFF2-40B4-BE49-F238E27FC236}">
                <a16:creationId xmlns:a16="http://schemas.microsoft.com/office/drawing/2014/main" id="{3B6E6D01-A812-45F5-A385-83D919E029C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876" y="3045110"/>
            <a:ext cx="448887" cy="275878"/>
          </a:xfrm>
          <a:prstGeom prst="rect">
            <a:avLst/>
          </a:prstGeom>
        </p:spPr>
      </p:pic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2FC05EF4-1D87-454B-A30F-A352CEFABD32}"/>
              </a:ext>
            </a:extLst>
          </p:cNvPr>
          <p:cNvGrpSpPr/>
          <p:nvPr/>
        </p:nvGrpSpPr>
        <p:grpSpPr>
          <a:xfrm>
            <a:off x="3937738" y="3012640"/>
            <a:ext cx="2794964" cy="1414683"/>
            <a:chOff x="1452623" y="2694768"/>
            <a:chExt cx="769222" cy="422821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69E87DE-8F06-4032-8ECB-EC894CBD2F95}"/>
                </a:ext>
              </a:extLst>
            </p:cNvPr>
            <p:cNvSpPr txBox="1"/>
            <p:nvPr/>
          </p:nvSpPr>
          <p:spPr>
            <a:xfrm>
              <a:off x="1452623" y="2695535"/>
              <a:ext cx="741621" cy="3815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8" name="TextBox 43">
              <a:extLst>
                <a:ext uri="{FF2B5EF4-FFF2-40B4-BE49-F238E27FC236}">
                  <a16:creationId xmlns:a16="http://schemas.microsoft.com/office/drawing/2014/main" id="{2399AF2C-6DF5-42D2-AD3C-D246994B3F41}"/>
                </a:ext>
              </a:extLst>
            </p:cNvPr>
            <p:cNvSpPr txBox="1"/>
            <p:nvPr/>
          </p:nvSpPr>
          <p:spPr>
            <a:xfrm>
              <a:off x="1514736" y="2694768"/>
              <a:ext cx="707109" cy="4228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r>
                <a:rPr lang="ko-KR" altLang="en-US" sz="19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백분율로 나타내려면 비율에 </a:t>
              </a:r>
              <a:r>
                <a:rPr lang="en-US" altLang="ko-KR" sz="19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</a:t>
              </a:r>
              <a:r>
                <a:rPr lang="ko-KR" altLang="en-US" sz="19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곱해서 나온 값에 기호 </a:t>
              </a:r>
              <a:r>
                <a:rPr lang="en-US" altLang="ko-KR" sz="19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%</a:t>
              </a:r>
              <a:r>
                <a:rPr lang="ko-KR" altLang="en-US" sz="19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붙이면 됩니다</a:t>
              </a:r>
              <a:r>
                <a:rPr lang="en-US" altLang="ko-KR" sz="19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pic>
        <p:nvPicPr>
          <p:cNvPr id="119" name="Picture 2">
            <a:extLst>
              <a:ext uri="{FF2B5EF4-FFF2-40B4-BE49-F238E27FC236}">
                <a16:creationId xmlns:a16="http://schemas.microsoft.com/office/drawing/2014/main" id="{B6866DC9-4E01-4693-8B2B-93A02BA8B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985" y="3075091"/>
            <a:ext cx="257391" cy="206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D4C917BA-83AF-45D7-8F77-03C8C3CB0536}"/>
              </a:ext>
            </a:extLst>
          </p:cNvPr>
          <p:cNvGrpSpPr/>
          <p:nvPr/>
        </p:nvGrpSpPr>
        <p:grpSpPr>
          <a:xfrm flipV="1">
            <a:off x="3077706" y="5398679"/>
            <a:ext cx="1117171" cy="179599"/>
            <a:chOff x="319554" y="1245924"/>
            <a:chExt cx="2636592" cy="423864"/>
          </a:xfrm>
        </p:grpSpPr>
        <p:pic>
          <p:nvPicPr>
            <p:cNvPr id="121" name="Picture 11">
              <a:extLst>
                <a:ext uri="{FF2B5EF4-FFF2-40B4-BE49-F238E27FC236}">
                  <a16:creationId xmlns:a16="http://schemas.microsoft.com/office/drawing/2014/main" id="{AE306762-0549-4A83-A40C-D8356AE3F6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2" name="Picture 12">
              <a:extLst>
                <a:ext uri="{FF2B5EF4-FFF2-40B4-BE49-F238E27FC236}">
                  <a16:creationId xmlns:a16="http://schemas.microsoft.com/office/drawing/2014/main" id="{9708C02F-277D-458A-BD19-FF04634C94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13">
              <a:extLst>
                <a:ext uri="{FF2B5EF4-FFF2-40B4-BE49-F238E27FC236}">
                  <a16:creationId xmlns:a16="http://schemas.microsoft.com/office/drawing/2014/main" id="{A9C39348-F6AE-4D1B-ACAA-A386964DB0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14">
              <a:extLst>
                <a:ext uri="{FF2B5EF4-FFF2-40B4-BE49-F238E27FC236}">
                  <a16:creationId xmlns:a16="http://schemas.microsoft.com/office/drawing/2014/main" id="{FAE48B7F-7168-460E-B010-A6A7B4285E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28" name="타원 127">
            <a:extLst>
              <a:ext uri="{FF2B5EF4-FFF2-40B4-BE49-F238E27FC236}">
                <a16:creationId xmlns:a16="http://schemas.microsoft.com/office/drawing/2014/main" id="{07A2E712-A7E0-49A9-B002-36E89E3C395B}"/>
              </a:ext>
            </a:extLst>
          </p:cNvPr>
          <p:cNvSpPr/>
          <p:nvPr/>
        </p:nvSpPr>
        <p:spPr>
          <a:xfrm>
            <a:off x="2757962" y="53393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502F7EBE-919D-4284-8B4E-74872D9E41C7}"/>
              </a:ext>
            </a:extLst>
          </p:cNvPr>
          <p:cNvSpPr/>
          <p:nvPr/>
        </p:nvSpPr>
        <p:spPr>
          <a:xfrm>
            <a:off x="3697095" y="23326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131" name="그림 130">
            <a:extLst>
              <a:ext uri="{FF2B5EF4-FFF2-40B4-BE49-F238E27FC236}">
                <a16:creationId xmlns:a16="http://schemas.microsoft.com/office/drawing/2014/main" id="{C48D63D9-81F4-49E7-AFD3-9FA043554EF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761" y="2428850"/>
            <a:ext cx="504056" cy="49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485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77FA7AE8-DBA3-4710-834F-2877EB985297}"/>
              </a:ext>
            </a:extLst>
          </p:cNvPr>
          <p:cNvSpPr/>
          <p:nvPr/>
        </p:nvSpPr>
        <p:spPr bwMode="auto">
          <a:xfrm rot="9462850">
            <a:off x="1113299" y="4605628"/>
            <a:ext cx="180187" cy="347743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 w="28575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45" name="TextBox 44"/>
          <p:cNvSpPr txBox="1"/>
          <p:nvPr/>
        </p:nvSpPr>
        <p:spPr>
          <a:xfrm>
            <a:off x="1547665" y="971146"/>
            <a:ext cx="34343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>
              <a:defRPr/>
            </a:pPr>
            <a:r>
              <a:rPr kumimoji="0" lang="ko-KR" altLang="en-US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백분율을 알아볼까요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56~57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74508"/>
              </p:ext>
            </p:extLst>
          </p:nvPr>
        </p:nvGraphicFramePr>
        <p:xfrm>
          <a:off x="7012749" y="690525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괄호 안을 클릭하면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O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약물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이너탭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사용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(2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개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정답확인 버튼 디자인 수정</a:t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 확인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토글됨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71" name="Picture 6">
            <a:extLst>
              <a:ext uri="{FF2B5EF4-FFF2-40B4-BE49-F238E27FC236}">
                <a16:creationId xmlns:a16="http://schemas.microsoft.com/office/drawing/2014/main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60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7">
            <a:extLst>
              <a:ext uri="{FF2B5EF4-FFF2-40B4-BE49-F238E27FC236}">
                <a16:creationId xmlns:a16="http://schemas.microsoft.com/office/drawing/2014/main" id="{46E16661-74D6-48E9-8544-5858BCD21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41" name="TextBox 8">
            <a:extLst>
              <a:ext uri="{FF2B5EF4-FFF2-40B4-BE49-F238E27FC236}">
                <a16:creationId xmlns:a16="http://schemas.microsoft.com/office/drawing/2014/main" id="{9A193849-1823-440A-915B-159EC29E7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비와 비율</a:t>
            </a:r>
          </a:p>
        </p:txBody>
      </p:sp>
      <p:sp>
        <p:nvSpPr>
          <p:cNvPr id="42" name="직사각형 21">
            <a:extLst>
              <a:ext uri="{FF2B5EF4-FFF2-40B4-BE49-F238E27FC236}">
                <a16:creationId xmlns:a16="http://schemas.microsoft.com/office/drawing/2014/main" id="{62F82C21-CE73-41D6-9710-37E5DF5AE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suhi_0601_04_0006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3" name="TextBox 9">
            <a:extLst>
              <a:ext uri="{FF2B5EF4-FFF2-40B4-BE49-F238E27FC236}">
                <a16:creationId xmlns:a16="http://schemas.microsoft.com/office/drawing/2014/main" id="{178E8411-FFF6-4F92-A8D1-EE2F782B5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06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백분율을 알아볼까요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576F2E59-0938-448E-A7B3-480EEC8E1DDE}"/>
              </a:ext>
            </a:extLst>
          </p:cNvPr>
          <p:cNvSpPr/>
          <p:nvPr/>
        </p:nvSpPr>
        <p:spPr>
          <a:xfrm>
            <a:off x="5700809" y="52828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0386C86-CB0F-4CC5-B24C-BA9501F84521}"/>
              </a:ext>
            </a:extLst>
          </p:cNvPr>
          <p:cNvSpPr/>
          <p:nvPr/>
        </p:nvSpPr>
        <p:spPr>
          <a:xfrm>
            <a:off x="677980" y="1546522"/>
            <a:ext cx="6334769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친구들이 백분율에 대해 이야기한 것이 맞는지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틀린지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표시하고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이유를 써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1" name="그림 110">
            <a:extLst>
              <a:ext uri="{FF2B5EF4-FFF2-40B4-BE49-F238E27FC236}">
                <a16:creationId xmlns:a16="http://schemas.microsoft.com/office/drawing/2014/main" id="{A6DFDF81-8F2C-460A-9099-56B6235A4D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39" y="1979682"/>
            <a:ext cx="348893" cy="293805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24A4F64B-BB16-46D4-B5C4-5FF72CE302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88" y="1569341"/>
            <a:ext cx="348893" cy="365506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BFB44114-30D1-4DB5-956D-560C95B07F01}"/>
              </a:ext>
            </a:extLst>
          </p:cNvPr>
          <p:cNvGrpSpPr/>
          <p:nvPr/>
        </p:nvGrpSpPr>
        <p:grpSpPr>
          <a:xfrm>
            <a:off x="5507980" y="1214548"/>
            <a:ext cx="1345353" cy="261610"/>
            <a:chOff x="1052964" y="3592146"/>
            <a:chExt cx="1345353" cy="261610"/>
          </a:xfrm>
        </p:grpSpPr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id="{9E7D17F7-7206-4718-B7E2-71CBCB2ED2DB}"/>
                </a:ext>
              </a:extLst>
            </p:cNvPr>
            <p:cNvSpPr/>
            <p:nvPr/>
          </p:nvSpPr>
          <p:spPr>
            <a:xfrm>
              <a:off x="1055143" y="3600301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49" name="순서도: 대체 처리 48">
              <a:extLst>
                <a:ext uri="{FF2B5EF4-FFF2-40B4-BE49-F238E27FC236}">
                  <a16:creationId xmlns:a16="http://schemas.microsoft.com/office/drawing/2014/main" id="{493ABC6D-F432-4744-B5A3-9FDB01EDEC60}"/>
                </a:ext>
              </a:extLst>
            </p:cNvPr>
            <p:cNvSpPr/>
            <p:nvPr/>
          </p:nvSpPr>
          <p:spPr>
            <a:xfrm>
              <a:off x="1328988" y="360030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50" name="순서도: 대체 처리 49">
              <a:extLst>
                <a:ext uri="{FF2B5EF4-FFF2-40B4-BE49-F238E27FC236}">
                  <a16:creationId xmlns:a16="http://schemas.microsoft.com/office/drawing/2014/main" id="{1E5B3F01-0FD0-4CB3-A63C-DC09FDAD5B97}"/>
                </a:ext>
              </a:extLst>
            </p:cNvPr>
            <p:cNvSpPr/>
            <p:nvPr/>
          </p:nvSpPr>
          <p:spPr>
            <a:xfrm>
              <a:off x="1605012" y="360030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51" name="순서도: 대체 처리 50">
              <a:extLst>
                <a:ext uri="{FF2B5EF4-FFF2-40B4-BE49-F238E27FC236}">
                  <a16:creationId xmlns:a16="http://schemas.microsoft.com/office/drawing/2014/main" id="{E941104F-75E1-471F-B7FF-052E4C438512}"/>
                </a:ext>
              </a:extLst>
            </p:cNvPr>
            <p:cNvSpPr/>
            <p:nvPr/>
          </p:nvSpPr>
          <p:spPr>
            <a:xfrm>
              <a:off x="1881036" y="360030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67" name="순서도: 대체 처리 66">
              <a:extLst>
                <a:ext uri="{FF2B5EF4-FFF2-40B4-BE49-F238E27FC236}">
                  <a16:creationId xmlns:a16="http://schemas.microsoft.com/office/drawing/2014/main" id="{E72851B6-D493-4652-A204-4C41AA6C22FE}"/>
                </a:ext>
              </a:extLst>
            </p:cNvPr>
            <p:cNvSpPr/>
            <p:nvPr/>
          </p:nvSpPr>
          <p:spPr>
            <a:xfrm>
              <a:off x="2157060" y="3600301"/>
              <a:ext cx="241257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0E8E203-7842-41EC-A25D-FC8A7C8ED202}"/>
                </a:ext>
              </a:extLst>
            </p:cNvPr>
            <p:cNvSpPr txBox="1"/>
            <p:nvPr/>
          </p:nvSpPr>
          <p:spPr>
            <a:xfrm>
              <a:off x="1052964" y="3592146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5E58BAD-123F-4486-8742-402AAF62D198}"/>
                </a:ext>
              </a:extLst>
            </p:cNvPr>
            <p:cNvSpPr txBox="1"/>
            <p:nvPr/>
          </p:nvSpPr>
          <p:spPr>
            <a:xfrm>
              <a:off x="1328988" y="3592146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83413C3-E609-4151-9088-32FB0F61BC76}"/>
                </a:ext>
              </a:extLst>
            </p:cNvPr>
            <p:cNvSpPr txBox="1"/>
            <p:nvPr/>
          </p:nvSpPr>
          <p:spPr>
            <a:xfrm>
              <a:off x="1602833" y="3592146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8860469-6214-43B3-9911-3EB0AAE906C5}"/>
                </a:ext>
              </a:extLst>
            </p:cNvPr>
            <p:cNvSpPr txBox="1"/>
            <p:nvPr/>
          </p:nvSpPr>
          <p:spPr>
            <a:xfrm>
              <a:off x="1881035" y="3592146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760B326-98CF-46B1-A7D9-2F8165479AA3}"/>
                </a:ext>
              </a:extLst>
            </p:cNvPr>
            <p:cNvSpPr txBox="1"/>
            <p:nvPr/>
          </p:nvSpPr>
          <p:spPr>
            <a:xfrm>
              <a:off x="2157058" y="3592146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7AED37BC-5F4F-479B-A8CF-FAFC7C964B6F}"/>
              </a:ext>
            </a:extLst>
          </p:cNvPr>
          <p:cNvSpPr/>
          <p:nvPr/>
        </p:nvSpPr>
        <p:spPr>
          <a:xfrm>
            <a:off x="384331" y="2643594"/>
            <a:ext cx="2673822" cy="2009542"/>
          </a:xfrm>
          <a:prstGeom prst="roundRect">
            <a:avLst>
              <a:gd name="adj" fmla="val 4801"/>
            </a:avLst>
          </a:prstGeom>
          <a:solidFill>
            <a:schemeClr val="bg1"/>
          </a:solidFill>
          <a:ln>
            <a:solidFill>
              <a:srgbClr val="FBCE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40F9CD9-6EA1-4DAB-8118-D164FDF038C3}"/>
              </a:ext>
            </a:extLst>
          </p:cNvPr>
          <p:cNvSpPr txBox="1"/>
          <p:nvPr/>
        </p:nvSpPr>
        <p:spPr>
          <a:xfrm>
            <a:off x="302197" y="2791023"/>
            <a:ext cx="2850005" cy="1790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비율    을 소수로 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나타내면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이고 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이것을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백분율로 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나타내면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5%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예요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682D5237-5EC4-4C21-952A-5CD43AAB282B}"/>
              </a:ext>
            </a:extLst>
          </p:cNvPr>
          <p:cNvSpPr/>
          <p:nvPr/>
        </p:nvSpPr>
        <p:spPr>
          <a:xfrm>
            <a:off x="3378303" y="2545290"/>
            <a:ext cx="3408344" cy="2312266"/>
          </a:xfrm>
          <a:prstGeom prst="roundRect">
            <a:avLst>
              <a:gd name="adj" fmla="val 6781"/>
            </a:avLst>
          </a:prstGeom>
          <a:noFill/>
          <a:ln>
            <a:solidFill>
              <a:srgbClr val="CFE5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90DCC89-5A9C-4868-AA91-BC21D69E4CF4}"/>
              </a:ext>
            </a:extLst>
          </p:cNvPr>
          <p:cNvSpPr txBox="1"/>
          <p:nvPr/>
        </p:nvSpPr>
        <p:spPr>
          <a:xfrm>
            <a:off x="3386358" y="2420888"/>
            <a:ext cx="3400290" cy="584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맞습니다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틀립니다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5" name="그림 114">
            <a:extLst>
              <a:ext uri="{FF2B5EF4-FFF2-40B4-BE49-F238E27FC236}">
                <a16:creationId xmlns:a16="http://schemas.microsoft.com/office/drawing/2014/main" id="{3B6E6D01-A812-45F5-A385-83D919E029C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170" y="3153122"/>
            <a:ext cx="448887" cy="275878"/>
          </a:xfrm>
          <a:prstGeom prst="rect">
            <a:avLst/>
          </a:prstGeom>
        </p:spPr>
      </p:pic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2FC05EF4-1D87-454B-A30F-A352CEFABD32}"/>
              </a:ext>
            </a:extLst>
          </p:cNvPr>
          <p:cNvGrpSpPr/>
          <p:nvPr/>
        </p:nvGrpSpPr>
        <p:grpSpPr>
          <a:xfrm>
            <a:off x="3937738" y="3125590"/>
            <a:ext cx="2848907" cy="1663779"/>
            <a:chOff x="1452623" y="2688952"/>
            <a:chExt cx="784068" cy="497271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69E87DE-8F06-4032-8ECB-EC894CBD2F95}"/>
                </a:ext>
              </a:extLst>
            </p:cNvPr>
            <p:cNvSpPr txBox="1"/>
            <p:nvPr/>
          </p:nvSpPr>
          <p:spPr>
            <a:xfrm>
              <a:off x="1452623" y="2695535"/>
              <a:ext cx="759186" cy="4906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8" name="TextBox 43">
              <a:extLst>
                <a:ext uri="{FF2B5EF4-FFF2-40B4-BE49-F238E27FC236}">
                  <a16:creationId xmlns:a16="http://schemas.microsoft.com/office/drawing/2014/main" id="{2399AF2C-6DF5-42D2-AD3C-D246994B3F41}"/>
                </a:ext>
              </a:extLst>
            </p:cNvPr>
            <p:cNvSpPr txBox="1"/>
            <p:nvPr/>
          </p:nvSpPr>
          <p:spPr>
            <a:xfrm>
              <a:off x="1514736" y="2688952"/>
              <a:ext cx="721955" cy="4228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ko-KR" altLang="en-US" sz="19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비율    을 소수로 </a:t>
              </a:r>
              <a:endPara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19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나타내면 </a:t>
              </a:r>
              <a:r>
                <a:rPr lang="en-US" altLang="ko-KR" sz="19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0.5</a:t>
              </a:r>
              <a:r>
                <a:rPr lang="ko-KR" altLang="en-US" sz="19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이고</a:t>
              </a:r>
              <a:r>
                <a:rPr lang="en-US" altLang="ko-KR" sz="19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</a:p>
            <a:p>
              <a:r>
                <a:rPr lang="ko-KR" altLang="en-US" sz="19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이것을 백분율로 나타내면 </a:t>
              </a:r>
              <a:r>
                <a:rPr lang="en-US" altLang="ko-KR" sz="19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0.5×100</a:t>
              </a:r>
              <a:r>
                <a:rPr lang="ko-KR" altLang="en-US" sz="19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9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50</a:t>
              </a:r>
              <a:r>
                <a:rPr lang="ko-KR" altLang="en-US" sz="19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</a:t>
              </a:r>
              <a:r>
                <a:rPr lang="en-US" altLang="ko-KR" sz="19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50(%)</a:t>
              </a:r>
              <a:r>
                <a:rPr lang="ko-KR" altLang="en-US" sz="19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9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pic>
        <p:nvPicPr>
          <p:cNvPr id="119" name="Picture 2">
            <a:extLst>
              <a:ext uri="{FF2B5EF4-FFF2-40B4-BE49-F238E27FC236}">
                <a16:creationId xmlns:a16="http://schemas.microsoft.com/office/drawing/2014/main" id="{B6866DC9-4E01-4693-8B2B-93A02BA8B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985" y="3294251"/>
            <a:ext cx="257391" cy="206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8" name="타원 127">
            <a:extLst>
              <a:ext uri="{FF2B5EF4-FFF2-40B4-BE49-F238E27FC236}">
                <a16:creationId xmlns:a16="http://schemas.microsoft.com/office/drawing/2014/main" id="{07A2E712-A7E0-49A9-B002-36E89E3C395B}"/>
              </a:ext>
            </a:extLst>
          </p:cNvPr>
          <p:cNvSpPr/>
          <p:nvPr/>
        </p:nvSpPr>
        <p:spPr>
          <a:xfrm>
            <a:off x="2757962" y="53393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502F7EBE-919D-4284-8B4E-74872D9E41C7}"/>
              </a:ext>
            </a:extLst>
          </p:cNvPr>
          <p:cNvSpPr/>
          <p:nvPr/>
        </p:nvSpPr>
        <p:spPr>
          <a:xfrm>
            <a:off x="3697095" y="24651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47365901-6A2A-453A-8059-E4C5BEC70027}"/>
              </a:ext>
            </a:extLst>
          </p:cNvPr>
          <p:cNvGrpSpPr/>
          <p:nvPr/>
        </p:nvGrpSpPr>
        <p:grpSpPr>
          <a:xfrm flipV="1">
            <a:off x="3077706" y="5398679"/>
            <a:ext cx="1117171" cy="183634"/>
            <a:chOff x="290979" y="2009759"/>
            <a:chExt cx="2665167" cy="433388"/>
          </a:xfrm>
        </p:grpSpPr>
        <p:pic>
          <p:nvPicPr>
            <p:cNvPr id="64" name="Picture 15">
              <a:extLst>
                <a:ext uri="{FF2B5EF4-FFF2-40B4-BE49-F238E27FC236}">
                  <a16:creationId xmlns:a16="http://schemas.microsoft.com/office/drawing/2014/main" id="{60A6675F-048B-4346-88F9-06971A2B8C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3">
              <a:extLst>
                <a:ext uri="{FF2B5EF4-FFF2-40B4-BE49-F238E27FC236}">
                  <a16:creationId xmlns:a16="http://schemas.microsoft.com/office/drawing/2014/main" id="{AED84315-9407-4A13-94E6-FBE8824508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2">
              <a:extLst>
                <a:ext uri="{FF2B5EF4-FFF2-40B4-BE49-F238E27FC236}">
                  <a16:creationId xmlns:a16="http://schemas.microsoft.com/office/drawing/2014/main" id="{D0441735-B480-47D6-8ACA-A9C67903E7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6">
              <a:extLst>
                <a:ext uri="{FF2B5EF4-FFF2-40B4-BE49-F238E27FC236}">
                  <a16:creationId xmlns:a16="http://schemas.microsoft.com/office/drawing/2014/main" id="{A23D67A0-5081-4E87-8560-B87F413710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73" name="그림 72">
            <a:extLst>
              <a:ext uri="{FF2B5EF4-FFF2-40B4-BE49-F238E27FC236}">
                <a16:creationId xmlns:a16="http://schemas.microsoft.com/office/drawing/2014/main" id="{FF2A21C0-1D61-4C46-BA23-D4EB561D83B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642" y="4735254"/>
            <a:ext cx="854940" cy="847059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18172274-E8CA-4288-A6E6-863B57F8C54F}"/>
              </a:ext>
            </a:extLst>
          </p:cNvPr>
          <p:cNvGrpSpPr/>
          <p:nvPr/>
        </p:nvGrpSpPr>
        <p:grpSpPr>
          <a:xfrm>
            <a:off x="1295400" y="2748436"/>
            <a:ext cx="357458" cy="646331"/>
            <a:chOff x="1170141" y="2763392"/>
            <a:chExt cx="468910" cy="646331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C6C6038-B845-41F6-A570-286688503F35}"/>
                </a:ext>
              </a:extLst>
            </p:cNvPr>
            <p:cNvSpPr txBox="1"/>
            <p:nvPr/>
          </p:nvSpPr>
          <p:spPr>
            <a:xfrm>
              <a:off x="1170141" y="2763392"/>
              <a:ext cx="468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D939BCB0-F04A-45EA-AC7D-7CBC941F2467}"/>
                </a:ext>
              </a:extLst>
            </p:cNvPr>
            <p:cNvCxnSpPr/>
            <p:nvPr/>
          </p:nvCxnSpPr>
          <p:spPr bwMode="auto">
            <a:xfrm>
              <a:off x="1255395" y="3087579"/>
              <a:ext cx="303511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75" name="그림 74">
            <a:extLst>
              <a:ext uri="{FF2B5EF4-FFF2-40B4-BE49-F238E27FC236}">
                <a16:creationId xmlns:a16="http://schemas.microsoft.com/office/drawing/2014/main" id="{E97D570D-52F0-4769-80C7-C7A029E060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576" y="2561262"/>
            <a:ext cx="504056" cy="492979"/>
          </a:xfrm>
          <a:prstGeom prst="rect">
            <a:avLst/>
          </a:prstGeom>
        </p:spPr>
      </p:pic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B6559CB3-8006-449B-B8CA-8708698FAC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778391"/>
              </p:ext>
            </p:extLst>
          </p:nvPr>
        </p:nvGraphicFramePr>
        <p:xfrm>
          <a:off x="4807452" y="3126481"/>
          <a:ext cx="248776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776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1501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963376"/>
              </p:ext>
            </p:extLst>
          </p:nvPr>
        </p:nvGraphicFramePr>
        <p:xfrm>
          <a:off x="179388" y="176213"/>
          <a:ext cx="8677276" cy="1113140"/>
        </p:xfrm>
        <a:graphic>
          <a:graphicData uri="http://schemas.openxmlformats.org/drawingml/2006/table">
            <a:tbl>
              <a:tblPr/>
              <a:tblGrid>
                <a:gridCol w="8175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7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03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suhi_0601_04_0006.html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56~57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3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EFA70154-566A-4DA7-9BEA-13DDD2119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6473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C00440B-47B6-45C6-B571-80416802E80A}"/>
              </a:ext>
            </a:extLst>
          </p:cNvPr>
          <p:cNvSpPr/>
          <p:nvPr/>
        </p:nvSpPr>
        <p:spPr>
          <a:xfrm>
            <a:off x="290714" y="1817718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FB5BF1B-76AF-459D-8717-57B2F269A2D5}"/>
              </a:ext>
            </a:extLst>
          </p:cNvPr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FC8786-33D5-4325-B84A-DB9569414BA6}"/>
              </a:ext>
            </a:extLst>
          </p:cNvPr>
          <p:cNvSpPr/>
          <p:nvPr/>
        </p:nvSpPr>
        <p:spPr>
          <a:xfrm>
            <a:off x="5727830" y="5072905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6107EDB-9776-4289-B681-989F7FADEDE8}"/>
              </a:ext>
            </a:extLst>
          </p:cNvPr>
          <p:cNvSpPr/>
          <p:nvPr/>
        </p:nvSpPr>
        <p:spPr>
          <a:xfrm>
            <a:off x="5616628" y="512052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8FE5493-578A-4E3D-A4D7-28C9831CE499}"/>
              </a:ext>
            </a:extLst>
          </p:cNvPr>
          <p:cNvSpPr/>
          <p:nvPr/>
        </p:nvSpPr>
        <p:spPr>
          <a:xfrm>
            <a:off x="690321" y="1817718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D3653DF-5584-459F-AC5E-9B2CD3C279AC}"/>
              </a:ext>
            </a:extLst>
          </p:cNvPr>
          <p:cNvSpPr/>
          <p:nvPr/>
        </p:nvSpPr>
        <p:spPr>
          <a:xfrm>
            <a:off x="579119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80EC834-E776-4C16-871D-74F896EF526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854879" y="1903049"/>
            <a:ext cx="372864" cy="388320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71C5713-3AF7-47D2-A3ED-13FDAE927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107708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빈칸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extBox 7">
            <a:extLst>
              <a:ext uri="{FF2B5EF4-FFF2-40B4-BE49-F238E27FC236}">
                <a16:creationId xmlns:a16="http://schemas.microsoft.com/office/drawing/2014/main" id="{41640339-2FEC-4957-B3EF-CCCF6D3BB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AA4C8B34-72DE-4CA8-8AD3-046E72C57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비와 비율</a:t>
            </a:r>
          </a:p>
        </p:txBody>
      </p:sp>
      <p:sp>
        <p:nvSpPr>
          <p:cNvPr id="14" name="직사각형 21">
            <a:extLst>
              <a:ext uri="{FF2B5EF4-FFF2-40B4-BE49-F238E27FC236}">
                <a16:creationId xmlns:a16="http://schemas.microsoft.com/office/drawing/2014/main" id="{5287B60D-A2E6-4B6C-846E-2F7E0F774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suhi_0601_04_0006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D70162BB-E7CA-4835-9DBD-F11768261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06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백분율을 알아볼까요</a:t>
            </a:r>
          </a:p>
        </p:txBody>
      </p:sp>
    </p:spTree>
    <p:extLst>
      <p:ext uri="{BB962C8B-B14F-4D97-AF65-F5344CB8AC3E}">
        <p14:creationId xmlns:p14="http://schemas.microsoft.com/office/powerpoint/2010/main" val="1985641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FC782F2-A941-412B-8B24-F6076B205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8377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C00440B-47B6-45C6-B571-80416802E80A}"/>
              </a:ext>
            </a:extLst>
          </p:cNvPr>
          <p:cNvSpPr/>
          <p:nvPr/>
        </p:nvSpPr>
        <p:spPr>
          <a:xfrm>
            <a:off x="290714" y="1817718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FB5BF1B-76AF-459D-8717-57B2F269A2D5}"/>
              </a:ext>
            </a:extLst>
          </p:cNvPr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FC8786-33D5-4325-B84A-DB9569414BA6}"/>
              </a:ext>
            </a:extLst>
          </p:cNvPr>
          <p:cNvSpPr/>
          <p:nvPr/>
        </p:nvSpPr>
        <p:spPr>
          <a:xfrm>
            <a:off x="5727830" y="5072905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6107EDB-9776-4289-B681-989F7FADEDE8}"/>
              </a:ext>
            </a:extLst>
          </p:cNvPr>
          <p:cNvSpPr/>
          <p:nvPr/>
        </p:nvSpPr>
        <p:spPr>
          <a:xfrm>
            <a:off x="5616628" y="512052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71C5713-3AF7-47D2-A3ED-13FDAE927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945535"/>
              </p:ext>
            </p:extLst>
          </p:nvPr>
        </p:nvGraphicFramePr>
        <p:xfrm>
          <a:off x="7012749" y="690525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및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extBox 7">
            <a:extLst>
              <a:ext uri="{FF2B5EF4-FFF2-40B4-BE49-F238E27FC236}">
                <a16:creationId xmlns:a16="http://schemas.microsoft.com/office/drawing/2014/main" id="{41640339-2FEC-4957-B3EF-CCCF6D3BB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AA4C8B34-72DE-4CA8-8AD3-046E72C57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비와 비율</a:t>
            </a:r>
          </a:p>
        </p:txBody>
      </p:sp>
      <p:sp>
        <p:nvSpPr>
          <p:cNvPr id="14" name="직사각형 21">
            <a:extLst>
              <a:ext uri="{FF2B5EF4-FFF2-40B4-BE49-F238E27FC236}">
                <a16:creationId xmlns:a16="http://schemas.microsoft.com/office/drawing/2014/main" id="{5287B60D-A2E6-4B6C-846E-2F7E0F774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suhi_0601_04_0006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D70162BB-E7CA-4835-9DBD-F11768261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06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백분율을 알아볼까요</a:t>
            </a:r>
          </a:p>
        </p:txBody>
      </p:sp>
      <p:pic>
        <p:nvPicPr>
          <p:cNvPr id="18" name="Picture 13">
            <a:extLst>
              <a:ext uri="{FF2B5EF4-FFF2-40B4-BE49-F238E27FC236}">
                <a16:creationId xmlns:a16="http://schemas.microsoft.com/office/drawing/2014/main" id="{B62FE63D-801E-4156-930E-88A81CE08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921" y="5117329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8CD77A7-DC52-4CD7-BB9E-48954DA01C48}"/>
              </a:ext>
            </a:extLst>
          </p:cNvPr>
          <p:cNvSpPr/>
          <p:nvPr/>
        </p:nvSpPr>
        <p:spPr>
          <a:xfrm>
            <a:off x="4460798" y="5072905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8BF7D2C-81A4-42FF-AF6D-B8025E790C23}"/>
              </a:ext>
            </a:extLst>
          </p:cNvPr>
          <p:cNvSpPr/>
          <p:nvPr/>
        </p:nvSpPr>
        <p:spPr>
          <a:xfrm>
            <a:off x="4349596" y="512052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730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FC782F2-A941-412B-8B24-F6076B205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8377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C00440B-47B6-45C6-B571-80416802E80A}"/>
              </a:ext>
            </a:extLst>
          </p:cNvPr>
          <p:cNvSpPr/>
          <p:nvPr/>
        </p:nvSpPr>
        <p:spPr>
          <a:xfrm>
            <a:off x="290714" y="1817718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FC8786-33D5-4325-B84A-DB9569414BA6}"/>
              </a:ext>
            </a:extLst>
          </p:cNvPr>
          <p:cNvSpPr/>
          <p:nvPr/>
        </p:nvSpPr>
        <p:spPr>
          <a:xfrm>
            <a:off x="5727830" y="5072905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71C5713-3AF7-47D2-A3ED-13FDAE927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390882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볼드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extBox 7">
            <a:extLst>
              <a:ext uri="{FF2B5EF4-FFF2-40B4-BE49-F238E27FC236}">
                <a16:creationId xmlns:a16="http://schemas.microsoft.com/office/drawing/2014/main" id="{41640339-2FEC-4957-B3EF-CCCF6D3BB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AA4C8B34-72DE-4CA8-8AD3-046E72C57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비와 비율</a:t>
            </a:r>
          </a:p>
        </p:txBody>
      </p:sp>
      <p:sp>
        <p:nvSpPr>
          <p:cNvPr id="14" name="직사각형 21">
            <a:extLst>
              <a:ext uri="{FF2B5EF4-FFF2-40B4-BE49-F238E27FC236}">
                <a16:creationId xmlns:a16="http://schemas.microsoft.com/office/drawing/2014/main" id="{5287B60D-A2E6-4B6C-846E-2F7E0F774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suhi_0601_04_0006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D70162BB-E7CA-4835-9DBD-F11768261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06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백분율을 알아볼까요</a:t>
            </a:r>
          </a:p>
        </p:txBody>
      </p:sp>
      <p:pic>
        <p:nvPicPr>
          <p:cNvPr id="18" name="Picture 13">
            <a:extLst>
              <a:ext uri="{FF2B5EF4-FFF2-40B4-BE49-F238E27FC236}">
                <a16:creationId xmlns:a16="http://schemas.microsoft.com/office/drawing/2014/main" id="{B62FE63D-801E-4156-930E-88A81CE08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921" y="5117329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8CD77A7-DC52-4CD7-BB9E-48954DA01C48}"/>
              </a:ext>
            </a:extLst>
          </p:cNvPr>
          <p:cNvSpPr/>
          <p:nvPr/>
        </p:nvSpPr>
        <p:spPr>
          <a:xfrm>
            <a:off x="4460798" y="5072905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94FE0B6-DFA8-4554-B7FA-BF4F7D957D02}"/>
              </a:ext>
            </a:extLst>
          </p:cNvPr>
          <p:cNvGrpSpPr/>
          <p:nvPr/>
        </p:nvGrpSpPr>
        <p:grpSpPr>
          <a:xfrm>
            <a:off x="177221" y="2969040"/>
            <a:ext cx="6667165" cy="2182869"/>
            <a:chOff x="289983" y="2550926"/>
            <a:chExt cx="6667165" cy="2182869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CDC0AFE4-4CA9-4867-97E0-FA78AB7E6431}"/>
                </a:ext>
              </a:extLst>
            </p:cNvPr>
            <p:cNvGrpSpPr/>
            <p:nvPr/>
          </p:nvGrpSpPr>
          <p:grpSpPr>
            <a:xfrm>
              <a:off x="289983" y="2550926"/>
              <a:ext cx="6667165" cy="2182869"/>
              <a:chOff x="192745" y="2766385"/>
              <a:chExt cx="6667165" cy="2182869"/>
            </a:xfrm>
          </p:grpSpPr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E9144792-D025-4800-AA07-3B60F438A496}"/>
                  </a:ext>
                </a:extLst>
              </p:cNvPr>
              <p:cNvSpPr/>
              <p:nvPr/>
            </p:nvSpPr>
            <p:spPr>
              <a:xfrm>
                <a:off x="192745" y="3058992"/>
                <a:ext cx="6667165" cy="1702156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6F21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각 삼각형 26">
                <a:extLst>
                  <a:ext uri="{FF2B5EF4-FFF2-40B4-BE49-F238E27FC236}">
                    <a16:creationId xmlns:a16="http://schemas.microsoft.com/office/drawing/2014/main" id="{1F35FD23-A106-4B98-81F2-FB982C52D662}"/>
                  </a:ext>
                </a:extLst>
              </p:cNvPr>
              <p:cNvSpPr/>
              <p:nvPr/>
            </p:nvSpPr>
            <p:spPr>
              <a:xfrm flipH="1" flipV="1">
                <a:off x="4619104" y="4761147"/>
                <a:ext cx="195359" cy="188107"/>
              </a:xfrm>
              <a:prstGeom prst="rtTriangle">
                <a:avLst/>
              </a:prstGeom>
              <a:solidFill>
                <a:srgbClr val="6F218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28" name="Picture 2">
                <a:extLst>
                  <a:ext uri="{FF2B5EF4-FFF2-40B4-BE49-F238E27FC236}">
                    <a16:creationId xmlns:a16="http://schemas.microsoft.com/office/drawing/2014/main" id="{98BB6C29-DCFA-4F66-89A3-CCC780C40A0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03" r="86080" b="78336"/>
              <a:stretch/>
            </p:blipFill>
            <p:spPr bwMode="auto">
              <a:xfrm>
                <a:off x="401359" y="2766385"/>
                <a:ext cx="851256" cy="2926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22DF7CA-55D9-4596-9E8E-1571461BC106}"/>
                </a:ext>
              </a:extLst>
            </p:cNvPr>
            <p:cNvSpPr txBox="1"/>
            <p:nvPr/>
          </p:nvSpPr>
          <p:spPr>
            <a:xfrm>
              <a:off x="499249" y="2914566"/>
              <a:ext cx="6307457" cy="1522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그림을 보고 전체에 대한 색칠한 부분의 비율을 백분율로 나타내면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전체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칸 중 색칠한 부분이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칸이므로    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×100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 (%)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전체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칸 중 색칠한 부분이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칸이므로   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×100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32 (%)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전체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50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칸 중 색칠한 부분이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26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칸이므로    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×100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52 (%)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43B8E76D-7A61-48FD-AB62-AEAB09FDF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736462"/>
              </p:ext>
            </p:extLst>
          </p:nvPr>
        </p:nvGraphicFramePr>
        <p:xfrm>
          <a:off x="4234438" y="3664290"/>
          <a:ext cx="337562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562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2439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2439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sp>
        <p:nvSpPr>
          <p:cNvPr id="31" name="타원 30">
            <a:extLst>
              <a:ext uri="{FF2B5EF4-FFF2-40B4-BE49-F238E27FC236}">
                <a16:creationId xmlns:a16="http://schemas.microsoft.com/office/drawing/2014/main" id="{A2652662-47D7-4497-A4E7-80674A199DD8}"/>
              </a:ext>
            </a:extLst>
          </p:cNvPr>
          <p:cNvSpPr/>
          <p:nvPr/>
        </p:nvSpPr>
        <p:spPr>
          <a:xfrm>
            <a:off x="5141606" y="355688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6D63D945-E150-44E4-A01B-50CD70F5CD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858119"/>
              </p:ext>
            </p:extLst>
          </p:nvPr>
        </p:nvGraphicFramePr>
        <p:xfrm>
          <a:off x="4081493" y="4031323"/>
          <a:ext cx="305889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889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18899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18899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7E6C67D9-8BBB-410A-BA2F-869C34A414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760394"/>
              </p:ext>
            </p:extLst>
          </p:nvPr>
        </p:nvGraphicFramePr>
        <p:xfrm>
          <a:off x="4249619" y="4413998"/>
          <a:ext cx="305889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889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13940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13940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sp>
        <p:nvSpPr>
          <p:cNvPr id="35" name="타원 34">
            <a:extLst>
              <a:ext uri="{FF2B5EF4-FFF2-40B4-BE49-F238E27FC236}">
                <a16:creationId xmlns:a16="http://schemas.microsoft.com/office/drawing/2014/main" id="{5B7BE8BD-5407-464A-8D15-8E18D43CCAC0}"/>
              </a:ext>
            </a:extLst>
          </p:cNvPr>
          <p:cNvSpPr/>
          <p:nvPr/>
        </p:nvSpPr>
        <p:spPr>
          <a:xfrm>
            <a:off x="4892846" y="40560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38221C68-6211-42C1-AE68-FAF932C0624B}"/>
              </a:ext>
            </a:extLst>
          </p:cNvPr>
          <p:cNvSpPr/>
          <p:nvPr/>
        </p:nvSpPr>
        <p:spPr>
          <a:xfrm>
            <a:off x="5082840" y="445823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BE428AA7-0D86-476A-AEFB-66EA13022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79" y="3854782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2">
            <a:extLst>
              <a:ext uri="{FF2B5EF4-FFF2-40B4-BE49-F238E27FC236}">
                <a16:creationId xmlns:a16="http://schemas.microsoft.com/office/drawing/2014/main" id="{2D5292A5-E11A-4136-9506-14350E45F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79" y="4221088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DE7A5545-DA55-4EB2-B79B-BAA04547F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79" y="4581128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9065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48FA0B2-79B4-44F2-9150-8F683878A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4756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C00440B-47B6-45C6-B571-80416802E80A}"/>
              </a:ext>
            </a:extLst>
          </p:cNvPr>
          <p:cNvSpPr/>
          <p:nvPr/>
        </p:nvSpPr>
        <p:spPr>
          <a:xfrm>
            <a:off x="290714" y="1817718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FB5BF1B-76AF-459D-8717-57B2F269A2D5}"/>
              </a:ext>
            </a:extLst>
          </p:cNvPr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FC8786-33D5-4325-B84A-DB9569414BA6}"/>
              </a:ext>
            </a:extLst>
          </p:cNvPr>
          <p:cNvSpPr/>
          <p:nvPr/>
        </p:nvSpPr>
        <p:spPr>
          <a:xfrm>
            <a:off x="5727830" y="5072905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6107EDB-9776-4289-B681-989F7FADEDE8}"/>
              </a:ext>
            </a:extLst>
          </p:cNvPr>
          <p:cNvSpPr/>
          <p:nvPr/>
        </p:nvSpPr>
        <p:spPr>
          <a:xfrm>
            <a:off x="5616628" y="512052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71C5713-3AF7-47D2-A3ED-13FDAE927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914254"/>
              </p:ext>
            </p:extLst>
          </p:nvPr>
        </p:nvGraphicFramePr>
        <p:xfrm>
          <a:off x="7012749" y="690525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표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및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extBox 7">
            <a:extLst>
              <a:ext uri="{FF2B5EF4-FFF2-40B4-BE49-F238E27FC236}">
                <a16:creationId xmlns:a16="http://schemas.microsoft.com/office/drawing/2014/main" id="{41640339-2FEC-4957-B3EF-CCCF6D3BB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AA4C8B34-72DE-4CA8-8AD3-046E72C57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비와 비율</a:t>
            </a:r>
          </a:p>
        </p:txBody>
      </p:sp>
      <p:sp>
        <p:nvSpPr>
          <p:cNvPr id="14" name="직사각형 21">
            <a:extLst>
              <a:ext uri="{FF2B5EF4-FFF2-40B4-BE49-F238E27FC236}">
                <a16:creationId xmlns:a16="http://schemas.microsoft.com/office/drawing/2014/main" id="{5287B60D-A2E6-4B6C-846E-2F7E0F774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suhi_0601_04_0006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D70162BB-E7CA-4835-9DBD-F11768261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06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백분율을 알아볼까요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0689F13-A35C-4BEB-8CDA-B06D1A95C85D}"/>
              </a:ext>
            </a:extLst>
          </p:cNvPr>
          <p:cNvSpPr/>
          <p:nvPr/>
        </p:nvSpPr>
        <p:spPr>
          <a:xfrm>
            <a:off x="467917" y="329155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B6A65DE-AA2C-4CB4-8BC0-52E17F140516}"/>
              </a:ext>
            </a:extLst>
          </p:cNvPr>
          <p:cNvSpPr/>
          <p:nvPr/>
        </p:nvSpPr>
        <p:spPr>
          <a:xfrm>
            <a:off x="689198" y="2305119"/>
            <a:ext cx="5755009" cy="28154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13">
            <a:extLst>
              <a:ext uri="{FF2B5EF4-FFF2-40B4-BE49-F238E27FC236}">
                <a16:creationId xmlns:a16="http://schemas.microsoft.com/office/drawing/2014/main" id="{00D208DB-7727-4B99-9F20-9847F0BC9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921" y="5117329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299E26BF-EBFA-4E39-8C9C-B0CC8B24BF3D}"/>
              </a:ext>
            </a:extLst>
          </p:cNvPr>
          <p:cNvSpPr/>
          <p:nvPr/>
        </p:nvSpPr>
        <p:spPr>
          <a:xfrm>
            <a:off x="4460798" y="5072905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059967A-1F64-4AF6-B3A9-B4899A3A471D}"/>
              </a:ext>
            </a:extLst>
          </p:cNvPr>
          <p:cNvSpPr/>
          <p:nvPr/>
        </p:nvSpPr>
        <p:spPr>
          <a:xfrm>
            <a:off x="4349596" y="512052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225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48FA0B2-79B4-44F2-9150-8F683878A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4756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C00440B-47B6-45C6-B571-80416802E80A}"/>
              </a:ext>
            </a:extLst>
          </p:cNvPr>
          <p:cNvSpPr/>
          <p:nvPr/>
        </p:nvSpPr>
        <p:spPr>
          <a:xfrm>
            <a:off x="290714" y="1817718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FC8786-33D5-4325-B84A-DB9569414BA6}"/>
              </a:ext>
            </a:extLst>
          </p:cNvPr>
          <p:cNvSpPr/>
          <p:nvPr/>
        </p:nvSpPr>
        <p:spPr>
          <a:xfrm>
            <a:off x="5727830" y="5072905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41640339-2FEC-4957-B3EF-CCCF6D3BB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AA4C8B34-72DE-4CA8-8AD3-046E72C57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비와 비율</a:t>
            </a:r>
          </a:p>
        </p:txBody>
      </p:sp>
      <p:sp>
        <p:nvSpPr>
          <p:cNvPr id="14" name="직사각형 21">
            <a:extLst>
              <a:ext uri="{FF2B5EF4-FFF2-40B4-BE49-F238E27FC236}">
                <a16:creationId xmlns:a16="http://schemas.microsoft.com/office/drawing/2014/main" id="{5287B60D-A2E6-4B6C-846E-2F7E0F774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suhi_0601_04_0006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D70162BB-E7CA-4835-9DBD-F11768261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06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백분율을 알아볼까요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B6A65DE-AA2C-4CB4-8BC0-52E17F140516}"/>
              </a:ext>
            </a:extLst>
          </p:cNvPr>
          <p:cNvSpPr/>
          <p:nvPr/>
        </p:nvSpPr>
        <p:spPr>
          <a:xfrm>
            <a:off x="689198" y="2305119"/>
            <a:ext cx="5755009" cy="28154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13">
            <a:extLst>
              <a:ext uri="{FF2B5EF4-FFF2-40B4-BE49-F238E27FC236}">
                <a16:creationId xmlns:a16="http://schemas.microsoft.com/office/drawing/2014/main" id="{00D208DB-7727-4B99-9F20-9847F0BC9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921" y="5117329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299E26BF-EBFA-4E39-8C9C-B0CC8B24BF3D}"/>
              </a:ext>
            </a:extLst>
          </p:cNvPr>
          <p:cNvSpPr/>
          <p:nvPr/>
        </p:nvSpPr>
        <p:spPr>
          <a:xfrm>
            <a:off x="4460798" y="5072905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832D856-C7D9-494E-9535-96EDCA74C6DA}"/>
              </a:ext>
            </a:extLst>
          </p:cNvPr>
          <p:cNvGrpSpPr/>
          <p:nvPr/>
        </p:nvGrpSpPr>
        <p:grpSpPr>
          <a:xfrm>
            <a:off x="215516" y="2876631"/>
            <a:ext cx="6977305" cy="2324048"/>
            <a:chOff x="314337" y="835053"/>
            <a:chExt cx="6977305" cy="2324048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8D557EA9-6515-4604-A5BD-73ABFD11C0B1}"/>
                </a:ext>
              </a:extLst>
            </p:cNvPr>
            <p:cNvGrpSpPr/>
            <p:nvPr/>
          </p:nvGrpSpPr>
          <p:grpSpPr>
            <a:xfrm>
              <a:off x="314337" y="835053"/>
              <a:ext cx="6660739" cy="2215908"/>
              <a:chOff x="217099" y="1050512"/>
              <a:chExt cx="6660739" cy="2215908"/>
            </a:xfrm>
          </p:grpSpPr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964B364D-79EE-4BEE-AF77-A21B60C12DAF}"/>
                  </a:ext>
                </a:extLst>
              </p:cNvPr>
              <p:cNvSpPr/>
              <p:nvPr/>
            </p:nvSpPr>
            <p:spPr>
              <a:xfrm>
                <a:off x="217099" y="1352856"/>
                <a:ext cx="6660739" cy="1704902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6F21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각 삼각형 23">
                <a:extLst>
                  <a:ext uri="{FF2B5EF4-FFF2-40B4-BE49-F238E27FC236}">
                    <a16:creationId xmlns:a16="http://schemas.microsoft.com/office/drawing/2014/main" id="{311989F8-0E79-49D8-A45B-A91092F6C380}"/>
                  </a:ext>
                </a:extLst>
              </p:cNvPr>
              <p:cNvSpPr/>
              <p:nvPr/>
            </p:nvSpPr>
            <p:spPr>
              <a:xfrm flipH="1" flipV="1">
                <a:off x="4668383" y="3078313"/>
                <a:ext cx="195359" cy="188107"/>
              </a:xfrm>
              <a:prstGeom prst="rtTriangle">
                <a:avLst/>
              </a:prstGeom>
              <a:solidFill>
                <a:srgbClr val="6F218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  <p:pic>
            <p:nvPicPr>
              <p:cNvPr id="26" name="Picture 2">
                <a:extLst>
                  <a:ext uri="{FF2B5EF4-FFF2-40B4-BE49-F238E27FC236}">
                    <a16:creationId xmlns:a16="http://schemas.microsoft.com/office/drawing/2014/main" id="{7F4D4D14-3479-4F0E-A3C5-40C372F0A69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03" r="86080" b="78336"/>
              <a:stretch/>
            </p:blipFill>
            <p:spPr bwMode="auto">
              <a:xfrm>
                <a:off x="641543" y="1050512"/>
                <a:ext cx="851256" cy="2926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9074547-702C-474B-A51D-767CE3FEB165}"/>
                </a:ext>
              </a:extLst>
            </p:cNvPr>
            <p:cNvSpPr txBox="1"/>
            <p:nvPr/>
          </p:nvSpPr>
          <p:spPr>
            <a:xfrm>
              <a:off x="354737" y="1175416"/>
              <a:ext cx="6936905" cy="19836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＝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0.27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백분율로 나타내면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0.27×100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27 (%)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200000"/>
                </a:lnSpc>
              </a:pP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0.02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     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    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),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백분율로 나타내면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0.02×100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(%)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       ＝     ＝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0.75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백분율로 나타내면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0.75×100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75 (%)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>
                <a:lnSpc>
                  <a:spcPct val="200000"/>
                </a:lnSpc>
              </a:pP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D6A2D2B3-80A4-46DF-85A8-BFF83FD3E2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924017"/>
              </p:ext>
            </p:extLst>
          </p:nvPr>
        </p:nvGraphicFramePr>
        <p:xfrm>
          <a:off x="464108" y="3287801"/>
          <a:ext cx="367090" cy="510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090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3957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27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6679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40A6A933-5BCA-4B77-9CC4-237CB44E5F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228921"/>
              </p:ext>
            </p:extLst>
          </p:nvPr>
        </p:nvGraphicFramePr>
        <p:xfrm>
          <a:off x="1100961" y="3791761"/>
          <a:ext cx="367090" cy="510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090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3957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6679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16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2DD22B0E-9BDA-4220-8247-8B8F9210AA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723733"/>
              </p:ext>
            </p:extLst>
          </p:nvPr>
        </p:nvGraphicFramePr>
        <p:xfrm>
          <a:off x="1737618" y="3798438"/>
          <a:ext cx="367090" cy="510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090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3957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6679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50</a:t>
                      </a:r>
                      <a:endParaRPr kumimoji="1" lang="ko-KR" altLang="en-US" sz="16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936FB8F3-570E-4649-AC0A-EAD3CC3755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97399"/>
              </p:ext>
            </p:extLst>
          </p:nvPr>
        </p:nvGraphicFramePr>
        <p:xfrm>
          <a:off x="464108" y="4283644"/>
          <a:ext cx="271049" cy="510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049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3957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6679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18420CE6-9590-48A1-B25F-11E4279380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227992"/>
              </p:ext>
            </p:extLst>
          </p:nvPr>
        </p:nvGraphicFramePr>
        <p:xfrm>
          <a:off x="904485" y="4283644"/>
          <a:ext cx="499347" cy="510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347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3957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3×25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6679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4×25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011F4F4D-E0DC-4667-8BF0-018D640B2C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625284"/>
              </p:ext>
            </p:extLst>
          </p:nvPr>
        </p:nvGraphicFramePr>
        <p:xfrm>
          <a:off x="1592793" y="4285214"/>
          <a:ext cx="367090" cy="510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090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3957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75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6679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sp>
        <p:nvSpPr>
          <p:cNvPr id="40" name="타원 39">
            <a:extLst>
              <a:ext uri="{FF2B5EF4-FFF2-40B4-BE49-F238E27FC236}">
                <a16:creationId xmlns:a16="http://schemas.microsoft.com/office/drawing/2014/main" id="{20214288-5A67-4447-AAC7-51182B361C59}"/>
              </a:ext>
            </a:extLst>
          </p:cNvPr>
          <p:cNvSpPr/>
          <p:nvPr/>
        </p:nvSpPr>
        <p:spPr>
          <a:xfrm>
            <a:off x="841212" y="3212976"/>
            <a:ext cx="296538" cy="28942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404A0155-C0F7-47D2-A364-E8CF96CE4A80}"/>
              </a:ext>
            </a:extLst>
          </p:cNvPr>
          <p:cNvSpPr/>
          <p:nvPr/>
        </p:nvSpPr>
        <p:spPr>
          <a:xfrm>
            <a:off x="4232376" y="3212976"/>
            <a:ext cx="296538" cy="28942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785E298-316C-4869-B542-E5D54DDA1A28}"/>
              </a:ext>
            </a:extLst>
          </p:cNvPr>
          <p:cNvSpPr/>
          <p:nvPr/>
        </p:nvSpPr>
        <p:spPr>
          <a:xfrm>
            <a:off x="940200" y="3696591"/>
            <a:ext cx="296538" cy="28942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AD81578-836A-4DC8-808E-B085301FE021}"/>
              </a:ext>
            </a:extLst>
          </p:cNvPr>
          <p:cNvSpPr/>
          <p:nvPr/>
        </p:nvSpPr>
        <p:spPr>
          <a:xfrm>
            <a:off x="4969178" y="3658834"/>
            <a:ext cx="296538" cy="28942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2322A970-15D7-44E0-8881-B377B17520BF}"/>
              </a:ext>
            </a:extLst>
          </p:cNvPr>
          <p:cNvSpPr/>
          <p:nvPr/>
        </p:nvSpPr>
        <p:spPr>
          <a:xfrm>
            <a:off x="5293352" y="4212691"/>
            <a:ext cx="296538" cy="28942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227EA5CA-F500-4871-BA8B-B61DF8A2A8B3}"/>
              </a:ext>
            </a:extLst>
          </p:cNvPr>
          <p:cNvSpPr/>
          <p:nvPr/>
        </p:nvSpPr>
        <p:spPr>
          <a:xfrm>
            <a:off x="1992332" y="4212691"/>
            <a:ext cx="296538" cy="28942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B5AC0F98-2FA6-44B4-9BA2-7101DE27AB99}"/>
              </a:ext>
            </a:extLst>
          </p:cNvPr>
          <p:cNvSpPr/>
          <p:nvPr/>
        </p:nvSpPr>
        <p:spPr>
          <a:xfrm>
            <a:off x="1554347" y="3696591"/>
            <a:ext cx="296538" cy="28942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D306203A-A0C1-4848-99AB-F964466E81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69988"/>
              </p:ext>
            </p:extLst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3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볼드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34" name="Picture 2">
            <a:extLst>
              <a:ext uri="{FF2B5EF4-FFF2-40B4-BE49-F238E27FC236}">
                <a16:creationId xmlns:a16="http://schemas.microsoft.com/office/drawing/2014/main" id="{9955035F-A55E-4489-AFAC-75B6899BD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416468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AF874DEC-1257-4467-B6FA-E5158A3EF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969060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088D2015-41AB-4C56-B52E-A2C92699D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430846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1414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5" y="971146"/>
            <a:ext cx="34343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>
              <a:defRPr/>
            </a:pPr>
            <a:r>
              <a:rPr kumimoji="0" lang="ko-KR" altLang="en-US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백분율을 알아볼까요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56~57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075738"/>
              </p:ext>
            </p:extLst>
          </p:nvPr>
        </p:nvGraphicFramePr>
        <p:xfrm>
          <a:off x="7012749" y="690525"/>
          <a:ext cx="2086863" cy="3451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그림은 기존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개발물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그림 그대로 사용해 주세요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예 약물 사용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.</a:t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</a:b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처음부터 나타나지 않음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.</a:t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</a:b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정답 칸 클릭 시 나타남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이너탭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사용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(3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개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정답확인 버튼 디자인 수정</a:t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 확인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토글됨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71" name="Picture 6">
            <a:extLst>
              <a:ext uri="{FF2B5EF4-FFF2-40B4-BE49-F238E27FC236}">
                <a16:creationId xmlns:a16="http://schemas.microsoft.com/office/drawing/2014/main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60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7">
            <a:extLst>
              <a:ext uri="{FF2B5EF4-FFF2-40B4-BE49-F238E27FC236}">
                <a16:creationId xmlns:a16="http://schemas.microsoft.com/office/drawing/2014/main" id="{46E16661-74D6-48E9-8544-5858BCD21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41" name="TextBox 8">
            <a:extLst>
              <a:ext uri="{FF2B5EF4-FFF2-40B4-BE49-F238E27FC236}">
                <a16:creationId xmlns:a16="http://schemas.microsoft.com/office/drawing/2014/main" id="{9A193849-1823-440A-915B-159EC29E7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비와 비율</a:t>
            </a:r>
          </a:p>
        </p:txBody>
      </p:sp>
      <p:sp>
        <p:nvSpPr>
          <p:cNvPr id="42" name="직사각형 21">
            <a:extLst>
              <a:ext uri="{FF2B5EF4-FFF2-40B4-BE49-F238E27FC236}">
                <a16:creationId xmlns:a16="http://schemas.microsoft.com/office/drawing/2014/main" id="{62F82C21-CE73-41D6-9710-37E5DF5AE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suhi_0601_04_0006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3" name="TextBox 9">
            <a:extLst>
              <a:ext uri="{FF2B5EF4-FFF2-40B4-BE49-F238E27FC236}">
                <a16:creationId xmlns:a16="http://schemas.microsoft.com/office/drawing/2014/main" id="{178E8411-FFF6-4F92-A8D1-EE2F782B5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06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백분율을 알아볼까요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0386C86-CB0F-4CC5-B24C-BA9501F84521}"/>
              </a:ext>
            </a:extLst>
          </p:cNvPr>
          <p:cNvSpPr/>
          <p:nvPr/>
        </p:nvSpPr>
        <p:spPr>
          <a:xfrm>
            <a:off x="677980" y="1546522"/>
            <a:ext cx="6334769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넓이가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400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㎡인 학교 강당에 넓이가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48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㎡인 무대를 만들려고 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물음에 답하세요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1" name="그림 110">
            <a:extLst>
              <a:ext uri="{FF2B5EF4-FFF2-40B4-BE49-F238E27FC236}">
                <a16:creationId xmlns:a16="http://schemas.microsoft.com/office/drawing/2014/main" id="{A6DFDF81-8F2C-460A-9099-56B6235A4D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39" y="1979682"/>
            <a:ext cx="348893" cy="293805"/>
          </a:xfrm>
          <a:prstGeom prst="rect">
            <a:avLst/>
          </a:prstGeom>
        </p:spPr>
      </p:pic>
      <p:sp>
        <p:nvSpPr>
          <p:cNvPr id="75" name="직사각형 74">
            <a:extLst>
              <a:ext uri="{FF2B5EF4-FFF2-40B4-BE49-F238E27FC236}">
                <a16:creationId xmlns:a16="http://schemas.microsoft.com/office/drawing/2014/main" id="{EF8D1A01-FE50-452D-A176-85700560F522}"/>
              </a:ext>
            </a:extLst>
          </p:cNvPr>
          <p:cNvSpPr/>
          <p:nvPr/>
        </p:nvSpPr>
        <p:spPr>
          <a:xfrm>
            <a:off x="363690" y="2272283"/>
            <a:ext cx="6545205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강당 넓이에 대한 무대 넓이의 비율을 백분율로 나타내어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4919366F-AAF9-408A-9DAD-22755950F0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63" y="2367941"/>
            <a:ext cx="163649" cy="193404"/>
          </a:xfrm>
          <a:prstGeom prst="rect">
            <a:avLst/>
          </a:prstGeom>
        </p:spPr>
      </p:pic>
      <p:grpSp>
        <p:nvGrpSpPr>
          <p:cNvPr id="77" name="그룹 76">
            <a:extLst>
              <a:ext uri="{FF2B5EF4-FFF2-40B4-BE49-F238E27FC236}">
                <a16:creationId xmlns:a16="http://schemas.microsoft.com/office/drawing/2014/main" id="{68C97061-1C60-4194-BA72-930D42BAA68F}"/>
              </a:ext>
            </a:extLst>
          </p:cNvPr>
          <p:cNvGrpSpPr/>
          <p:nvPr/>
        </p:nvGrpSpPr>
        <p:grpSpPr>
          <a:xfrm>
            <a:off x="3118634" y="2697770"/>
            <a:ext cx="661278" cy="414122"/>
            <a:chOff x="1452623" y="2695535"/>
            <a:chExt cx="707110" cy="519963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4CBC5AF-EB74-4793-832C-8B80D3F178E7}"/>
                </a:ext>
              </a:extLst>
            </p:cNvPr>
            <p:cNvSpPr txBox="1"/>
            <p:nvPr/>
          </p:nvSpPr>
          <p:spPr>
            <a:xfrm>
              <a:off x="1452623" y="2695535"/>
              <a:ext cx="707109" cy="4814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" name="TextBox 43">
              <a:extLst>
                <a:ext uri="{FF2B5EF4-FFF2-40B4-BE49-F238E27FC236}">
                  <a16:creationId xmlns:a16="http://schemas.microsoft.com/office/drawing/2014/main" id="{D5C2B83A-33D2-4BDC-8D56-85B38A3B26BA}"/>
                </a:ext>
              </a:extLst>
            </p:cNvPr>
            <p:cNvSpPr txBox="1"/>
            <p:nvPr/>
          </p:nvSpPr>
          <p:spPr>
            <a:xfrm>
              <a:off x="1452624" y="2713128"/>
              <a:ext cx="707109" cy="50237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12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7ABD1D40-1FEE-4707-BA85-3B8AD5263F5D}"/>
              </a:ext>
            </a:extLst>
          </p:cNvPr>
          <p:cNvGrpSpPr/>
          <p:nvPr/>
        </p:nvGrpSpPr>
        <p:grpSpPr>
          <a:xfrm>
            <a:off x="5507980" y="1214548"/>
            <a:ext cx="1345353" cy="261610"/>
            <a:chOff x="1052964" y="3309853"/>
            <a:chExt cx="1345353" cy="261610"/>
          </a:xfrm>
        </p:grpSpPr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id="{9AFA5FD2-A6D1-46CE-81B0-D8342DF42508}"/>
                </a:ext>
              </a:extLst>
            </p:cNvPr>
            <p:cNvSpPr/>
            <p:nvPr/>
          </p:nvSpPr>
          <p:spPr>
            <a:xfrm>
              <a:off x="1055143" y="3315486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49" name="순서도: 대체 처리 48">
              <a:extLst>
                <a:ext uri="{FF2B5EF4-FFF2-40B4-BE49-F238E27FC236}">
                  <a16:creationId xmlns:a16="http://schemas.microsoft.com/office/drawing/2014/main" id="{5C3325EA-64AB-4259-9008-F04FBF930F93}"/>
                </a:ext>
              </a:extLst>
            </p:cNvPr>
            <p:cNvSpPr/>
            <p:nvPr/>
          </p:nvSpPr>
          <p:spPr>
            <a:xfrm>
              <a:off x="1328988" y="3315486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50" name="순서도: 대체 처리 49">
              <a:extLst>
                <a:ext uri="{FF2B5EF4-FFF2-40B4-BE49-F238E27FC236}">
                  <a16:creationId xmlns:a16="http://schemas.microsoft.com/office/drawing/2014/main" id="{0D575E67-2D91-48F8-B717-21CF93CC7BA3}"/>
                </a:ext>
              </a:extLst>
            </p:cNvPr>
            <p:cNvSpPr/>
            <p:nvPr/>
          </p:nvSpPr>
          <p:spPr>
            <a:xfrm>
              <a:off x="1605012" y="3315486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51" name="순서도: 대체 처리 50">
              <a:extLst>
                <a:ext uri="{FF2B5EF4-FFF2-40B4-BE49-F238E27FC236}">
                  <a16:creationId xmlns:a16="http://schemas.microsoft.com/office/drawing/2014/main" id="{B20C4167-4061-46D5-851E-A34A93DEC619}"/>
                </a:ext>
              </a:extLst>
            </p:cNvPr>
            <p:cNvSpPr/>
            <p:nvPr/>
          </p:nvSpPr>
          <p:spPr>
            <a:xfrm>
              <a:off x="1881036" y="3315486"/>
              <a:ext cx="241257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67" name="순서도: 대체 처리 66">
              <a:extLst>
                <a:ext uri="{FF2B5EF4-FFF2-40B4-BE49-F238E27FC236}">
                  <a16:creationId xmlns:a16="http://schemas.microsoft.com/office/drawing/2014/main" id="{E03C7FC6-68F8-4242-8FE8-226485CD43AB}"/>
                </a:ext>
              </a:extLst>
            </p:cNvPr>
            <p:cNvSpPr/>
            <p:nvPr/>
          </p:nvSpPr>
          <p:spPr>
            <a:xfrm>
              <a:off x="2157060" y="3315486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C51482E-B0AC-4433-8AB4-1C0981670BD4}"/>
                </a:ext>
              </a:extLst>
            </p:cNvPr>
            <p:cNvSpPr txBox="1"/>
            <p:nvPr/>
          </p:nvSpPr>
          <p:spPr>
            <a:xfrm>
              <a:off x="1052964" y="3309853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11EBC0D-21FF-41CC-8296-11CD3A46BB46}"/>
                </a:ext>
              </a:extLst>
            </p:cNvPr>
            <p:cNvSpPr txBox="1"/>
            <p:nvPr/>
          </p:nvSpPr>
          <p:spPr>
            <a:xfrm>
              <a:off x="1328988" y="3309853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D9308746-5C48-4665-B3E0-B374BAEBD4F2}"/>
                </a:ext>
              </a:extLst>
            </p:cNvPr>
            <p:cNvSpPr txBox="1"/>
            <p:nvPr/>
          </p:nvSpPr>
          <p:spPr>
            <a:xfrm>
              <a:off x="1602833" y="3309853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2B26798-42AB-4450-8DA4-4D122CDDE815}"/>
                </a:ext>
              </a:extLst>
            </p:cNvPr>
            <p:cNvSpPr txBox="1"/>
            <p:nvPr/>
          </p:nvSpPr>
          <p:spPr>
            <a:xfrm>
              <a:off x="1881035" y="3309853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663BACA-C54C-4CDA-B52A-CE7B5A728CBF}"/>
                </a:ext>
              </a:extLst>
            </p:cNvPr>
            <p:cNvSpPr txBox="1"/>
            <p:nvPr/>
          </p:nvSpPr>
          <p:spPr>
            <a:xfrm>
              <a:off x="2157058" y="3309853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87" name="그림 86">
            <a:extLst>
              <a:ext uri="{FF2B5EF4-FFF2-40B4-BE49-F238E27FC236}">
                <a16:creationId xmlns:a16="http://schemas.microsoft.com/office/drawing/2014/main" id="{A6D7FBCD-553C-4E80-871A-779C6B50E6C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88" y="1569341"/>
            <a:ext cx="348893" cy="332665"/>
          </a:xfrm>
          <a:prstGeom prst="rect">
            <a:avLst/>
          </a:prstGeom>
        </p:spPr>
      </p:pic>
      <p:sp>
        <p:nvSpPr>
          <p:cNvPr id="88" name="직사각형 87">
            <a:extLst>
              <a:ext uri="{FF2B5EF4-FFF2-40B4-BE49-F238E27FC236}">
                <a16:creationId xmlns:a16="http://schemas.microsoft.com/office/drawing/2014/main" id="{3F43875D-4BC9-4823-B6A1-384000EC4744}"/>
              </a:ext>
            </a:extLst>
          </p:cNvPr>
          <p:cNvSpPr/>
          <p:nvPr/>
        </p:nvSpPr>
        <p:spPr>
          <a:xfrm>
            <a:off x="3776150" y="2723075"/>
            <a:ext cx="36380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%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47F1C1B8-4A63-4B98-9A53-DB877432F798}"/>
              </a:ext>
            </a:extLst>
          </p:cNvPr>
          <p:cNvGrpSpPr/>
          <p:nvPr/>
        </p:nvGrpSpPr>
        <p:grpSpPr>
          <a:xfrm flipV="1">
            <a:off x="2947528" y="5299077"/>
            <a:ext cx="1455850" cy="205062"/>
            <a:chOff x="319554" y="1245924"/>
            <a:chExt cx="3435898" cy="483957"/>
          </a:xfrm>
        </p:grpSpPr>
        <p:pic>
          <p:nvPicPr>
            <p:cNvPr id="94" name="Picture 11">
              <a:extLst>
                <a:ext uri="{FF2B5EF4-FFF2-40B4-BE49-F238E27FC236}">
                  <a16:creationId xmlns:a16="http://schemas.microsoft.com/office/drawing/2014/main" id="{9273CB4F-504A-4103-8941-E25E9CEBB9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5" name="Picture 12">
              <a:extLst>
                <a:ext uri="{FF2B5EF4-FFF2-40B4-BE49-F238E27FC236}">
                  <a16:creationId xmlns:a16="http://schemas.microsoft.com/office/drawing/2014/main" id="{282ECB82-84A3-4DA9-B615-57334E3E65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7" name="Picture 13">
              <a:extLst>
                <a:ext uri="{FF2B5EF4-FFF2-40B4-BE49-F238E27FC236}">
                  <a16:creationId xmlns:a16="http://schemas.microsoft.com/office/drawing/2014/main" id="{391AB9F1-84E2-4746-83D7-9634306465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8" name="Picture 14">
              <a:extLst>
                <a:ext uri="{FF2B5EF4-FFF2-40B4-BE49-F238E27FC236}">
                  <a16:creationId xmlns:a16="http://schemas.microsoft.com/office/drawing/2014/main" id="{50496FF3-DA37-4BA2-A00D-9F39EB0FB3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352" y="1320308"/>
              <a:ext cx="419100" cy="4095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3">
              <a:extLst>
                <a:ext uri="{FF2B5EF4-FFF2-40B4-BE49-F238E27FC236}">
                  <a16:creationId xmlns:a16="http://schemas.microsoft.com/office/drawing/2014/main" id="{10421B3D-5A71-4A29-AF6F-07BA8C0F5C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6635" y="1305027"/>
              <a:ext cx="800102" cy="304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2" name="타원 101">
            <a:extLst>
              <a:ext uri="{FF2B5EF4-FFF2-40B4-BE49-F238E27FC236}">
                <a16:creationId xmlns:a16="http://schemas.microsoft.com/office/drawing/2014/main" id="{DE040B37-E269-41F0-B9A6-DC47EFA8863A}"/>
              </a:ext>
            </a:extLst>
          </p:cNvPr>
          <p:cNvSpPr/>
          <p:nvPr/>
        </p:nvSpPr>
        <p:spPr>
          <a:xfrm>
            <a:off x="2627784" y="52652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59096778-25DE-48AC-9610-D64992F2BC87}"/>
              </a:ext>
            </a:extLst>
          </p:cNvPr>
          <p:cNvSpPr/>
          <p:nvPr/>
        </p:nvSpPr>
        <p:spPr>
          <a:xfrm>
            <a:off x="5635735" y="53393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EAE6730A-AA8E-48F4-8802-34B71B7F846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47528" y="2849781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404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5" y="971146"/>
            <a:ext cx="34343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>
              <a:defRPr/>
            </a:pPr>
            <a:r>
              <a:rPr kumimoji="0" lang="ko-KR" altLang="en-US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백분율을 알아볼까요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56~57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279352"/>
              </p:ext>
            </p:extLst>
          </p:nvPr>
        </p:nvGraphicFramePr>
        <p:xfrm>
          <a:off x="7012749" y="690525"/>
          <a:ext cx="2086863" cy="3451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그림은 기존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개발물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그림 그대로 사용해 주세요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예 약물 사용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.</a:t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</a:b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처음부터 나타나지 않음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.</a:t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</a:b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정답 클릭 시 나타남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이너탭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사용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(3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개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정답확인 버튼 디자인 수정</a:t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 확인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토글됨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71" name="Picture 6">
            <a:extLst>
              <a:ext uri="{FF2B5EF4-FFF2-40B4-BE49-F238E27FC236}">
                <a16:creationId xmlns:a16="http://schemas.microsoft.com/office/drawing/2014/main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60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7">
            <a:extLst>
              <a:ext uri="{FF2B5EF4-FFF2-40B4-BE49-F238E27FC236}">
                <a16:creationId xmlns:a16="http://schemas.microsoft.com/office/drawing/2014/main" id="{46E16661-74D6-48E9-8544-5858BCD21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41" name="TextBox 8">
            <a:extLst>
              <a:ext uri="{FF2B5EF4-FFF2-40B4-BE49-F238E27FC236}">
                <a16:creationId xmlns:a16="http://schemas.microsoft.com/office/drawing/2014/main" id="{9A193849-1823-440A-915B-159EC29E7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비와 비율</a:t>
            </a:r>
          </a:p>
        </p:txBody>
      </p:sp>
      <p:sp>
        <p:nvSpPr>
          <p:cNvPr id="42" name="직사각형 21">
            <a:extLst>
              <a:ext uri="{FF2B5EF4-FFF2-40B4-BE49-F238E27FC236}">
                <a16:creationId xmlns:a16="http://schemas.microsoft.com/office/drawing/2014/main" id="{62F82C21-CE73-41D6-9710-37E5DF5AE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suhi_0601_04_0006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3" name="TextBox 9">
            <a:extLst>
              <a:ext uri="{FF2B5EF4-FFF2-40B4-BE49-F238E27FC236}">
                <a16:creationId xmlns:a16="http://schemas.microsoft.com/office/drawing/2014/main" id="{178E8411-FFF6-4F92-A8D1-EE2F782B5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06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백분율을 알아볼까요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0386C86-CB0F-4CC5-B24C-BA9501F84521}"/>
              </a:ext>
            </a:extLst>
          </p:cNvPr>
          <p:cNvSpPr/>
          <p:nvPr/>
        </p:nvSpPr>
        <p:spPr>
          <a:xfrm>
            <a:off x="677980" y="1546522"/>
            <a:ext cx="6334769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넓이가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400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㎡인 학교 강당에 넓이가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48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㎡인 무대를 만들려고 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물음에 답하세요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1" name="그림 110">
            <a:extLst>
              <a:ext uri="{FF2B5EF4-FFF2-40B4-BE49-F238E27FC236}">
                <a16:creationId xmlns:a16="http://schemas.microsoft.com/office/drawing/2014/main" id="{A6DFDF81-8F2C-460A-9099-56B6235A4D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39" y="1979682"/>
            <a:ext cx="348893" cy="293805"/>
          </a:xfrm>
          <a:prstGeom prst="rect">
            <a:avLst/>
          </a:prstGeom>
        </p:spPr>
      </p:pic>
      <p:sp>
        <p:nvSpPr>
          <p:cNvPr id="89" name="직사각형 88">
            <a:extLst>
              <a:ext uri="{FF2B5EF4-FFF2-40B4-BE49-F238E27FC236}">
                <a16:creationId xmlns:a16="http://schemas.microsoft.com/office/drawing/2014/main" id="{630FFE24-DE9C-4193-B796-45ABD9B72127}"/>
              </a:ext>
            </a:extLst>
          </p:cNvPr>
          <p:cNvSpPr/>
          <p:nvPr/>
        </p:nvSpPr>
        <p:spPr>
          <a:xfrm>
            <a:off x="363690" y="2276872"/>
            <a:ext cx="654520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강당이 다음과 같다면 무대를 어디에 만들지 정하고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무대의 넓이만큼 색칠해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DFF0B297-857E-4460-8D9F-8CB60CD2FD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63" y="2372530"/>
            <a:ext cx="163649" cy="193404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7ABD1D40-1FEE-4707-BA85-3B8AD5263F5D}"/>
              </a:ext>
            </a:extLst>
          </p:cNvPr>
          <p:cNvGrpSpPr/>
          <p:nvPr/>
        </p:nvGrpSpPr>
        <p:grpSpPr>
          <a:xfrm>
            <a:off x="5507980" y="1214548"/>
            <a:ext cx="1345353" cy="261610"/>
            <a:chOff x="1052964" y="3309853"/>
            <a:chExt cx="1345353" cy="261610"/>
          </a:xfrm>
        </p:grpSpPr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id="{9AFA5FD2-A6D1-46CE-81B0-D8342DF42508}"/>
                </a:ext>
              </a:extLst>
            </p:cNvPr>
            <p:cNvSpPr/>
            <p:nvPr/>
          </p:nvSpPr>
          <p:spPr>
            <a:xfrm>
              <a:off x="1055143" y="3315486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49" name="순서도: 대체 처리 48">
              <a:extLst>
                <a:ext uri="{FF2B5EF4-FFF2-40B4-BE49-F238E27FC236}">
                  <a16:creationId xmlns:a16="http://schemas.microsoft.com/office/drawing/2014/main" id="{5C3325EA-64AB-4259-9008-F04FBF930F93}"/>
                </a:ext>
              </a:extLst>
            </p:cNvPr>
            <p:cNvSpPr/>
            <p:nvPr/>
          </p:nvSpPr>
          <p:spPr>
            <a:xfrm>
              <a:off x="1328988" y="3315486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50" name="순서도: 대체 처리 49">
              <a:extLst>
                <a:ext uri="{FF2B5EF4-FFF2-40B4-BE49-F238E27FC236}">
                  <a16:creationId xmlns:a16="http://schemas.microsoft.com/office/drawing/2014/main" id="{0D575E67-2D91-48F8-B717-21CF93CC7BA3}"/>
                </a:ext>
              </a:extLst>
            </p:cNvPr>
            <p:cNvSpPr/>
            <p:nvPr/>
          </p:nvSpPr>
          <p:spPr>
            <a:xfrm>
              <a:off x="1605012" y="3315486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51" name="순서도: 대체 처리 50">
              <a:extLst>
                <a:ext uri="{FF2B5EF4-FFF2-40B4-BE49-F238E27FC236}">
                  <a16:creationId xmlns:a16="http://schemas.microsoft.com/office/drawing/2014/main" id="{B20C4167-4061-46D5-851E-A34A93DEC619}"/>
                </a:ext>
              </a:extLst>
            </p:cNvPr>
            <p:cNvSpPr/>
            <p:nvPr/>
          </p:nvSpPr>
          <p:spPr>
            <a:xfrm>
              <a:off x="1881036" y="3315486"/>
              <a:ext cx="241257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67" name="순서도: 대체 처리 66">
              <a:extLst>
                <a:ext uri="{FF2B5EF4-FFF2-40B4-BE49-F238E27FC236}">
                  <a16:creationId xmlns:a16="http://schemas.microsoft.com/office/drawing/2014/main" id="{E03C7FC6-68F8-4242-8FE8-226485CD43AB}"/>
                </a:ext>
              </a:extLst>
            </p:cNvPr>
            <p:cNvSpPr/>
            <p:nvPr/>
          </p:nvSpPr>
          <p:spPr>
            <a:xfrm>
              <a:off x="2157060" y="3315486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C51482E-B0AC-4433-8AB4-1C0981670BD4}"/>
                </a:ext>
              </a:extLst>
            </p:cNvPr>
            <p:cNvSpPr txBox="1"/>
            <p:nvPr/>
          </p:nvSpPr>
          <p:spPr>
            <a:xfrm>
              <a:off x="1052964" y="3309853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11EBC0D-21FF-41CC-8296-11CD3A46BB46}"/>
                </a:ext>
              </a:extLst>
            </p:cNvPr>
            <p:cNvSpPr txBox="1"/>
            <p:nvPr/>
          </p:nvSpPr>
          <p:spPr>
            <a:xfrm>
              <a:off x="1328988" y="3309853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D9308746-5C48-4665-B3E0-B374BAEBD4F2}"/>
                </a:ext>
              </a:extLst>
            </p:cNvPr>
            <p:cNvSpPr txBox="1"/>
            <p:nvPr/>
          </p:nvSpPr>
          <p:spPr>
            <a:xfrm>
              <a:off x="1602833" y="3309853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2B26798-42AB-4450-8DA4-4D122CDDE815}"/>
                </a:ext>
              </a:extLst>
            </p:cNvPr>
            <p:cNvSpPr txBox="1"/>
            <p:nvPr/>
          </p:nvSpPr>
          <p:spPr>
            <a:xfrm>
              <a:off x="1881035" y="3309853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663BACA-C54C-4CDA-B52A-CE7B5A728CBF}"/>
                </a:ext>
              </a:extLst>
            </p:cNvPr>
            <p:cNvSpPr txBox="1"/>
            <p:nvPr/>
          </p:nvSpPr>
          <p:spPr>
            <a:xfrm>
              <a:off x="2157058" y="3309853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87" name="그림 86">
            <a:extLst>
              <a:ext uri="{FF2B5EF4-FFF2-40B4-BE49-F238E27FC236}">
                <a16:creationId xmlns:a16="http://schemas.microsoft.com/office/drawing/2014/main" id="{A6D7FBCD-553C-4E80-871A-779C6B50E6C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88" y="1569341"/>
            <a:ext cx="348893" cy="33266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5FA8A05-14F5-4EA4-AFC8-326ECE0CC2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9486" y="2953673"/>
            <a:ext cx="2301422" cy="2283442"/>
          </a:xfrm>
          <a:prstGeom prst="rect">
            <a:avLst/>
          </a:prstGeom>
        </p:spPr>
      </p:pic>
      <p:grpSp>
        <p:nvGrpSpPr>
          <p:cNvPr id="91" name="그룹 90">
            <a:extLst>
              <a:ext uri="{FF2B5EF4-FFF2-40B4-BE49-F238E27FC236}">
                <a16:creationId xmlns:a16="http://schemas.microsoft.com/office/drawing/2014/main" id="{47F1C1B8-4A63-4B98-9A53-DB877432F798}"/>
              </a:ext>
            </a:extLst>
          </p:cNvPr>
          <p:cNvGrpSpPr/>
          <p:nvPr/>
        </p:nvGrpSpPr>
        <p:grpSpPr>
          <a:xfrm flipV="1">
            <a:off x="2947528" y="5299077"/>
            <a:ext cx="1455850" cy="205062"/>
            <a:chOff x="319554" y="1245924"/>
            <a:chExt cx="3435898" cy="483957"/>
          </a:xfrm>
        </p:grpSpPr>
        <p:pic>
          <p:nvPicPr>
            <p:cNvPr id="94" name="Picture 11">
              <a:extLst>
                <a:ext uri="{FF2B5EF4-FFF2-40B4-BE49-F238E27FC236}">
                  <a16:creationId xmlns:a16="http://schemas.microsoft.com/office/drawing/2014/main" id="{9273CB4F-504A-4103-8941-E25E9CEBB9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5" name="Picture 12">
              <a:extLst>
                <a:ext uri="{FF2B5EF4-FFF2-40B4-BE49-F238E27FC236}">
                  <a16:creationId xmlns:a16="http://schemas.microsoft.com/office/drawing/2014/main" id="{282ECB82-84A3-4DA9-B615-57334E3E65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7" name="Picture 13">
              <a:extLst>
                <a:ext uri="{FF2B5EF4-FFF2-40B4-BE49-F238E27FC236}">
                  <a16:creationId xmlns:a16="http://schemas.microsoft.com/office/drawing/2014/main" id="{391AB9F1-84E2-4746-83D7-9634306465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8" name="Picture 14">
              <a:extLst>
                <a:ext uri="{FF2B5EF4-FFF2-40B4-BE49-F238E27FC236}">
                  <a16:creationId xmlns:a16="http://schemas.microsoft.com/office/drawing/2014/main" id="{50496FF3-DA37-4BA2-A00D-9F39EB0FB3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352" y="1320308"/>
              <a:ext cx="419100" cy="4095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3">
              <a:extLst>
                <a:ext uri="{FF2B5EF4-FFF2-40B4-BE49-F238E27FC236}">
                  <a16:creationId xmlns:a16="http://schemas.microsoft.com/office/drawing/2014/main" id="{10421B3D-5A71-4A29-AF6F-07BA8C0F5C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6635" y="1305027"/>
              <a:ext cx="800102" cy="304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99" name="Picture 2">
            <a:extLst>
              <a:ext uri="{FF2B5EF4-FFF2-40B4-BE49-F238E27FC236}">
                <a16:creationId xmlns:a16="http://schemas.microsoft.com/office/drawing/2014/main" id="{A633FAE5-BD3B-440E-A156-F1B21EF9D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172" y="3007223"/>
            <a:ext cx="358808" cy="273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5">
            <a:extLst>
              <a:ext uri="{FF2B5EF4-FFF2-40B4-BE49-F238E27FC236}">
                <a16:creationId xmlns:a16="http://schemas.microsoft.com/office/drawing/2014/main" id="{151C138C-E62E-495A-A4E9-1946E1FA8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818" y="2711709"/>
            <a:ext cx="1889627" cy="329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>
            <a:extLst>
              <a:ext uri="{FF2B5EF4-FFF2-40B4-BE49-F238E27FC236}">
                <a16:creationId xmlns:a16="http://schemas.microsoft.com/office/drawing/2014/main" id="{576F2E59-0938-448E-A7B3-480EEC8E1DDE}"/>
              </a:ext>
            </a:extLst>
          </p:cNvPr>
          <p:cNvSpPr/>
          <p:nvPr/>
        </p:nvSpPr>
        <p:spPr>
          <a:xfrm>
            <a:off x="2799259" y="27440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441086FD-73E6-4DEB-80B6-C7475973722E}"/>
              </a:ext>
            </a:extLst>
          </p:cNvPr>
          <p:cNvSpPr/>
          <p:nvPr/>
        </p:nvSpPr>
        <p:spPr>
          <a:xfrm>
            <a:off x="1965228" y="32907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DE040B37-E269-41F0-B9A6-DC47EFA8863A}"/>
              </a:ext>
            </a:extLst>
          </p:cNvPr>
          <p:cNvSpPr/>
          <p:nvPr/>
        </p:nvSpPr>
        <p:spPr>
          <a:xfrm>
            <a:off x="2627784" y="52652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59096778-25DE-48AC-9610-D64992F2BC87}"/>
              </a:ext>
            </a:extLst>
          </p:cNvPr>
          <p:cNvSpPr/>
          <p:nvPr/>
        </p:nvSpPr>
        <p:spPr>
          <a:xfrm>
            <a:off x="5635735" y="53393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6962614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27159</TotalTime>
  <Words>934</Words>
  <Application>Microsoft Office PowerPoint</Application>
  <PresentationFormat>화면 슬라이드 쇼(4:3)</PresentationFormat>
  <Paragraphs>305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굴림</vt:lpstr>
      <vt:lpstr>나눔고딕</vt:lpstr>
      <vt:lpstr>돋움</vt:lpstr>
      <vt:lpstr>맑은 고딕</vt:lpstr>
      <vt:lpstr>Arial</vt:lpstr>
      <vt:lpstr>3_기본 디자인</vt:lpstr>
      <vt:lpstr>5_기본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4237</cp:lastModifiedBy>
  <cp:revision>4746</cp:revision>
  <dcterms:created xsi:type="dcterms:W3CDTF">2008-07-15T12:19:11Z</dcterms:created>
  <dcterms:modified xsi:type="dcterms:W3CDTF">2022-02-12T16:11:10Z</dcterms:modified>
</cp:coreProperties>
</file>