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52"/>
  </p:notesMasterIdLst>
  <p:handoutMasterIdLst>
    <p:handoutMasterId r:id="rId53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467" r:id="rId9"/>
    <p:sldId id="1097" r:id="rId10"/>
    <p:sldId id="1289" r:id="rId11"/>
    <p:sldId id="1468" r:id="rId12"/>
    <p:sldId id="1469" r:id="rId13"/>
    <p:sldId id="1470" r:id="rId14"/>
    <p:sldId id="1471" r:id="rId15"/>
    <p:sldId id="1450" r:id="rId16"/>
    <p:sldId id="1474" r:id="rId17"/>
    <p:sldId id="1475" r:id="rId18"/>
    <p:sldId id="1476" r:id="rId19"/>
    <p:sldId id="1477" r:id="rId20"/>
    <p:sldId id="1478" r:id="rId21"/>
    <p:sldId id="1480" r:id="rId22"/>
    <p:sldId id="1489" r:id="rId23"/>
    <p:sldId id="1481" r:id="rId24"/>
    <p:sldId id="1482" r:id="rId25"/>
    <p:sldId id="1402" r:id="rId26"/>
    <p:sldId id="1401" r:id="rId27"/>
    <p:sldId id="1490" r:id="rId28"/>
    <p:sldId id="1456" r:id="rId29"/>
    <p:sldId id="1315" r:id="rId30"/>
    <p:sldId id="1316" r:id="rId31"/>
    <p:sldId id="1425" r:id="rId32"/>
    <p:sldId id="1457" r:id="rId33"/>
    <p:sldId id="1426" r:id="rId34"/>
    <p:sldId id="1458" r:id="rId35"/>
    <p:sldId id="1427" r:id="rId36"/>
    <p:sldId id="1459" r:id="rId37"/>
    <p:sldId id="1483" r:id="rId38"/>
    <p:sldId id="1429" r:id="rId39"/>
    <p:sldId id="1461" r:id="rId40"/>
    <p:sldId id="1430" r:id="rId41"/>
    <p:sldId id="1464" r:id="rId42"/>
    <p:sldId id="1484" r:id="rId43"/>
    <p:sldId id="1485" r:id="rId44"/>
    <p:sldId id="1486" r:id="rId45"/>
    <p:sldId id="1487" r:id="rId46"/>
    <p:sldId id="1433" r:id="rId47"/>
    <p:sldId id="1488" r:id="rId48"/>
    <p:sldId id="1446" r:id="rId49"/>
    <p:sldId id="1491" r:id="rId50"/>
    <p:sldId id="1435" r:id="rId5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89"/>
    <a:srgbClr val="FBDFEB"/>
    <a:srgbClr val="FCCD89"/>
    <a:srgbClr val="ED028C"/>
    <a:srgbClr val="46AEEF"/>
    <a:srgbClr val="D9EACA"/>
    <a:srgbClr val="9797CD"/>
    <a:srgbClr val="D7D7EC"/>
    <a:srgbClr val="F79646"/>
    <a:srgbClr val="D1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 autoAdjust="0"/>
    <p:restoredTop sz="97117" autoAdjust="0"/>
  </p:normalViewPr>
  <p:slideViewPr>
    <p:cSldViewPr>
      <p:cViewPr varScale="1">
        <p:scale>
          <a:sx n="111" d="100"/>
          <a:sy n="111" d="100"/>
        </p:scale>
        <p:origin x="1710" y="108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-9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9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13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979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21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66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05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60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34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49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hyperlink" Target="https://e.tsherpa.co.kr/media/mediaframe3.aspx?mid=M202206244_800k.mp4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bjsjs0420&amp;classa=A8-C1-32-MM-MM-04-03-02-0-0-0-0&amp;classno=MM_32_04/suh_0302_02_0002/suh_0302_02_0002_205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1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1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8.png"/><Relationship Id="rId7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36.png"/><Relationship Id="rId9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07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8764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연필을 모두 몇 명이 받을 수 있을지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994D44-A17A-4563-8CD4-F1F1B851371C}"/>
              </a:ext>
            </a:extLst>
          </p:cNvPr>
          <p:cNvSpPr txBox="1"/>
          <p:nvPr/>
        </p:nvSpPr>
        <p:spPr>
          <a:xfrm>
            <a:off x="683568" y="2076789"/>
            <a:ext cx="58597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될 때까지 빼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DA63A60A-91EA-43FF-A67C-F927A797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25" y="2148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43B3D0-968D-4253-B0A6-2B51038971EE}"/>
              </a:ext>
            </a:extLst>
          </p:cNvPr>
          <p:cNvSpPr txBox="1"/>
          <p:nvPr/>
        </p:nvSpPr>
        <p:spPr>
          <a:xfrm>
            <a:off x="683568" y="2540773"/>
            <a:ext cx="585972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얼마를 곱하면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되는지 생각해서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B523BC4-9E88-4C20-8AE8-CBA5344D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26" y="2612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80B3F2F-4ED5-43DB-94E6-05D77CB7DBBF}"/>
              </a:ext>
            </a:extLst>
          </p:cNvPr>
          <p:cNvSpPr txBox="1"/>
          <p:nvPr/>
        </p:nvSpPr>
        <p:spPr>
          <a:xfrm>
            <a:off x="683568" y="3320988"/>
            <a:ext cx="58597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251A2F86-E510-4B9A-95AB-0928C640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70" y="32544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2E877FA-80BE-4B49-9463-BAFDC8C5D8EE}"/>
              </a:ext>
            </a:extLst>
          </p:cNvPr>
          <p:cNvGrpSpPr/>
          <p:nvPr/>
        </p:nvGrpSpPr>
        <p:grpSpPr>
          <a:xfrm>
            <a:off x="4318378" y="1385198"/>
            <a:ext cx="2632642" cy="260274"/>
            <a:chOff x="3662658" y="1385198"/>
            <a:chExt cx="2631901" cy="26027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A582FD-901D-4B85-8467-6BE9BE965215}"/>
                </a:ext>
              </a:extLst>
            </p:cNvPr>
            <p:cNvSpPr/>
            <p:nvPr/>
          </p:nvSpPr>
          <p:spPr>
            <a:xfrm>
              <a:off x="4331569" y="1389881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5367356-960A-451B-A5A2-C793B30E7342}"/>
                </a:ext>
              </a:extLst>
            </p:cNvPr>
            <p:cNvSpPr/>
            <p:nvPr/>
          </p:nvSpPr>
          <p:spPr>
            <a:xfrm>
              <a:off x="3662658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3EC1B5-E992-4ED6-997F-222E292A617B}"/>
                </a:ext>
              </a:extLst>
            </p:cNvPr>
            <p:cNvSpPr/>
            <p:nvPr/>
          </p:nvSpPr>
          <p:spPr>
            <a:xfrm>
              <a:off x="4993116" y="1386097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99B7678-26D3-471B-985C-B6FBF3A7D6D6}"/>
                </a:ext>
              </a:extLst>
            </p:cNvPr>
            <p:cNvSpPr/>
            <p:nvPr/>
          </p:nvSpPr>
          <p:spPr>
            <a:xfrm>
              <a:off x="5663113" y="1387774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0975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7" y="256461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722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43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연필을 모두 몇 명이 받을 수 있을지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63951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연필을 모두 몇 명이 받을 수 있을지 구하는 식을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3D5DF5-12B9-4CFD-9FFA-414D7F556034}"/>
              </a:ext>
            </a:extLst>
          </p:cNvPr>
          <p:cNvSpPr txBox="1"/>
          <p:nvPr/>
        </p:nvSpPr>
        <p:spPr>
          <a:xfrm>
            <a:off x="3192443" y="4725144"/>
            <a:ext cx="7991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50÷2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E8A92D9-A514-428F-BF76-9E74E46D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584" y="4917956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374EB0A-F430-41D8-BDEF-CD550C1E38A7}"/>
              </a:ext>
            </a:extLst>
          </p:cNvPr>
          <p:cNvGrpSpPr/>
          <p:nvPr/>
        </p:nvGrpSpPr>
        <p:grpSpPr>
          <a:xfrm>
            <a:off x="4318378" y="1385198"/>
            <a:ext cx="2632642" cy="260275"/>
            <a:chOff x="3662658" y="1385198"/>
            <a:chExt cx="2631901" cy="26027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0E80BF-ACE0-412C-A269-5CF91C58EB17}"/>
                </a:ext>
              </a:extLst>
            </p:cNvPr>
            <p:cNvSpPr/>
            <p:nvPr/>
          </p:nvSpPr>
          <p:spPr>
            <a:xfrm>
              <a:off x="4331569" y="1389882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2AC3401-F7E1-47AF-8E9A-2B650C574724}"/>
                </a:ext>
              </a:extLst>
            </p:cNvPr>
            <p:cNvSpPr/>
            <p:nvPr/>
          </p:nvSpPr>
          <p:spPr>
            <a:xfrm>
              <a:off x="3662658" y="1385199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CD6D8EE-485E-4777-97D8-8BB3B38C8E34}"/>
                </a:ext>
              </a:extLst>
            </p:cNvPr>
            <p:cNvSpPr/>
            <p:nvPr/>
          </p:nvSpPr>
          <p:spPr>
            <a:xfrm>
              <a:off x="4993116" y="1386098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01D09C8-F1D3-4B0F-92D9-F8519FB29859}"/>
                </a:ext>
              </a:extLst>
            </p:cNvPr>
            <p:cNvSpPr/>
            <p:nvPr/>
          </p:nvSpPr>
          <p:spPr>
            <a:xfrm>
              <a:off x="5663113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52733" t="12327" r="808" b="28219"/>
          <a:stretch/>
        </p:blipFill>
        <p:spPr>
          <a:xfrm>
            <a:off x="1988015" y="2060848"/>
            <a:ext cx="3423506" cy="2520280"/>
          </a:xfrm>
          <a:prstGeom prst="rect">
            <a:avLst/>
          </a:prstGeom>
        </p:spPr>
      </p:pic>
      <p:pic>
        <p:nvPicPr>
          <p:cNvPr id="24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09" y="421306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034502" y="3868317"/>
            <a:ext cx="2256196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연필 </a:t>
            </a:r>
            <a:r>
              <a:rPr lang="en-US" altLang="ko-KR" sz="1900" dirty="0" smtClean="0">
                <a:latin typeface="+mn-ea"/>
                <a:ea typeface="+mn-ea"/>
              </a:rPr>
              <a:t>50</a:t>
            </a:r>
            <a:r>
              <a:rPr lang="ko-KR" altLang="en-US" sz="1900" dirty="0" smtClean="0">
                <a:latin typeface="+mn-ea"/>
                <a:ea typeface="+mn-ea"/>
              </a:rPr>
              <a:t>자루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 명에게 </a:t>
            </a:r>
            <a:r>
              <a:rPr lang="en-US" altLang="ko-KR" sz="1900" dirty="0" smtClean="0">
                <a:latin typeface="+mn-ea"/>
                <a:ea typeface="+mn-ea"/>
              </a:rPr>
              <a:t>2</a:t>
            </a:r>
            <a:r>
              <a:rPr lang="ko-KR" altLang="en-US" sz="1900" dirty="0" smtClean="0">
                <a:latin typeface="+mn-ea"/>
                <a:ea typeface="+mn-ea"/>
              </a:rPr>
              <a:t>자루씩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8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연필을 모두 몇 명이 받을 수 있을지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724128" y="51961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84CFD-3B41-47F4-92AD-CEA2C7216871}"/>
              </a:ext>
            </a:extLst>
          </p:cNvPr>
          <p:cNvSpPr txBox="1"/>
          <p:nvPr/>
        </p:nvSpPr>
        <p:spPr>
          <a:xfrm>
            <a:off x="553148" y="4689140"/>
            <a:ext cx="61174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두 부분으로 똑같이 나누어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0698FBE5-5C43-4EDE-B8C7-6F6C93349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47" y="476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0C28DE0-A739-4A9C-8233-1D969BE9C261}"/>
              </a:ext>
            </a:extLst>
          </p:cNvPr>
          <p:cNvGrpSpPr/>
          <p:nvPr/>
        </p:nvGrpSpPr>
        <p:grpSpPr>
          <a:xfrm>
            <a:off x="4318378" y="1385198"/>
            <a:ext cx="2632642" cy="260353"/>
            <a:chOff x="3662658" y="1385198"/>
            <a:chExt cx="2631901" cy="26035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8DD1635-00DC-46FF-A7BB-CC76CD192E99}"/>
                </a:ext>
              </a:extLst>
            </p:cNvPr>
            <p:cNvSpPr/>
            <p:nvPr/>
          </p:nvSpPr>
          <p:spPr>
            <a:xfrm>
              <a:off x="4331569" y="1389881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AD4360-F937-4280-AC32-8C5045AE6848}"/>
                </a:ext>
              </a:extLst>
            </p:cNvPr>
            <p:cNvSpPr/>
            <p:nvPr/>
          </p:nvSpPr>
          <p:spPr>
            <a:xfrm>
              <a:off x="3662658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E51A850-6EBF-4D7A-A2B9-529AC44665C6}"/>
                </a:ext>
              </a:extLst>
            </p:cNvPr>
            <p:cNvSpPr/>
            <p:nvPr/>
          </p:nvSpPr>
          <p:spPr>
            <a:xfrm>
              <a:off x="5663113" y="1389881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E9ADAC-AE54-4E39-9C7E-33A1487950DC}"/>
                </a:ext>
              </a:extLst>
            </p:cNvPr>
            <p:cNvSpPr/>
            <p:nvPr/>
          </p:nvSpPr>
          <p:spPr>
            <a:xfrm>
              <a:off x="4993115" y="1389960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52733" t="12327" r="808" b="28219"/>
          <a:stretch/>
        </p:blipFill>
        <p:spPr>
          <a:xfrm>
            <a:off x="1988015" y="2060848"/>
            <a:ext cx="3423506" cy="2520280"/>
          </a:xfrm>
          <a:prstGeom prst="rect">
            <a:avLst/>
          </a:prstGeom>
        </p:spPr>
      </p:pic>
      <p:pic>
        <p:nvPicPr>
          <p:cNvPr id="24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09" y="421306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034502" y="3868317"/>
            <a:ext cx="2256196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연필 </a:t>
            </a:r>
            <a:r>
              <a:rPr lang="en-US" altLang="ko-KR" sz="1900" dirty="0" smtClean="0">
                <a:latin typeface="+mn-ea"/>
                <a:ea typeface="+mn-ea"/>
              </a:rPr>
              <a:t>50</a:t>
            </a:r>
            <a:r>
              <a:rPr lang="ko-KR" altLang="en-US" sz="1900" dirty="0" smtClean="0">
                <a:latin typeface="+mn-ea"/>
                <a:ea typeface="+mn-ea"/>
              </a:rPr>
              <a:t>자루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 명에게 </a:t>
            </a:r>
            <a:r>
              <a:rPr lang="en-US" altLang="ko-KR" sz="1900" dirty="0" smtClean="0">
                <a:latin typeface="+mn-ea"/>
                <a:ea typeface="+mn-ea"/>
              </a:rPr>
              <a:t>2</a:t>
            </a:r>
            <a:r>
              <a:rPr lang="ko-KR" altLang="en-US" sz="1900" dirty="0" smtClean="0">
                <a:latin typeface="+mn-ea"/>
                <a:ea typeface="+mn-ea"/>
              </a:rPr>
              <a:t>자루씩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374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163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\app\resource\contents\lesson02\ops\lesson02\images\mm_32_2_02_03_03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C76D24-1679-4D23-85EA-2D7FA7CA62CA}"/>
              </a:ext>
            </a:extLst>
          </p:cNvPr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DEF84D-7449-432D-B085-447071792A9A}"/>
              </a:ext>
            </a:extLst>
          </p:cNvPr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A6FC3-BC3B-41F3-8A43-6D084B73EB9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연필을 모두 몇 명이 받을 수 있을지 알아봅시다</a:t>
            </a:r>
            <a:r>
              <a:rPr kumimoji="1" lang="en-US" altLang="ko-KR" sz="19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81E1FFB-B8AF-4E3D-8375-A585A41D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EF7BF6-18AC-42C0-8D5D-77D8CD40F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76" b="19114"/>
          <a:stretch/>
        </p:blipFill>
        <p:spPr>
          <a:xfrm>
            <a:off x="467544" y="2686706"/>
            <a:ext cx="6137989" cy="129320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46651DD-DC62-47A8-B697-D2B3B81E5811}"/>
              </a:ext>
            </a:extLst>
          </p:cNvPr>
          <p:cNvSpPr txBox="1"/>
          <p:nvPr/>
        </p:nvSpPr>
        <p:spPr>
          <a:xfrm>
            <a:off x="601276" y="2059076"/>
            <a:ext cx="346666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나눗셈식을 세로로 쓰는 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30426" y="2686706"/>
            <a:ext cx="288032" cy="32215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30425" y="3160913"/>
            <a:ext cx="1375107" cy="32215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38338" y="3643703"/>
            <a:ext cx="1296144" cy="32215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A6FC3-BC3B-41F3-8A43-6D084B73EB93}"/>
              </a:ext>
            </a:extLst>
          </p:cNvPr>
          <p:cNvSpPr txBox="1"/>
          <p:nvPr/>
        </p:nvSpPr>
        <p:spPr>
          <a:xfrm>
            <a:off x="5086410" y="2672916"/>
            <a:ext cx="10543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-15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몫</a:t>
            </a:r>
            <a:endParaRPr kumimoji="1" lang="en-US" altLang="ko-KR" sz="19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A6FC3-BC3B-41F3-8A43-6D084B73EB93}"/>
              </a:ext>
            </a:extLst>
          </p:cNvPr>
          <p:cNvSpPr txBox="1"/>
          <p:nvPr/>
        </p:nvSpPr>
        <p:spPr>
          <a:xfrm>
            <a:off x="5086466" y="3085050"/>
            <a:ext cx="16561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5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kumimoji="1" lang="en-US" altLang="ko-KR" sz="19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A6FC3-BC3B-41F3-8A43-6D084B73EB93}"/>
              </a:ext>
            </a:extLst>
          </p:cNvPr>
          <p:cNvSpPr txBox="1"/>
          <p:nvPr/>
        </p:nvSpPr>
        <p:spPr>
          <a:xfrm>
            <a:off x="4402361" y="3617503"/>
            <a:ext cx="16561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나누는 수</a:t>
            </a:r>
            <a:endParaRPr kumimoji="1" lang="en-US" altLang="ko-KR" sz="19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246465" y="1806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6191209" y="5108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571045" y="4240880"/>
            <a:ext cx="623320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기호         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사용하고 나누어지는 수는          의 안쪽에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나누는 수는          의 왼쪽에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몫은          의 위에 씁니다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0" y="43441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170317" y="4206001"/>
            <a:ext cx="544822" cy="400110"/>
            <a:chOff x="5138518" y="2026743"/>
            <a:chExt cx="544822" cy="40011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DBD2517-AFE5-4090-A470-C6C0960002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7915" y="2150368"/>
              <a:ext cx="435425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1B073F-097E-4613-BA59-680376FC480C}"/>
                </a:ext>
              </a:extLst>
            </p:cNvPr>
            <p:cNvSpPr/>
            <p:nvPr/>
          </p:nvSpPr>
          <p:spPr>
            <a:xfrm>
              <a:off x="5138518" y="2026743"/>
              <a:ext cx="2632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93702" y="4185084"/>
            <a:ext cx="544822" cy="400110"/>
            <a:chOff x="5138518" y="2026743"/>
            <a:chExt cx="544822" cy="40011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DBD2517-AFE5-4090-A470-C6C0960002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7915" y="2150368"/>
              <a:ext cx="435425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1B073F-097E-4613-BA59-680376FC480C}"/>
                </a:ext>
              </a:extLst>
            </p:cNvPr>
            <p:cNvSpPr/>
            <p:nvPr/>
          </p:nvSpPr>
          <p:spPr>
            <a:xfrm>
              <a:off x="5138518" y="2026743"/>
              <a:ext cx="2632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12114" y="4498234"/>
            <a:ext cx="544822" cy="400110"/>
            <a:chOff x="5138518" y="2026743"/>
            <a:chExt cx="544822" cy="400110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DBD2517-AFE5-4090-A470-C6C0960002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7915" y="2150368"/>
              <a:ext cx="435425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F1B073F-097E-4613-BA59-680376FC480C}"/>
                </a:ext>
              </a:extLst>
            </p:cNvPr>
            <p:cNvSpPr/>
            <p:nvPr/>
          </p:nvSpPr>
          <p:spPr>
            <a:xfrm>
              <a:off x="5138518" y="2026743"/>
              <a:ext cx="2632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081879" y="4481382"/>
            <a:ext cx="544822" cy="400110"/>
            <a:chOff x="5138518" y="2026743"/>
            <a:chExt cx="544822" cy="40011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DBD2517-AFE5-4090-A470-C6C0960002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7915" y="2150368"/>
              <a:ext cx="435425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1B073F-097E-4613-BA59-680376FC480C}"/>
                </a:ext>
              </a:extLst>
            </p:cNvPr>
            <p:cNvSpPr/>
            <p:nvPr/>
          </p:nvSpPr>
          <p:spPr>
            <a:xfrm>
              <a:off x="5138518" y="2026743"/>
              <a:ext cx="2632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08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4011EE3F-91AF-4856-8793-FB0EA42A42C2}"/>
              </a:ext>
            </a:extLst>
          </p:cNvPr>
          <p:cNvSpPr txBox="1"/>
          <p:nvPr/>
        </p:nvSpPr>
        <p:spPr>
          <a:xfrm>
            <a:off x="5356714" y="332049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플레이어로 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e.tsherpa.co.kr/media/mediaframe3.aspx?mid=M202206244_800k.mp4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하단의 수 모형과 오른쪽 수식이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상하로 움직이는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4F3673F8-F6F5-4E44-8DA6-39A5F592909F}"/>
              </a:ext>
            </a:extLst>
          </p:cNvPr>
          <p:cNvSpPr/>
          <p:nvPr/>
        </p:nvSpPr>
        <p:spPr>
          <a:xfrm>
            <a:off x="223585" y="1752542"/>
            <a:ext cx="3389790" cy="1376725"/>
          </a:xfrm>
          <a:prstGeom prst="flowChartOffpageConnector">
            <a:avLst/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12021" y="32196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F65537E-A87E-4A25-97B1-BC21D719F794}"/>
              </a:ext>
            </a:extLst>
          </p:cNvPr>
          <p:cNvSpPr/>
          <p:nvPr/>
        </p:nvSpPr>
        <p:spPr>
          <a:xfrm>
            <a:off x="5732468" y="972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DDA99-B9BD-4589-9EE5-9DC3AEBA4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351" y="1844075"/>
            <a:ext cx="1414872" cy="10808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843BE8-5BCA-406A-B252-397EC7D26D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653" y="3560941"/>
            <a:ext cx="2646897" cy="143833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29515ED-0DC4-4F7A-81A6-8899D0D712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032"/>
          <a:stretch/>
        </p:blipFill>
        <p:spPr>
          <a:xfrm>
            <a:off x="3160618" y="3761204"/>
            <a:ext cx="240069" cy="1080869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04200EC2-A111-4C8E-A007-D620DCCE29F7}"/>
              </a:ext>
            </a:extLst>
          </p:cNvPr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08FFF1E4-5DC6-4743-8BB7-9D3F35655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D648F5BC-5947-4A8A-AE86-C9EE6ADD9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99066409-1281-468C-BFBF-E2995BBD9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:a16="http://schemas.microsoft.com/office/drawing/2014/main" id="{A657D456-4371-4464-9F2A-B6D9497CA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9E48792C-77B0-4240-ADD5-FE2CFE366058}"/>
              </a:ext>
            </a:extLst>
          </p:cNvPr>
          <p:cNvSpPr/>
          <p:nvPr/>
        </p:nvSpPr>
        <p:spPr>
          <a:xfrm>
            <a:off x="2447240" y="5159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5BC524-6AEE-4D4F-A40F-DB89DA32ECD1}"/>
              </a:ext>
            </a:extLst>
          </p:cNvPr>
          <p:cNvSpPr txBox="1"/>
          <p:nvPr/>
        </p:nvSpPr>
        <p:spPr>
          <a:xfrm>
            <a:off x="3755004" y="1857349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50÷2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DBD2517-AFE5-4090-A470-C6C0960002D7}"/>
              </a:ext>
            </a:extLst>
          </p:cNvPr>
          <p:cNvCxnSpPr>
            <a:cxnSpLocks/>
          </p:cNvCxnSpPr>
          <p:nvPr/>
        </p:nvCxnSpPr>
        <p:spPr bwMode="auto">
          <a:xfrm>
            <a:off x="5259722" y="19386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55C3C8-AE40-4E7A-88CC-6B52D67A7C70}"/>
              </a:ext>
            </a:extLst>
          </p:cNvPr>
          <p:cNvSpPr txBox="1"/>
          <p:nvPr/>
        </p:nvSpPr>
        <p:spPr>
          <a:xfrm>
            <a:off x="5360049" y="185333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A9E5E-36CA-4212-80A8-10157CA58A99}"/>
              </a:ext>
            </a:extLst>
          </p:cNvPr>
          <p:cNvSpPr txBox="1"/>
          <p:nvPr/>
        </p:nvSpPr>
        <p:spPr>
          <a:xfrm>
            <a:off x="4777678" y="185333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1B073F-097E-4613-BA59-680376FC480C}"/>
              </a:ext>
            </a:extLst>
          </p:cNvPr>
          <p:cNvSpPr/>
          <p:nvPr/>
        </p:nvSpPr>
        <p:spPr>
          <a:xfrm>
            <a:off x="5158712" y="178794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98F8FB-E060-41FC-A841-82C3FFBD1A5A}"/>
              </a:ext>
            </a:extLst>
          </p:cNvPr>
          <p:cNvSpPr txBox="1"/>
          <p:nvPr/>
        </p:nvSpPr>
        <p:spPr>
          <a:xfrm>
            <a:off x="3755004" y="3483919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50F75B0-B1D0-425F-BCFE-227EC8335A78}"/>
              </a:ext>
            </a:extLst>
          </p:cNvPr>
          <p:cNvCxnSpPr>
            <a:cxnSpLocks/>
          </p:cNvCxnSpPr>
          <p:nvPr/>
        </p:nvCxnSpPr>
        <p:spPr bwMode="auto">
          <a:xfrm>
            <a:off x="5256387" y="3760646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D953D98-3894-48FE-99DE-B98D402D026C}"/>
              </a:ext>
            </a:extLst>
          </p:cNvPr>
          <p:cNvSpPr txBox="1"/>
          <p:nvPr/>
        </p:nvSpPr>
        <p:spPr>
          <a:xfrm>
            <a:off x="5356714" y="367533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87321A-B01A-41A4-9850-DFF0D9C54D96}"/>
              </a:ext>
            </a:extLst>
          </p:cNvPr>
          <p:cNvSpPr txBox="1"/>
          <p:nvPr/>
        </p:nvSpPr>
        <p:spPr>
          <a:xfrm>
            <a:off x="4774343" y="3675339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04E42AA-78A4-42D4-8B0F-7F3564AA99AE}"/>
              </a:ext>
            </a:extLst>
          </p:cNvPr>
          <p:cNvSpPr/>
          <p:nvPr/>
        </p:nvSpPr>
        <p:spPr>
          <a:xfrm>
            <a:off x="5155377" y="3609948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3219496-ECE2-4B11-8203-EE42466ABBAF}"/>
              </a:ext>
            </a:extLst>
          </p:cNvPr>
          <p:cNvCxnSpPr>
            <a:cxnSpLocks/>
          </p:cNvCxnSpPr>
          <p:nvPr/>
        </p:nvCxnSpPr>
        <p:spPr bwMode="auto">
          <a:xfrm>
            <a:off x="5256387" y="4456805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2773AC0-519E-4D38-B7DE-6B93A2D14D69}"/>
              </a:ext>
            </a:extLst>
          </p:cNvPr>
          <p:cNvSpPr txBox="1"/>
          <p:nvPr/>
        </p:nvSpPr>
        <p:spPr>
          <a:xfrm>
            <a:off x="5356714" y="437149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D46CB6-C546-44E7-8E6E-5E2E4DE2984D}"/>
              </a:ext>
            </a:extLst>
          </p:cNvPr>
          <p:cNvSpPr txBox="1"/>
          <p:nvPr/>
        </p:nvSpPr>
        <p:spPr>
          <a:xfrm>
            <a:off x="5356714" y="399889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4 0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3D37F4E-8474-4A25-AA1B-360BE77C1E77}"/>
              </a:ext>
            </a:extLst>
          </p:cNvPr>
          <p:cNvCxnSpPr>
            <a:cxnSpLocks/>
          </p:cNvCxnSpPr>
          <p:nvPr/>
        </p:nvCxnSpPr>
        <p:spPr bwMode="auto">
          <a:xfrm>
            <a:off x="5382724" y="3483919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D2A39BB-1394-463A-99CD-95ECB4C0BA77}"/>
              </a:ext>
            </a:extLst>
          </p:cNvPr>
          <p:cNvCxnSpPr>
            <a:cxnSpLocks/>
          </p:cNvCxnSpPr>
          <p:nvPr/>
        </p:nvCxnSpPr>
        <p:spPr bwMode="auto">
          <a:xfrm>
            <a:off x="5657983" y="3483919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12D2B81-6F76-4C64-8F07-E6812D5D4A8C}"/>
              </a:ext>
            </a:extLst>
          </p:cNvPr>
          <p:cNvCxnSpPr>
            <a:cxnSpLocks/>
          </p:cNvCxnSpPr>
          <p:nvPr/>
        </p:nvCxnSpPr>
        <p:spPr bwMode="auto">
          <a:xfrm>
            <a:off x="5941761" y="3483919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B1CA5C-FAA3-4374-9A69-56D7F2700E94}"/>
              </a:ext>
            </a:extLst>
          </p:cNvPr>
          <p:cNvSpPr txBox="1"/>
          <p:nvPr/>
        </p:nvSpPr>
        <p:spPr>
          <a:xfrm>
            <a:off x="5910403" y="3998898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2×20</a:t>
            </a:r>
            <a:endParaRPr lang="en-US" altLang="ko-KR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CD03583-3AE9-4D64-A419-0D4DCE8186BE}"/>
              </a:ext>
            </a:extLst>
          </p:cNvPr>
          <p:cNvSpPr/>
          <p:nvPr/>
        </p:nvSpPr>
        <p:spPr>
          <a:xfrm>
            <a:off x="1478725" y="3177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C5B1DB-A039-416A-BAAD-BCD0D52A8A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3466" y="2854989"/>
            <a:ext cx="1961335" cy="1149188"/>
          </a:xfrm>
          <a:prstGeom prst="rect">
            <a:avLst/>
          </a:prstGeom>
        </p:spPr>
      </p:pic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A4C74FD-C48E-4646-A070-16572CC279A1}"/>
              </a:ext>
            </a:extLst>
          </p:cNvPr>
          <p:cNvSpPr/>
          <p:nvPr/>
        </p:nvSpPr>
        <p:spPr>
          <a:xfrm rot="5400000">
            <a:off x="1090801" y="2649767"/>
            <a:ext cx="1655358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C00A2A7-02CB-460B-A9BE-F586DB926080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E82936C-5F9D-4DB4-8A88-9E628AA8E8C3}"/>
              </a:ext>
            </a:extLst>
          </p:cNvPr>
          <p:cNvSpPr/>
          <p:nvPr/>
        </p:nvSpPr>
        <p:spPr>
          <a:xfrm>
            <a:off x="565266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9D19EE-52A5-4F66-996B-79C5157EABA7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072C990-03CB-436F-B40D-795FA47D51ED}"/>
              </a:ext>
            </a:extLst>
          </p:cNvPr>
          <p:cNvSpPr/>
          <p:nvPr/>
        </p:nvSpPr>
        <p:spPr>
          <a:xfrm>
            <a:off x="4348966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44C2DCB-2066-4C4C-A3E6-CF59E084EF94}"/>
              </a:ext>
            </a:extLst>
          </p:cNvPr>
          <p:cNvSpPr/>
          <p:nvPr/>
        </p:nvSpPr>
        <p:spPr>
          <a:xfrm>
            <a:off x="3697117" y="139257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44127"/>
              </p:ext>
            </p:extLst>
          </p:nvPr>
        </p:nvGraphicFramePr>
        <p:xfrm>
          <a:off x="169099" y="6205471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SC32202.ai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50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771422F-1CDF-4E35-B561-C572F8C6A87B}"/>
              </a:ext>
            </a:extLst>
          </p:cNvPr>
          <p:cNvSpPr/>
          <p:nvPr/>
        </p:nvSpPr>
        <p:spPr>
          <a:xfrm>
            <a:off x="223585" y="3685514"/>
            <a:ext cx="3389790" cy="1576684"/>
          </a:xfrm>
          <a:prstGeom prst="roundRect">
            <a:avLst>
              <a:gd name="adj" fmla="val 8796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하단의 수 모형과 오른쪽 수식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분홍색 점선 화살표가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상하로 움직이는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22608" y="345895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A12932-264C-4305-B3A6-158C6718C37F}"/>
              </a:ext>
            </a:extLst>
          </p:cNvPr>
          <p:cNvSpPr/>
          <p:nvPr/>
        </p:nvSpPr>
        <p:spPr>
          <a:xfrm>
            <a:off x="542980" y="3827926"/>
            <a:ext cx="1270492" cy="1340763"/>
          </a:xfrm>
          <a:prstGeom prst="roundRect">
            <a:avLst/>
          </a:prstGeom>
          <a:solidFill>
            <a:srgbClr val="FBDFEB"/>
          </a:solidFill>
          <a:ln w="28575">
            <a:solidFill>
              <a:srgbClr val="FBD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3F0159E8-B583-47B0-BD9E-43DDE6105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707" y="4024699"/>
            <a:ext cx="167275" cy="972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81E2043-103E-4F05-83A9-29945A139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067" y="4012218"/>
            <a:ext cx="196911" cy="1008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C396B21-AA3A-4509-8696-DADB5D4A5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33" y="4012218"/>
            <a:ext cx="196911" cy="100800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C8A363C-BA59-4103-B0FB-A16A8D857E0B}"/>
              </a:ext>
            </a:extLst>
          </p:cNvPr>
          <p:cNvSpPr/>
          <p:nvPr/>
        </p:nvSpPr>
        <p:spPr>
          <a:xfrm>
            <a:off x="3049579" y="1916212"/>
            <a:ext cx="395852" cy="1229329"/>
          </a:xfrm>
          <a:prstGeom prst="roundRect">
            <a:avLst>
              <a:gd name="adj" fmla="val 3712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E09C47F-F89E-447D-8BC0-24E189108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653" y="1819845"/>
            <a:ext cx="2646897" cy="1438331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5D7B341D-99C8-49DB-9020-41EEA718C8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3032"/>
          <a:stretch/>
        </p:blipFill>
        <p:spPr>
          <a:xfrm>
            <a:off x="3160618" y="2020108"/>
            <a:ext cx="240069" cy="1080869"/>
          </a:xfrm>
          <a:prstGeom prst="rect">
            <a:avLst/>
          </a:prstGeom>
        </p:spPr>
      </p:pic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6B427772-CAB4-4770-9E12-4475060162C7}"/>
              </a:ext>
            </a:extLst>
          </p:cNvPr>
          <p:cNvSpPr/>
          <p:nvPr/>
        </p:nvSpPr>
        <p:spPr>
          <a:xfrm rot="5400000">
            <a:off x="1090801" y="891228"/>
            <a:ext cx="1655358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4E84F73C-AC68-433F-856A-8523CE515AD5}"/>
              </a:ext>
            </a:extLst>
          </p:cNvPr>
          <p:cNvSpPr/>
          <p:nvPr/>
        </p:nvSpPr>
        <p:spPr>
          <a:xfrm>
            <a:off x="1974172" y="3827926"/>
            <a:ext cx="1270492" cy="1340763"/>
          </a:xfrm>
          <a:prstGeom prst="roundRect">
            <a:avLst/>
          </a:prstGeom>
          <a:solidFill>
            <a:srgbClr val="FBDFEB"/>
          </a:solidFill>
          <a:ln w="28575">
            <a:solidFill>
              <a:srgbClr val="FBD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E5859638-D82C-43CF-AECF-5FEB1F037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899" y="4024699"/>
            <a:ext cx="167275" cy="972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91F1337E-1196-452B-AC52-BEEB22FA1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259" y="4012218"/>
            <a:ext cx="196911" cy="1008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F69C9612-18DF-4581-9C9F-8EB72D97F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625" y="4012218"/>
            <a:ext cx="196911" cy="1008000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36076CD-8EEC-445E-8FDE-A45DD4343659}"/>
              </a:ext>
            </a:extLst>
          </p:cNvPr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104" name="Picture 11">
              <a:extLst>
                <a:ext uri="{FF2B5EF4-FFF2-40B4-BE49-F238E27FC236}">
                  <a16:creationId xmlns:a16="http://schemas.microsoft.com/office/drawing/2014/main" id="{631354DB-7A3B-4B02-988E-68958CE5D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2">
              <a:extLst>
                <a:ext uri="{FF2B5EF4-FFF2-40B4-BE49-F238E27FC236}">
                  <a16:creationId xmlns:a16="http://schemas.microsoft.com/office/drawing/2014/main" id="{1C5BA904-4A83-4CEF-89CC-53FAC6939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3">
              <a:extLst>
                <a:ext uri="{FF2B5EF4-FFF2-40B4-BE49-F238E27FC236}">
                  <a16:creationId xmlns:a16="http://schemas.microsoft.com/office/drawing/2014/main" id="{27633EBC-F9D9-448B-97DB-6F4121AB7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4">
              <a:extLst>
                <a:ext uri="{FF2B5EF4-FFF2-40B4-BE49-F238E27FC236}">
                  <a16:creationId xmlns:a16="http://schemas.microsoft.com/office/drawing/2014/main" id="{79EB572B-C4FB-4009-BDE8-80BAA6072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6FC70E9-A502-4699-A686-12D97E572676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9652" y="3498055"/>
            <a:ext cx="1805012" cy="0"/>
          </a:xfrm>
          <a:prstGeom prst="line">
            <a:avLst/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B5C993D-8571-4DD5-A281-BC765924903C}"/>
              </a:ext>
            </a:extLst>
          </p:cNvPr>
          <p:cNvCxnSpPr>
            <a:cxnSpLocks/>
          </p:cNvCxnSpPr>
          <p:nvPr/>
        </p:nvCxnSpPr>
        <p:spPr bwMode="auto">
          <a:xfrm>
            <a:off x="2879812" y="3488531"/>
            <a:ext cx="0" cy="460222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4FF6CD-5A76-44DF-9ED1-CCC0B24D793E}"/>
              </a:ext>
            </a:extLst>
          </p:cNvPr>
          <p:cNvCxnSpPr>
            <a:cxnSpLocks/>
            <a:stCxn id="19" idx="2"/>
          </p:cNvCxnSpPr>
          <p:nvPr/>
        </p:nvCxnSpPr>
        <p:spPr bwMode="auto">
          <a:xfrm flipH="1">
            <a:off x="3244664" y="3145541"/>
            <a:ext cx="2841" cy="358864"/>
          </a:xfrm>
          <a:prstGeom prst="line">
            <a:avLst/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D4C0CD6-FBC9-47CC-8C8B-14B3B299835B}"/>
              </a:ext>
            </a:extLst>
          </p:cNvPr>
          <p:cNvCxnSpPr>
            <a:cxnSpLocks/>
          </p:cNvCxnSpPr>
          <p:nvPr/>
        </p:nvCxnSpPr>
        <p:spPr bwMode="auto">
          <a:xfrm>
            <a:off x="1439652" y="3488531"/>
            <a:ext cx="0" cy="460222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6CD03583-3AE9-4D64-A419-0D4DCE8186BE}"/>
              </a:ext>
            </a:extLst>
          </p:cNvPr>
          <p:cNvSpPr/>
          <p:nvPr/>
        </p:nvSpPr>
        <p:spPr>
          <a:xfrm>
            <a:off x="1571811" y="3279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FFA60D38-5EF9-434B-8FC4-2B42592D1F17}"/>
              </a:ext>
            </a:extLst>
          </p:cNvPr>
          <p:cNvSpPr/>
          <p:nvPr/>
        </p:nvSpPr>
        <p:spPr>
          <a:xfrm>
            <a:off x="2688742" y="3982690"/>
            <a:ext cx="351309" cy="1088054"/>
          </a:xfrm>
          <a:prstGeom prst="roundRect">
            <a:avLst>
              <a:gd name="adj" fmla="val 3712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18CC302-FB5C-45A1-B15B-3D3E90D32609}"/>
              </a:ext>
            </a:extLst>
          </p:cNvPr>
          <p:cNvSpPr/>
          <p:nvPr/>
        </p:nvSpPr>
        <p:spPr>
          <a:xfrm>
            <a:off x="1259126" y="3982690"/>
            <a:ext cx="351309" cy="1088054"/>
          </a:xfrm>
          <a:prstGeom prst="roundRect">
            <a:avLst>
              <a:gd name="adj" fmla="val 3712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E144440-2E6C-464C-8F07-D14D0724CD90}"/>
              </a:ext>
            </a:extLst>
          </p:cNvPr>
          <p:cNvSpPr txBox="1"/>
          <p:nvPr/>
        </p:nvSpPr>
        <p:spPr>
          <a:xfrm>
            <a:off x="5356714" y="343267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9AFAD0-257D-42BD-BB8C-32DFC7528CA2}"/>
              </a:ext>
            </a:extLst>
          </p:cNvPr>
          <p:cNvSpPr txBox="1"/>
          <p:nvPr/>
        </p:nvSpPr>
        <p:spPr>
          <a:xfrm>
            <a:off x="3755004" y="3682010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D85F41E-5F01-4733-85ED-0D5955BFA408}"/>
              </a:ext>
            </a:extLst>
          </p:cNvPr>
          <p:cNvCxnSpPr>
            <a:cxnSpLocks/>
          </p:cNvCxnSpPr>
          <p:nvPr/>
        </p:nvCxnSpPr>
        <p:spPr bwMode="auto">
          <a:xfrm>
            <a:off x="5256387" y="3872825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A7AE080-3318-4F95-95DE-CC6E878BE51B}"/>
              </a:ext>
            </a:extLst>
          </p:cNvPr>
          <p:cNvSpPr txBox="1"/>
          <p:nvPr/>
        </p:nvSpPr>
        <p:spPr>
          <a:xfrm>
            <a:off x="5356714" y="378751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5BB72E6-F982-4514-9E35-BAB12730A79C}"/>
              </a:ext>
            </a:extLst>
          </p:cNvPr>
          <p:cNvSpPr txBox="1"/>
          <p:nvPr/>
        </p:nvSpPr>
        <p:spPr>
          <a:xfrm>
            <a:off x="4774343" y="3787518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1352ABF-3042-4939-8826-E6CE97BEA56A}"/>
              </a:ext>
            </a:extLst>
          </p:cNvPr>
          <p:cNvSpPr/>
          <p:nvPr/>
        </p:nvSpPr>
        <p:spPr>
          <a:xfrm>
            <a:off x="5155377" y="372212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563F42F-A250-43FC-A4A5-E8E318931050}"/>
              </a:ext>
            </a:extLst>
          </p:cNvPr>
          <p:cNvCxnSpPr>
            <a:cxnSpLocks/>
          </p:cNvCxnSpPr>
          <p:nvPr/>
        </p:nvCxnSpPr>
        <p:spPr bwMode="auto">
          <a:xfrm>
            <a:off x="5256387" y="4568984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CA5BA8-C3E7-44FC-BFAE-5E735C72FF95}"/>
              </a:ext>
            </a:extLst>
          </p:cNvPr>
          <p:cNvSpPr txBox="1"/>
          <p:nvPr/>
        </p:nvSpPr>
        <p:spPr>
          <a:xfrm>
            <a:off x="5356714" y="448367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5B8CEBE-7780-4370-91E9-326C4241128B}"/>
              </a:ext>
            </a:extLst>
          </p:cNvPr>
          <p:cNvSpPr txBox="1"/>
          <p:nvPr/>
        </p:nvSpPr>
        <p:spPr>
          <a:xfrm>
            <a:off x="5356714" y="411107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A98BD6E-B5E2-4B33-AB22-A6D06B98B338}"/>
              </a:ext>
            </a:extLst>
          </p:cNvPr>
          <p:cNvCxnSpPr>
            <a:cxnSpLocks/>
          </p:cNvCxnSpPr>
          <p:nvPr/>
        </p:nvCxnSpPr>
        <p:spPr bwMode="auto">
          <a:xfrm>
            <a:off x="5382724" y="3596098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AAD51328-4058-4676-8783-88B52A0CBD9E}"/>
              </a:ext>
            </a:extLst>
          </p:cNvPr>
          <p:cNvCxnSpPr>
            <a:cxnSpLocks/>
          </p:cNvCxnSpPr>
          <p:nvPr/>
        </p:nvCxnSpPr>
        <p:spPr bwMode="auto">
          <a:xfrm>
            <a:off x="5657983" y="3596098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A4772C1-3063-4E28-BA25-756BE78D1EF5}"/>
              </a:ext>
            </a:extLst>
          </p:cNvPr>
          <p:cNvCxnSpPr>
            <a:cxnSpLocks/>
          </p:cNvCxnSpPr>
          <p:nvPr/>
        </p:nvCxnSpPr>
        <p:spPr bwMode="auto">
          <a:xfrm>
            <a:off x="5941761" y="3596098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209F7F2-2B01-4D3C-A425-9C2A796EA906}"/>
              </a:ext>
            </a:extLst>
          </p:cNvPr>
          <p:cNvSpPr txBox="1"/>
          <p:nvPr/>
        </p:nvSpPr>
        <p:spPr>
          <a:xfrm>
            <a:off x="5910403" y="4798672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73B7E0-9FDA-4DC1-B197-4908F7D7EB65}"/>
              </a:ext>
            </a:extLst>
          </p:cNvPr>
          <p:cNvSpPr txBox="1"/>
          <p:nvPr/>
        </p:nvSpPr>
        <p:spPr>
          <a:xfrm>
            <a:off x="5356714" y="159547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69F29C-2566-4653-BD40-395F183CA9DB}"/>
              </a:ext>
            </a:extLst>
          </p:cNvPr>
          <p:cNvSpPr txBox="1"/>
          <p:nvPr/>
        </p:nvSpPr>
        <p:spPr>
          <a:xfrm>
            <a:off x="3755004" y="1758895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2E7F80D-40F6-47DA-A891-400F71B4A075}"/>
              </a:ext>
            </a:extLst>
          </p:cNvPr>
          <p:cNvCxnSpPr>
            <a:cxnSpLocks/>
          </p:cNvCxnSpPr>
          <p:nvPr/>
        </p:nvCxnSpPr>
        <p:spPr bwMode="auto">
          <a:xfrm>
            <a:off x="5256387" y="2035622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04EAE37-3C66-4181-8A62-4F8F06F4B3AC}"/>
              </a:ext>
            </a:extLst>
          </p:cNvPr>
          <p:cNvSpPr txBox="1"/>
          <p:nvPr/>
        </p:nvSpPr>
        <p:spPr>
          <a:xfrm>
            <a:off x="5356714" y="195031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405AC6F-D968-4339-A3E6-AA66BC468141}"/>
              </a:ext>
            </a:extLst>
          </p:cNvPr>
          <p:cNvSpPr txBox="1"/>
          <p:nvPr/>
        </p:nvSpPr>
        <p:spPr>
          <a:xfrm>
            <a:off x="4774343" y="1950315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F1E18D5-226D-4631-888E-047A3FE75EC0}"/>
              </a:ext>
            </a:extLst>
          </p:cNvPr>
          <p:cNvSpPr/>
          <p:nvPr/>
        </p:nvSpPr>
        <p:spPr>
          <a:xfrm>
            <a:off x="5155377" y="1884924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D6202D9-15AC-41EE-B539-0C9517DA3B36}"/>
              </a:ext>
            </a:extLst>
          </p:cNvPr>
          <p:cNvCxnSpPr>
            <a:cxnSpLocks/>
          </p:cNvCxnSpPr>
          <p:nvPr/>
        </p:nvCxnSpPr>
        <p:spPr bwMode="auto">
          <a:xfrm>
            <a:off x="5256387" y="2731781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CFCA52-D992-4F3D-8F30-3F1B9FE80326}"/>
              </a:ext>
            </a:extLst>
          </p:cNvPr>
          <p:cNvSpPr txBox="1"/>
          <p:nvPr/>
        </p:nvSpPr>
        <p:spPr>
          <a:xfrm>
            <a:off x="5356714" y="264647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BF672-CCE6-4D9C-9A85-69BB3511D67C}"/>
              </a:ext>
            </a:extLst>
          </p:cNvPr>
          <p:cNvSpPr txBox="1"/>
          <p:nvPr/>
        </p:nvSpPr>
        <p:spPr>
          <a:xfrm>
            <a:off x="5356714" y="227387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4 0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BE4972B-B2EE-4773-866C-4F4278E1B5ED}"/>
              </a:ext>
            </a:extLst>
          </p:cNvPr>
          <p:cNvCxnSpPr>
            <a:cxnSpLocks/>
          </p:cNvCxnSpPr>
          <p:nvPr/>
        </p:nvCxnSpPr>
        <p:spPr bwMode="auto">
          <a:xfrm>
            <a:off x="5382724" y="1758895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4C13696-0C71-4B29-8950-E27FA5B3D11C}"/>
              </a:ext>
            </a:extLst>
          </p:cNvPr>
          <p:cNvCxnSpPr>
            <a:cxnSpLocks/>
          </p:cNvCxnSpPr>
          <p:nvPr/>
        </p:nvCxnSpPr>
        <p:spPr bwMode="auto">
          <a:xfrm>
            <a:off x="5657983" y="1758895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BEBCDFB-0BD1-4800-9ADB-88C1EF3F3ABB}"/>
              </a:ext>
            </a:extLst>
          </p:cNvPr>
          <p:cNvCxnSpPr>
            <a:cxnSpLocks/>
          </p:cNvCxnSpPr>
          <p:nvPr/>
        </p:nvCxnSpPr>
        <p:spPr bwMode="auto">
          <a:xfrm>
            <a:off x="5941761" y="1758895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BFBAF0B-09BE-42CD-B769-DA8867651E1A}"/>
              </a:ext>
            </a:extLst>
          </p:cNvPr>
          <p:cNvSpPr txBox="1"/>
          <p:nvPr/>
        </p:nvSpPr>
        <p:spPr>
          <a:xfrm>
            <a:off x="5910403" y="2273874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2×20</a:t>
            </a:r>
            <a:endParaRPr lang="en-US" altLang="ko-KR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46FCCE7E-FFF5-4766-8637-E733663875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0265" y="4230727"/>
            <a:ext cx="210135" cy="32732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32A7C1DD-06F3-4789-BD20-988FA2CC028B}"/>
              </a:ext>
            </a:extLst>
          </p:cNvPr>
          <p:cNvSpPr txBox="1"/>
          <p:nvPr/>
        </p:nvSpPr>
        <p:spPr>
          <a:xfrm>
            <a:off x="5356714" y="48170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A5C75C2-F9AC-4793-ACF4-2507D1AB28BC}"/>
              </a:ext>
            </a:extLst>
          </p:cNvPr>
          <p:cNvCxnSpPr>
            <a:cxnSpLocks/>
          </p:cNvCxnSpPr>
          <p:nvPr/>
        </p:nvCxnSpPr>
        <p:spPr bwMode="auto">
          <a:xfrm>
            <a:off x="5256387" y="5251853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53B23A6-6DB7-464A-B117-99E5E77D6B78}"/>
              </a:ext>
            </a:extLst>
          </p:cNvPr>
          <p:cNvSpPr txBox="1"/>
          <p:nvPr/>
        </p:nvSpPr>
        <p:spPr>
          <a:xfrm>
            <a:off x="5652664" y="5131107"/>
            <a:ext cx="3971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A1447A-93BE-4231-B4CE-7DCF8C1725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56276" y="2070268"/>
            <a:ext cx="1961335" cy="106239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8DC04A-5E38-44A5-9D14-431C2F25E1E2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82CB63-CCDF-4DCD-8B04-02884C6671D3}"/>
              </a:ext>
            </a:extLst>
          </p:cNvPr>
          <p:cNvSpPr/>
          <p:nvPr/>
        </p:nvSpPr>
        <p:spPr>
          <a:xfrm>
            <a:off x="565266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7CA08D-CFAF-4A88-9DC3-5C7FAFE8D084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FADA14A-876C-407B-A6ED-6FA930BBB690}"/>
              </a:ext>
            </a:extLst>
          </p:cNvPr>
          <p:cNvSpPr/>
          <p:nvPr/>
        </p:nvSpPr>
        <p:spPr>
          <a:xfrm>
            <a:off x="4348966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DDF35CB-3AF3-4B3B-BB36-F2D3C14782E6}"/>
              </a:ext>
            </a:extLst>
          </p:cNvPr>
          <p:cNvSpPr/>
          <p:nvPr/>
        </p:nvSpPr>
        <p:spPr>
          <a:xfrm>
            <a:off x="3697117" y="139257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43724"/>
              </p:ext>
            </p:extLst>
          </p:nvPr>
        </p:nvGraphicFramePr>
        <p:xfrm>
          <a:off x="169280" y="618011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SC32202.ai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E8156E-D4D1-48B5-99F6-264A0D06F0DD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58B737-B835-4378-A685-5260534D1831}"/>
              </a:ext>
            </a:extLst>
          </p:cNvPr>
          <p:cNvSpPr/>
          <p:nvPr/>
        </p:nvSpPr>
        <p:spPr>
          <a:xfrm>
            <a:off x="565266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9821CB-C867-4E11-AD6A-5CFBAE2DDF35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이벤트 없이 진입화면부터 그림이 모두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두 부분으로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부분에 십 모형은 몇 개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031940" y="2769059"/>
            <a:ext cx="27003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부분에 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48" y="3024162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순서도: 다른 페이지 연결선 79">
            <a:extLst>
              <a:ext uri="{FF2B5EF4-FFF2-40B4-BE49-F238E27FC236}">
                <a16:creationId xmlns:a16="http://schemas.microsoft.com/office/drawing/2014/main" id="{313560A2-16DE-491D-9FEB-1161418665BF}"/>
              </a:ext>
            </a:extLst>
          </p:cNvPr>
          <p:cNvSpPr/>
          <p:nvPr/>
        </p:nvSpPr>
        <p:spPr>
          <a:xfrm>
            <a:off x="223585" y="1752542"/>
            <a:ext cx="3389790" cy="1376725"/>
          </a:xfrm>
          <a:prstGeom prst="flowChartOffpageConnector">
            <a:avLst/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31">
            <a:extLst>
              <a:ext uri="{FF2B5EF4-FFF2-40B4-BE49-F238E27FC236}">
                <a16:creationId xmlns:a16="http://schemas.microsoft.com/office/drawing/2014/main" id="{3D6B7074-2495-4907-9843-FE68650A4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12021" y="32196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BE9C9CA-A675-43E6-96A9-3EF5C963E4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351" y="1844075"/>
            <a:ext cx="1414872" cy="1080869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CF03764E-45A3-48C5-A432-F433A7B48F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653" y="3560941"/>
            <a:ext cx="2646897" cy="1438331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75695CBD-22F8-4A23-A5C7-2C82C723832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3032"/>
          <a:stretch/>
        </p:blipFill>
        <p:spPr>
          <a:xfrm>
            <a:off x="3160618" y="3761204"/>
            <a:ext cx="240069" cy="1080869"/>
          </a:xfrm>
          <a:prstGeom prst="rect">
            <a:avLst/>
          </a:prstGeom>
        </p:spPr>
      </p:pic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0BA5170E-97D7-4F45-9A7E-D4C41FA94FF6}"/>
              </a:ext>
            </a:extLst>
          </p:cNvPr>
          <p:cNvSpPr/>
          <p:nvPr/>
        </p:nvSpPr>
        <p:spPr>
          <a:xfrm rot="5400000">
            <a:off x="1090801" y="2649767"/>
            <a:ext cx="1655358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576AB42-E7E4-4098-8271-D0DAC6FA7F1F}"/>
              </a:ext>
            </a:extLst>
          </p:cNvPr>
          <p:cNvSpPr/>
          <p:nvPr/>
        </p:nvSpPr>
        <p:spPr>
          <a:xfrm>
            <a:off x="4348966" y="139257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4B2E0F8-7EAD-4DF8-BE6D-B89FF203B400}"/>
              </a:ext>
            </a:extLst>
          </p:cNvPr>
          <p:cNvSpPr/>
          <p:nvPr/>
        </p:nvSpPr>
        <p:spPr>
          <a:xfrm>
            <a:off x="3697117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pic>
        <p:nvPicPr>
          <p:cNvPr id="93" name="Picture 6">
            <a:extLst>
              <a:ext uri="{FF2B5EF4-FFF2-40B4-BE49-F238E27FC236}">
                <a16:creationId xmlns:a16="http://schemas.microsoft.com/office/drawing/2014/main" id="{950AE39E-B7A9-4642-BCA7-5B9A9A526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B06332DB-5F10-4084-A444-A12DB0DA072A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06332DB-5F10-4084-A444-A12DB0DA072A}"/>
              </a:ext>
            </a:extLst>
          </p:cNvPr>
          <p:cNvSpPr/>
          <p:nvPr/>
        </p:nvSpPr>
        <p:spPr>
          <a:xfrm>
            <a:off x="2268538" y="3166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19918"/>
              </p:ext>
            </p:extLst>
          </p:nvPr>
        </p:nvGraphicFramePr>
        <p:xfrm>
          <a:off x="169280" y="618011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SC32202.ai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84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58B737-B835-4378-A685-5260534D1831}"/>
              </a:ext>
            </a:extLst>
          </p:cNvPr>
          <p:cNvSpPr/>
          <p:nvPr/>
        </p:nvSpPr>
        <p:spPr>
          <a:xfrm>
            <a:off x="565266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9821CB-C867-4E11-AD6A-5CFBAE2DDF35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이벤트 없이 진입화면부터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그림과 화살표가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모두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남은 십 모형은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680151" y="2165219"/>
            <a:ext cx="12131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971" y="2365663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34B2E0F8-7EAD-4DF8-BE6D-B89FF203B400}"/>
              </a:ext>
            </a:extLst>
          </p:cNvPr>
          <p:cNvSpPr/>
          <p:nvPr/>
        </p:nvSpPr>
        <p:spPr>
          <a:xfrm>
            <a:off x="3697117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B2AAD847-BD69-4176-959D-C55281DFDC04}"/>
              </a:ext>
            </a:extLst>
          </p:cNvPr>
          <p:cNvSpPr txBox="1"/>
          <p:nvPr/>
        </p:nvSpPr>
        <p:spPr>
          <a:xfrm>
            <a:off x="3743908" y="2738563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남은 십 모형은 어떻게 두 부분으로 나눌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3D83CA-6CE2-4EC1-B0D9-7DC736B67641}"/>
              </a:ext>
            </a:extLst>
          </p:cNvPr>
          <p:cNvSpPr txBox="1"/>
          <p:nvPr/>
        </p:nvSpPr>
        <p:spPr>
          <a:xfrm>
            <a:off x="3830012" y="3486339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십 모형을 일 모형으로 바꿔 두 부분으로 나눕니다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6133BAC8-D248-4DE2-B6F6-956B54DBD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794080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DD540E67-4C16-44DF-A793-B9F176552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28644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C5D6F3-801C-4E5B-8638-3B29AA16DCF2}"/>
              </a:ext>
            </a:extLst>
          </p:cNvPr>
          <p:cNvSpPr/>
          <p:nvPr/>
        </p:nvSpPr>
        <p:spPr>
          <a:xfrm>
            <a:off x="4348966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AFBEF0-9D70-490C-B1E8-5E24AAFDD304}"/>
              </a:ext>
            </a:extLst>
          </p:cNvPr>
          <p:cNvSpPr/>
          <p:nvPr/>
        </p:nvSpPr>
        <p:spPr>
          <a:xfrm>
            <a:off x="4999526" y="1392569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6E3A6E12-551D-48AC-A200-24D21B37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2416F152-28B4-4201-8B56-4C9D18D65BB7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사각형: 둥근 모서리 52">
            <a:extLst>
              <a:ext uri="{FF2B5EF4-FFF2-40B4-BE49-F238E27FC236}">
                <a16:creationId xmlns:a16="http://schemas.microsoft.com/office/drawing/2014/main" id="{D771422F-1CDF-4E35-B561-C572F8C6A87B}"/>
              </a:ext>
            </a:extLst>
          </p:cNvPr>
          <p:cNvSpPr/>
          <p:nvPr/>
        </p:nvSpPr>
        <p:spPr>
          <a:xfrm>
            <a:off x="223585" y="3685514"/>
            <a:ext cx="3389790" cy="1576684"/>
          </a:xfrm>
          <a:prstGeom prst="roundRect">
            <a:avLst>
              <a:gd name="adj" fmla="val 8796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9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22608" y="345895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사각형: 둥근 모서리 2">
            <a:extLst>
              <a:ext uri="{FF2B5EF4-FFF2-40B4-BE49-F238E27FC236}">
                <a16:creationId xmlns:a16="http://schemas.microsoft.com/office/drawing/2014/main" id="{08A12932-264C-4305-B3A6-158C6718C37F}"/>
              </a:ext>
            </a:extLst>
          </p:cNvPr>
          <p:cNvSpPr/>
          <p:nvPr/>
        </p:nvSpPr>
        <p:spPr>
          <a:xfrm>
            <a:off x="542980" y="3827926"/>
            <a:ext cx="1270492" cy="1340763"/>
          </a:xfrm>
          <a:prstGeom prst="roundRect">
            <a:avLst/>
          </a:prstGeom>
          <a:solidFill>
            <a:srgbClr val="FBDFEB"/>
          </a:solidFill>
          <a:ln w="28575">
            <a:solidFill>
              <a:srgbClr val="FBD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3F0159E8-B583-47B0-BD9E-43DDE6105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9707" y="4024699"/>
            <a:ext cx="167275" cy="972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81E2043-103E-4F05-83A9-29945A139F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067" y="4012218"/>
            <a:ext cx="196911" cy="1008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2C396B21-AA3A-4509-8696-DADB5D4A5F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433" y="4012218"/>
            <a:ext cx="196911" cy="1008000"/>
          </a:xfrm>
          <a:prstGeom prst="rect">
            <a:avLst/>
          </a:prstGeom>
        </p:spPr>
      </p:pic>
      <p:sp>
        <p:nvSpPr>
          <p:cNvPr id="65" name="사각형: 둥근 모서리 18">
            <a:extLst>
              <a:ext uri="{FF2B5EF4-FFF2-40B4-BE49-F238E27FC236}">
                <a16:creationId xmlns:a16="http://schemas.microsoft.com/office/drawing/2014/main" id="{FC8A363C-BA59-4103-B0FB-A16A8D857E0B}"/>
              </a:ext>
            </a:extLst>
          </p:cNvPr>
          <p:cNvSpPr/>
          <p:nvPr/>
        </p:nvSpPr>
        <p:spPr>
          <a:xfrm>
            <a:off x="3049579" y="1916212"/>
            <a:ext cx="395852" cy="1229329"/>
          </a:xfrm>
          <a:prstGeom prst="roundRect">
            <a:avLst>
              <a:gd name="adj" fmla="val 3712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E09C47F-F89E-447D-8BC0-24E1891083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8653" y="1819845"/>
            <a:ext cx="2646897" cy="143833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D7B341D-99C8-49DB-9020-41EEA718C83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3032"/>
          <a:stretch/>
        </p:blipFill>
        <p:spPr>
          <a:xfrm>
            <a:off x="3160618" y="2020108"/>
            <a:ext cx="240069" cy="1080869"/>
          </a:xfrm>
          <a:prstGeom prst="rect">
            <a:avLst/>
          </a:prstGeom>
        </p:spPr>
      </p:pic>
      <p:sp>
        <p:nvSpPr>
          <p:cNvPr id="68" name="화살표: 오각형 38">
            <a:extLst>
              <a:ext uri="{FF2B5EF4-FFF2-40B4-BE49-F238E27FC236}">
                <a16:creationId xmlns:a16="http://schemas.microsoft.com/office/drawing/2014/main" id="{6B427772-CAB4-4770-9E12-4475060162C7}"/>
              </a:ext>
            </a:extLst>
          </p:cNvPr>
          <p:cNvSpPr/>
          <p:nvPr/>
        </p:nvSpPr>
        <p:spPr>
          <a:xfrm rot="5400000">
            <a:off x="1090801" y="891228"/>
            <a:ext cx="1655358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98">
            <a:extLst>
              <a:ext uri="{FF2B5EF4-FFF2-40B4-BE49-F238E27FC236}">
                <a16:creationId xmlns:a16="http://schemas.microsoft.com/office/drawing/2014/main" id="{4E84F73C-AC68-433F-856A-8523CE515AD5}"/>
              </a:ext>
            </a:extLst>
          </p:cNvPr>
          <p:cNvSpPr/>
          <p:nvPr/>
        </p:nvSpPr>
        <p:spPr>
          <a:xfrm>
            <a:off x="1974172" y="3827926"/>
            <a:ext cx="1270492" cy="1340763"/>
          </a:xfrm>
          <a:prstGeom prst="roundRect">
            <a:avLst/>
          </a:prstGeom>
          <a:solidFill>
            <a:srgbClr val="FBDFEB"/>
          </a:solidFill>
          <a:ln w="28575">
            <a:solidFill>
              <a:srgbClr val="FBD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E5859638-D82C-43CF-AECF-5FEB1F0376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899" y="4024699"/>
            <a:ext cx="167275" cy="972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91F1337E-1196-452B-AC52-BEEB22FA16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2259" y="4012218"/>
            <a:ext cx="196911" cy="1008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F69C9612-18DF-4581-9C9F-8EB72D97F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5625" y="4012218"/>
            <a:ext cx="196911" cy="1008000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6FC70E9-A502-4699-A686-12D97E572676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9652" y="3498055"/>
            <a:ext cx="1805012" cy="0"/>
          </a:xfrm>
          <a:prstGeom prst="line">
            <a:avLst/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B5C993D-8571-4DD5-A281-BC765924903C}"/>
              </a:ext>
            </a:extLst>
          </p:cNvPr>
          <p:cNvCxnSpPr>
            <a:cxnSpLocks/>
          </p:cNvCxnSpPr>
          <p:nvPr/>
        </p:nvCxnSpPr>
        <p:spPr bwMode="auto">
          <a:xfrm>
            <a:off x="2879812" y="3488531"/>
            <a:ext cx="0" cy="460222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14FF6CD-5A76-44DF-9ED1-CCC0B24D793E}"/>
              </a:ext>
            </a:extLst>
          </p:cNvPr>
          <p:cNvCxnSpPr>
            <a:cxnSpLocks/>
            <a:stCxn id="65" idx="2"/>
          </p:cNvCxnSpPr>
          <p:nvPr/>
        </p:nvCxnSpPr>
        <p:spPr bwMode="auto">
          <a:xfrm flipH="1">
            <a:off x="3244664" y="3145541"/>
            <a:ext cx="2841" cy="358864"/>
          </a:xfrm>
          <a:prstGeom prst="line">
            <a:avLst/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4C0CD6-FBC9-47CC-8C8B-14B3B299835B}"/>
              </a:ext>
            </a:extLst>
          </p:cNvPr>
          <p:cNvCxnSpPr>
            <a:cxnSpLocks/>
          </p:cNvCxnSpPr>
          <p:nvPr/>
        </p:nvCxnSpPr>
        <p:spPr bwMode="auto">
          <a:xfrm>
            <a:off x="1439652" y="3488531"/>
            <a:ext cx="0" cy="460222"/>
          </a:xfrm>
          <a:prstGeom prst="straightConnector1">
            <a:avLst/>
          </a:prstGeom>
          <a:noFill/>
          <a:ln w="19050" cap="flat" cmpd="sng" algn="ctr">
            <a:solidFill>
              <a:srgbClr val="ED008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6CD03583-3AE9-4D64-A419-0D4DCE8186BE}"/>
              </a:ext>
            </a:extLst>
          </p:cNvPr>
          <p:cNvSpPr/>
          <p:nvPr/>
        </p:nvSpPr>
        <p:spPr>
          <a:xfrm>
            <a:off x="1571811" y="3279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사각형: 둥근 모서리 116">
            <a:extLst>
              <a:ext uri="{FF2B5EF4-FFF2-40B4-BE49-F238E27FC236}">
                <a16:creationId xmlns:a16="http://schemas.microsoft.com/office/drawing/2014/main" id="{FFA60D38-5EF9-434B-8FC4-2B42592D1F17}"/>
              </a:ext>
            </a:extLst>
          </p:cNvPr>
          <p:cNvSpPr/>
          <p:nvPr/>
        </p:nvSpPr>
        <p:spPr>
          <a:xfrm>
            <a:off x="2688742" y="3982690"/>
            <a:ext cx="351309" cy="1088054"/>
          </a:xfrm>
          <a:prstGeom prst="roundRect">
            <a:avLst>
              <a:gd name="adj" fmla="val 3712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17">
            <a:extLst>
              <a:ext uri="{FF2B5EF4-FFF2-40B4-BE49-F238E27FC236}">
                <a16:creationId xmlns:a16="http://schemas.microsoft.com/office/drawing/2014/main" id="{D18CC302-FB5C-45A1-B15B-3D3E90D32609}"/>
              </a:ext>
            </a:extLst>
          </p:cNvPr>
          <p:cNvSpPr/>
          <p:nvPr/>
        </p:nvSpPr>
        <p:spPr>
          <a:xfrm>
            <a:off x="1259126" y="3982690"/>
            <a:ext cx="351309" cy="1088054"/>
          </a:xfrm>
          <a:prstGeom prst="roundRect">
            <a:avLst>
              <a:gd name="adj" fmla="val 37120"/>
            </a:avLst>
          </a:prstGeom>
          <a:noFill/>
          <a:ln w="19050">
            <a:solidFill>
              <a:srgbClr val="ED008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19918"/>
              </p:ext>
            </p:extLst>
          </p:nvPr>
        </p:nvGraphicFramePr>
        <p:xfrm>
          <a:off x="169280" y="618011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SC32202.ai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8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9821CB-C867-4E11-AD6A-5CFBAE2DDF35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캐릭터의 위쪽으로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667497" y="2157571"/>
            <a:ext cx="11496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680" y="2231458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34B2E0F8-7EAD-4DF8-BE6D-B89FF203B400}"/>
              </a:ext>
            </a:extLst>
          </p:cNvPr>
          <p:cNvSpPr/>
          <p:nvPr/>
        </p:nvSpPr>
        <p:spPr>
          <a:xfrm>
            <a:off x="3697117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C5D6F3-801C-4E5B-8638-3B29AA16DCF2}"/>
              </a:ext>
            </a:extLst>
          </p:cNvPr>
          <p:cNvSpPr/>
          <p:nvPr/>
        </p:nvSpPr>
        <p:spPr>
          <a:xfrm>
            <a:off x="4348966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56571AEA-06BE-4AFD-9B0E-0CB9ABCCEB3E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353E4-015F-4E4E-802B-DDF3BA675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483" y="1642757"/>
            <a:ext cx="3160472" cy="3928729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6E8EF663-7E49-42F1-9C1F-89427A25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58" y="348922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>
            <a:extLst>
              <a:ext uri="{FF2B5EF4-FFF2-40B4-BE49-F238E27FC236}">
                <a16:creationId xmlns:a16="http://schemas.microsoft.com/office/drawing/2014/main" id="{A8D01A7E-E639-46E8-9DD3-0E0B14FD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71" y="356123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FCF2D1BA-FC40-4711-BD5E-0D15C0BF32F1}"/>
              </a:ext>
            </a:extLst>
          </p:cNvPr>
          <p:cNvSpPr/>
          <p:nvPr/>
        </p:nvSpPr>
        <p:spPr>
          <a:xfrm>
            <a:off x="4282707" y="3489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7BD3B9-1FB9-4516-9C08-1F173B77B482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FE7203-632B-486C-8A03-22C72F506A8E}"/>
              </a:ext>
            </a:extLst>
          </p:cNvPr>
          <p:cNvSpPr/>
          <p:nvPr/>
        </p:nvSpPr>
        <p:spPr>
          <a:xfrm>
            <a:off x="5652664" y="139409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19918"/>
              </p:ext>
            </p:extLst>
          </p:nvPr>
        </p:nvGraphicFramePr>
        <p:xfrm>
          <a:off x="169280" y="618011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SC32202.ai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7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9821CB-C867-4E11-AD6A-5CFBAE2DDF35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34B2E0F8-7EAD-4DF8-BE6D-B89FF203B400}"/>
              </a:ext>
            </a:extLst>
          </p:cNvPr>
          <p:cNvSpPr/>
          <p:nvPr/>
        </p:nvSpPr>
        <p:spPr>
          <a:xfrm>
            <a:off x="3697117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C5D6F3-801C-4E5B-8638-3B29AA16DCF2}"/>
              </a:ext>
            </a:extLst>
          </p:cNvPr>
          <p:cNvSpPr/>
          <p:nvPr/>
        </p:nvSpPr>
        <p:spPr>
          <a:xfrm>
            <a:off x="4348966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3353E4-015F-4E4E-802B-DDF3BA675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83" y="1642757"/>
            <a:ext cx="3160472" cy="3928729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6E8EF663-7E49-42F1-9C1F-89427A25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15" y="3836198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7BD3B9-1FB9-4516-9C08-1F173B77B482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FE7203-632B-486C-8A03-22C72F506A8E}"/>
              </a:ext>
            </a:extLst>
          </p:cNvPr>
          <p:cNvSpPr/>
          <p:nvPr/>
        </p:nvSpPr>
        <p:spPr>
          <a:xfrm>
            <a:off x="5652664" y="139409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5E2E62-C5C8-4BEC-AEBF-A97D3D6C65B1}"/>
              </a:ext>
            </a:extLst>
          </p:cNvPr>
          <p:cNvGrpSpPr/>
          <p:nvPr/>
        </p:nvGrpSpPr>
        <p:grpSpPr>
          <a:xfrm>
            <a:off x="5069858" y="2794428"/>
            <a:ext cx="1786225" cy="1169677"/>
            <a:chOff x="3393305" y="2017104"/>
            <a:chExt cx="1786225" cy="906270"/>
          </a:xfrm>
        </p:grpSpPr>
        <p:sp>
          <p:nvSpPr>
            <p:cNvPr id="33" name="모서리가 둥근 직사각형 23">
              <a:extLst>
                <a:ext uri="{FF2B5EF4-FFF2-40B4-BE49-F238E27FC236}">
                  <a16:creationId xmlns:a16="http://schemas.microsoft.com/office/drawing/2014/main" id="{3E5AF4F8-8904-44BD-8D2D-CC0AF97E8684}"/>
                </a:ext>
              </a:extLst>
            </p:cNvPr>
            <p:cNvSpPr/>
            <p:nvPr/>
          </p:nvSpPr>
          <p:spPr>
            <a:xfrm>
              <a:off x="3393305" y="2017104"/>
              <a:ext cx="1786225" cy="721360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어림한 값과 계산한 값을 비교해볼까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F90BD971-6A1E-4048-A895-CF6E2A27DAF3}"/>
                </a:ext>
              </a:extLst>
            </p:cNvPr>
            <p:cNvSpPr/>
            <p:nvPr/>
          </p:nvSpPr>
          <p:spPr>
            <a:xfrm flipV="1">
              <a:off x="3752428" y="2745057"/>
              <a:ext cx="195359" cy="178317"/>
            </a:xfrm>
            <a:prstGeom prst="rtTriangle">
              <a:avLst/>
            </a:prstGeom>
            <a:solidFill>
              <a:srgbClr val="B7DEE8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368B34E3-DD03-4ED0-8903-FFE6E91C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위로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33FC9E-52F9-4067-8F9A-307B00CF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6180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비교해볼까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667497" y="2157571"/>
            <a:ext cx="11496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0680" y="223145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79283"/>
              </p:ext>
            </p:extLst>
          </p:nvPr>
        </p:nvGraphicFramePr>
        <p:xfrm>
          <a:off x="179388" y="149396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기념품 연필 나누기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연필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50÷2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구하는 방법 알아보기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50÷2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구하는 방법 알아보기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9876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모형으로 알아보고 계산 원리 형식화하기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계산해 보면서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내림이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4B2E0F8-7EAD-4DF8-BE6D-B89FF203B400}"/>
              </a:ext>
            </a:extLst>
          </p:cNvPr>
          <p:cNvSpPr/>
          <p:nvPr/>
        </p:nvSpPr>
        <p:spPr>
          <a:xfrm>
            <a:off x="3697117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C5D6F3-801C-4E5B-8638-3B29AA16DCF2}"/>
              </a:ext>
            </a:extLst>
          </p:cNvPr>
          <p:cNvSpPr/>
          <p:nvPr/>
        </p:nvSpPr>
        <p:spPr>
          <a:xfrm>
            <a:off x="4348966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7BD3B9-1FB9-4516-9C08-1F173B77B482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BBD68B-77DD-42EB-9924-D83E304C7210}"/>
              </a:ext>
            </a:extLst>
          </p:cNvPr>
          <p:cNvSpPr/>
          <p:nvPr/>
        </p:nvSpPr>
        <p:spPr>
          <a:xfrm>
            <a:off x="6303224" y="139409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2FB677-60DA-43E3-8AAA-3B8D8309F3CB}"/>
              </a:ext>
            </a:extLst>
          </p:cNvPr>
          <p:cNvSpPr/>
          <p:nvPr/>
        </p:nvSpPr>
        <p:spPr>
          <a:xfrm>
            <a:off x="565266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DD6FD8DB-1450-4713-83B4-ADEB4385B97F}"/>
              </a:ext>
            </a:extLst>
          </p:cNvPr>
          <p:cNvSpPr txBox="1"/>
          <p:nvPr/>
        </p:nvSpPr>
        <p:spPr>
          <a:xfrm>
            <a:off x="323528" y="1664804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FD277E-63C7-4542-8351-BD86BD35D31C}"/>
              </a:ext>
            </a:extLst>
          </p:cNvPr>
          <p:cNvSpPr txBox="1"/>
          <p:nvPr/>
        </p:nvSpPr>
        <p:spPr>
          <a:xfrm>
            <a:off x="389043" y="2116821"/>
            <a:ext cx="6465104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수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두 번 </a:t>
            </a:r>
            <a:r>
              <a:rPr lang="ko-KR" altLang="en-US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들어가므로 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몫의 </a:t>
            </a:r>
            <a:r>
              <a:rPr lang="ko-KR" altLang="en-US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씁니다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DBC43C3-63AB-4D28-A940-BEE931C8B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2426157"/>
            <a:ext cx="360000" cy="355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6374EF-7D94-4518-9928-69437F3A5407}"/>
              </a:ext>
            </a:extLst>
          </p:cNvPr>
          <p:cNvSpPr txBox="1"/>
          <p:nvPr/>
        </p:nvSpPr>
        <p:spPr>
          <a:xfrm>
            <a:off x="389042" y="2872905"/>
            <a:ext cx="6465104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수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빼면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남으므로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내려 쓰고 일의 자리 수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그대로 내려 씁니다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2CE8E4C-E495-47BF-9257-5E7DE7837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904" y="3135868"/>
            <a:ext cx="360000" cy="35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7888A40-150F-4683-9C07-D0763783A8FF}"/>
              </a:ext>
            </a:extLst>
          </p:cNvPr>
          <p:cNvSpPr txBox="1"/>
          <p:nvPr/>
        </p:nvSpPr>
        <p:spPr>
          <a:xfrm>
            <a:off x="389042" y="3636940"/>
            <a:ext cx="64651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들어가므로 몫의 일의 </a:t>
            </a:r>
            <a:r>
              <a:rPr lang="ko-KR" altLang="en-US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씁니다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DB26B7-6DBB-4A83-8C4D-CC69C57F2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904" y="3690506"/>
            <a:ext cx="360000" cy="355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C4BC9B5-E70D-4DCA-95DC-202B78425758}"/>
              </a:ext>
            </a:extLst>
          </p:cNvPr>
          <p:cNvSpPr txBox="1"/>
          <p:nvPr/>
        </p:nvSpPr>
        <p:spPr>
          <a:xfrm>
            <a:off x="389042" y="4124399"/>
            <a:ext cx="64651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빼기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아래에 씁니다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15FB7664-4142-4B14-B71C-E9801766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315" y="4148244"/>
            <a:ext cx="360000" cy="355000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56571AEA-06BE-4AFD-9B0E-0CB9ABCCEB3E}"/>
              </a:ext>
            </a:extLst>
          </p:cNvPr>
          <p:cNvSpPr/>
          <p:nvPr/>
        </p:nvSpPr>
        <p:spPr>
          <a:xfrm>
            <a:off x="5722572" y="51642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4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3424953" y="1680952"/>
            <a:ext cx="1033517" cy="348942"/>
            <a:chOff x="3933073" y="2935437"/>
            <a:chExt cx="1033517" cy="348942"/>
          </a:xfrm>
        </p:grpSpPr>
        <p:pic>
          <p:nvPicPr>
            <p:cNvPr id="121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073" y="2935437"/>
              <a:ext cx="1017255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" name="TextBox 121"/>
            <p:cNvSpPr txBox="1"/>
            <p:nvPr/>
          </p:nvSpPr>
          <p:spPr>
            <a:xfrm>
              <a:off x="4211960" y="2967674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식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보기</a:t>
              </a:r>
              <a:endParaRPr lang="ko-KR" altLang="en-US" sz="11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6571AEA-06BE-4AFD-9B0E-0CB9ABCCEB3E}"/>
              </a:ext>
            </a:extLst>
          </p:cNvPr>
          <p:cNvSpPr/>
          <p:nvPr/>
        </p:nvSpPr>
        <p:spPr>
          <a:xfrm>
            <a:off x="4470449" y="1710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06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 보기 버튼 클릭하면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2ACE90-8914-4D98-9644-F137F8AEF57D}"/>
              </a:ext>
            </a:extLst>
          </p:cNvPr>
          <p:cNvSpPr txBox="1"/>
          <p:nvPr/>
        </p:nvSpPr>
        <p:spPr>
          <a:xfrm>
            <a:off x="3852956" y="3881806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871BA3-6F9C-4879-BAA9-F03AC438DBE8}"/>
              </a:ext>
            </a:extLst>
          </p:cNvPr>
          <p:cNvSpPr txBox="1"/>
          <p:nvPr/>
        </p:nvSpPr>
        <p:spPr>
          <a:xfrm>
            <a:off x="3852956" y="2368284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73B7E0-9FDA-4DC1-B197-4908F7D7EB65}"/>
              </a:ext>
            </a:extLst>
          </p:cNvPr>
          <p:cNvSpPr txBox="1"/>
          <p:nvPr/>
        </p:nvSpPr>
        <p:spPr>
          <a:xfrm>
            <a:off x="5393684" y="220486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2E7F80D-40F6-47DA-A891-400F71B4A075}"/>
              </a:ext>
            </a:extLst>
          </p:cNvPr>
          <p:cNvCxnSpPr>
            <a:cxnSpLocks/>
          </p:cNvCxnSpPr>
          <p:nvPr/>
        </p:nvCxnSpPr>
        <p:spPr bwMode="auto">
          <a:xfrm>
            <a:off x="5293357" y="2645011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04EAE37-3C66-4181-8A62-4F8F06F4B3AC}"/>
              </a:ext>
            </a:extLst>
          </p:cNvPr>
          <p:cNvSpPr txBox="1"/>
          <p:nvPr/>
        </p:nvSpPr>
        <p:spPr>
          <a:xfrm>
            <a:off x="5393684" y="255970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05AC6F-D968-4339-A3E6-AA66BC468141}"/>
              </a:ext>
            </a:extLst>
          </p:cNvPr>
          <p:cNvSpPr txBox="1"/>
          <p:nvPr/>
        </p:nvSpPr>
        <p:spPr>
          <a:xfrm>
            <a:off x="4811313" y="255970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1E18D5-226D-4631-888E-047A3FE75EC0}"/>
              </a:ext>
            </a:extLst>
          </p:cNvPr>
          <p:cNvSpPr/>
          <p:nvPr/>
        </p:nvSpPr>
        <p:spPr>
          <a:xfrm>
            <a:off x="5192347" y="249431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D6202D9-15AC-41EE-B539-0C9517DA3B36}"/>
              </a:ext>
            </a:extLst>
          </p:cNvPr>
          <p:cNvCxnSpPr>
            <a:cxnSpLocks/>
          </p:cNvCxnSpPr>
          <p:nvPr/>
        </p:nvCxnSpPr>
        <p:spPr bwMode="auto">
          <a:xfrm>
            <a:off x="5293357" y="3341170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ECFCA52-D992-4F3D-8F30-3F1B9FE80326}"/>
              </a:ext>
            </a:extLst>
          </p:cNvPr>
          <p:cNvSpPr txBox="1"/>
          <p:nvPr/>
        </p:nvSpPr>
        <p:spPr>
          <a:xfrm>
            <a:off x="5393684" y="32558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0BF672-CCE6-4D9C-9A85-69BB3511D67C}"/>
              </a:ext>
            </a:extLst>
          </p:cNvPr>
          <p:cNvSpPr txBox="1"/>
          <p:nvPr/>
        </p:nvSpPr>
        <p:spPr>
          <a:xfrm>
            <a:off x="5393684" y="28832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4 0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BE4972B-B2EE-4773-866C-4F4278E1B5ED}"/>
              </a:ext>
            </a:extLst>
          </p:cNvPr>
          <p:cNvCxnSpPr>
            <a:cxnSpLocks/>
          </p:cNvCxnSpPr>
          <p:nvPr/>
        </p:nvCxnSpPr>
        <p:spPr bwMode="auto">
          <a:xfrm>
            <a:off x="5419694" y="2368284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4C13696-0C71-4B29-8950-E27FA5B3D11C}"/>
              </a:ext>
            </a:extLst>
          </p:cNvPr>
          <p:cNvCxnSpPr>
            <a:cxnSpLocks/>
          </p:cNvCxnSpPr>
          <p:nvPr/>
        </p:nvCxnSpPr>
        <p:spPr bwMode="auto">
          <a:xfrm>
            <a:off x="5694953" y="2368284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BEBCDFB-0BD1-4800-9ADB-88C1EF3F3ABB}"/>
              </a:ext>
            </a:extLst>
          </p:cNvPr>
          <p:cNvCxnSpPr>
            <a:cxnSpLocks/>
          </p:cNvCxnSpPr>
          <p:nvPr/>
        </p:nvCxnSpPr>
        <p:spPr bwMode="auto">
          <a:xfrm>
            <a:off x="5978731" y="2368284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BFBAF0B-09BE-42CD-B769-DA8867651E1A}"/>
              </a:ext>
            </a:extLst>
          </p:cNvPr>
          <p:cNvSpPr txBox="1"/>
          <p:nvPr/>
        </p:nvSpPr>
        <p:spPr>
          <a:xfrm>
            <a:off x="5947373" y="2883263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2×20</a:t>
            </a:r>
            <a:endParaRPr lang="en-US" altLang="ko-KR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144440-2E6C-464C-8F07-D14D0724CD90}"/>
              </a:ext>
            </a:extLst>
          </p:cNvPr>
          <p:cNvSpPr txBox="1"/>
          <p:nvPr/>
        </p:nvSpPr>
        <p:spPr>
          <a:xfrm>
            <a:off x="5391612" y="364502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D85F41E-5F01-4733-85ED-0D5955BFA408}"/>
              </a:ext>
            </a:extLst>
          </p:cNvPr>
          <p:cNvCxnSpPr>
            <a:cxnSpLocks/>
          </p:cNvCxnSpPr>
          <p:nvPr/>
        </p:nvCxnSpPr>
        <p:spPr bwMode="auto">
          <a:xfrm>
            <a:off x="5291285" y="4072621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A7AE080-3318-4F95-95DE-CC6E878BE51B}"/>
              </a:ext>
            </a:extLst>
          </p:cNvPr>
          <p:cNvSpPr txBox="1"/>
          <p:nvPr/>
        </p:nvSpPr>
        <p:spPr>
          <a:xfrm>
            <a:off x="5391612" y="398731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BB72E6-F982-4514-9E35-BAB12730A79C}"/>
              </a:ext>
            </a:extLst>
          </p:cNvPr>
          <p:cNvSpPr txBox="1"/>
          <p:nvPr/>
        </p:nvSpPr>
        <p:spPr>
          <a:xfrm>
            <a:off x="4809241" y="398731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1352ABF-3042-4939-8826-E6CE97BEA56A}"/>
              </a:ext>
            </a:extLst>
          </p:cNvPr>
          <p:cNvSpPr/>
          <p:nvPr/>
        </p:nvSpPr>
        <p:spPr>
          <a:xfrm>
            <a:off x="5190275" y="392192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563F42F-A250-43FC-A4A5-E8E318931050}"/>
              </a:ext>
            </a:extLst>
          </p:cNvPr>
          <p:cNvCxnSpPr>
            <a:cxnSpLocks/>
          </p:cNvCxnSpPr>
          <p:nvPr/>
        </p:nvCxnSpPr>
        <p:spPr bwMode="auto">
          <a:xfrm>
            <a:off x="5291285" y="4768780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9CA5BA8-C3E7-44FC-BFAE-5E735C72FF95}"/>
              </a:ext>
            </a:extLst>
          </p:cNvPr>
          <p:cNvSpPr txBox="1"/>
          <p:nvPr/>
        </p:nvSpPr>
        <p:spPr>
          <a:xfrm>
            <a:off x="5391612" y="468347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B8CEBE-7780-4370-91E9-326C4241128B}"/>
              </a:ext>
            </a:extLst>
          </p:cNvPr>
          <p:cNvSpPr txBox="1"/>
          <p:nvPr/>
        </p:nvSpPr>
        <p:spPr>
          <a:xfrm>
            <a:off x="5391612" y="431087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A98BD6E-B5E2-4B33-AB22-A6D06B98B338}"/>
              </a:ext>
            </a:extLst>
          </p:cNvPr>
          <p:cNvCxnSpPr>
            <a:cxnSpLocks/>
          </p:cNvCxnSpPr>
          <p:nvPr/>
        </p:nvCxnSpPr>
        <p:spPr bwMode="auto">
          <a:xfrm>
            <a:off x="5417622" y="3795894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AD51328-4058-4676-8783-88B52A0CBD9E}"/>
              </a:ext>
            </a:extLst>
          </p:cNvPr>
          <p:cNvCxnSpPr>
            <a:cxnSpLocks/>
          </p:cNvCxnSpPr>
          <p:nvPr/>
        </p:nvCxnSpPr>
        <p:spPr bwMode="auto">
          <a:xfrm>
            <a:off x="5692881" y="3795894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A4772C1-3063-4E28-BA25-756BE78D1EF5}"/>
              </a:ext>
            </a:extLst>
          </p:cNvPr>
          <p:cNvCxnSpPr>
            <a:cxnSpLocks/>
          </p:cNvCxnSpPr>
          <p:nvPr/>
        </p:nvCxnSpPr>
        <p:spPr bwMode="auto">
          <a:xfrm>
            <a:off x="5976659" y="3795894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209F7F2-2B01-4D3C-A425-9C2A796EA906}"/>
              </a:ext>
            </a:extLst>
          </p:cNvPr>
          <p:cNvSpPr txBox="1"/>
          <p:nvPr/>
        </p:nvSpPr>
        <p:spPr>
          <a:xfrm>
            <a:off x="5945301" y="4998468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2×5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46FCCE7E-FFF5-4766-8637-E7336638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63" y="4430523"/>
            <a:ext cx="210135" cy="32732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2A7C1DD-06F3-4789-BD20-988FA2CC028B}"/>
              </a:ext>
            </a:extLst>
          </p:cNvPr>
          <p:cNvSpPr txBox="1"/>
          <p:nvPr/>
        </p:nvSpPr>
        <p:spPr>
          <a:xfrm>
            <a:off x="5391612" y="501687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A5C75C2-F9AC-4793-ACF4-2507D1AB28BC}"/>
              </a:ext>
            </a:extLst>
          </p:cNvPr>
          <p:cNvCxnSpPr>
            <a:cxnSpLocks/>
          </p:cNvCxnSpPr>
          <p:nvPr/>
        </p:nvCxnSpPr>
        <p:spPr bwMode="auto">
          <a:xfrm>
            <a:off x="5291285" y="545164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53B23A6-6DB7-464A-B117-99E5E77D6B78}"/>
              </a:ext>
            </a:extLst>
          </p:cNvPr>
          <p:cNvSpPr txBox="1"/>
          <p:nvPr/>
        </p:nvSpPr>
        <p:spPr>
          <a:xfrm>
            <a:off x="5687562" y="5330903"/>
            <a:ext cx="3971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53353E4-015F-4E4E-802B-DDF3BA675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5" y="999465"/>
            <a:ext cx="3417690" cy="42484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15BC524-6AEE-4D4F-A40F-DB89DA32ECD1}"/>
              </a:ext>
            </a:extLst>
          </p:cNvPr>
          <p:cNvSpPr txBox="1"/>
          <p:nvPr/>
        </p:nvSpPr>
        <p:spPr>
          <a:xfrm>
            <a:off x="3858072" y="1040491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50÷2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DBD2517-AFE5-4090-A470-C6C0960002D7}"/>
              </a:ext>
            </a:extLst>
          </p:cNvPr>
          <p:cNvCxnSpPr>
            <a:cxnSpLocks/>
          </p:cNvCxnSpPr>
          <p:nvPr/>
        </p:nvCxnSpPr>
        <p:spPr bwMode="auto">
          <a:xfrm>
            <a:off x="5362790" y="1121781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455C3C8-AE40-4E7A-88CC-6B52D67A7C70}"/>
              </a:ext>
            </a:extLst>
          </p:cNvPr>
          <p:cNvSpPr txBox="1"/>
          <p:nvPr/>
        </p:nvSpPr>
        <p:spPr>
          <a:xfrm>
            <a:off x="5463117" y="103647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0A9E5E-36CA-4212-80A8-10157CA58A99}"/>
              </a:ext>
            </a:extLst>
          </p:cNvPr>
          <p:cNvSpPr txBox="1"/>
          <p:nvPr/>
        </p:nvSpPr>
        <p:spPr>
          <a:xfrm>
            <a:off x="4880746" y="103647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1B073F-097E-4613-BA59-680376FC480C}"/>
              </a:ext>
            </a:extLst>
          </p:cNvPr>
          <p:cNvSpPr/>
          <p:nvPr/>
        </p:nvSpPr>
        <p:spPr>
          <a:xfrm>
            <a:off x="5261780" y="97108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63879"/>
              </p:ext>
            </p:extLst>
          </p:nvPr>
        </p:nvGraphicFramePr>
        <p:xfrm>
          <a:off x="169280" y="618011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SC32202.ai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2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80C169E9-2E95-4045-BC6C-05F1A45E8FFB}"/>
              </a:ext>
            </a:extLst>
          </p:cNvPr>
          <p:cNvSpPr txBox="1"/>
          <p:nvPr/>
        </p:nvSpPr>
        <p:spPr>
          <a:xfrm>
            <a:off x="2507482" y="2337463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76534F-F79F-4B1C-9DF2-3FDE38F42F16}"/>
              </a:ext>
            </a:extLst>
          </p:cNvPr>
          <p:cNvSpPr txBox="1"/>
          <p:nvPr/>
        </p:nvSpPr>
        <p:spPr>
          <a:xfrm>
            <a:off x="2499500" y="2240331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5F95F-35C5-46D2-AE71-A62E3024AB69}"/>
              </a:ext>
            </a:extLst>
          </p:cNvPr>
          <p:cNvSpPr txBox="1"/>
          <p:nvPr/>
        </p:nvSpPr>
        <p:spPr>
          <a:xfrm>
            <a:off x="751781" y="2337463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F4769-C709-4B36-9FC8-ACB01C5B8EA5}"/>
              </a:ext>
            </a:extLst>
          </p:cNvPr>
          <p:cNvSpPr txBox="1"/>
          <p:nvPr/>
        </p:nvSpPr>
        <p:spPr>
          <a:xfrm>
            <a:off x="752466" y="2240331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4594" y="2509009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2701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37F35-BE66-4D93-B659-2AAA8126BC49}"/>
              </a:ext>
            </a:extLst>
          </p:cNvPr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ACB2-3370-4083-897A-E0163FCA557A}"/>
              </a:ext>
            </a:extLst>
          </p:cNvPr>
          <p:cNvSpPr txBox="1"/>
          <p:nvPr/>
        </p:nvSpPr>
        <p:spPr>
          <a:xfrm>
            <a:off x="5204594" y="359769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343EDD31-07E4-4478-AA80-A4E36096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3790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FA5ACE-C57A-4A4C-9D40-1FA7EEDC51FC}"/>
              </a:ext>
            </a:extLst>
          </p:cNvPr>
          <p:cNvCxnSpPr>
            <a:cxnSpLocks/>
          </p:cNvCxnSpPr>
          <p:nvPr/>
        </p:nvCxnSpPr>
        <p:spPr bwMode="auto">
          <a:xfrm>
            <a:off x="651454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6F1E4-6E54-483F-A4A0-4E193E708C4D}"/>
              </a:ext>
            </a:extLst>
          </p:cNvPr>
          <p:cNvSpPr txBox="1"/>
          <p:nvPr/>
        </p:nvSpPr>
        <p:spPr>
          <a:xfrm>
            <a:off x="751781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383AD-F8E5-488C-86FC-D0509CC91CA3}"/>
              </a:ext>
            </a:extLst>
          </p:cNvPr>
          <p:cNvSpPr txBox="1"/>
          <p:nvPr/>
        </p:nvSpPr>
        <p:spPr>
          <a:xfrm>
            <a:off x="169410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9E2CEF-EBFD-4748-AB8D-E7A9E7519FD5}"/>
              </a:ext>
            </a:extLst>
          </p:cNvPr>
          <p:cNvSpPr/>
          <p:nvPr/>
        </p:nvSpPr>
        <p:spPr>
          <a:xfrm>
            <a:off x="550444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3C97BC-E659-4669-89EC-6EC03939E5DA}"/>
              </a:ext>
            </a:extLst>
          </p:cNvPr>
          <p:cNvCxnSpPr>
            <a:cxnSpLocks/>
          </p:cNvCxnSpPr>
          <p:nvPr/>
        </p:nvCxnSpPr>
        <p:spPr bwMode="auto">
          <a:xfrm>
            <a:off x="659480" y="33181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5F8A83-4771-4F2A-BA9D-CC524EDCC256}"/>
              </a:ext>
            </a:extLst>
          </p:cNvPr>
          <p:cNvSpPr txBox="1"/>
          <p:nvPr/>
        </p:nvSpPr>
        <p:spPr>
          <a:xfrm>
            <a:off x="752466" y="28816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2B6ED6-B323-4DAB-95AA-461FCB491F28}"/>
              </a:ext>
            </a:extLst>
          </p:cNvPr>
          <p:cNvSpPr txBox="1"/>
          <p:nvPr/>
        </p:nvSpPr>
        <p:spPr>
          <a:xfrm>
            <a:off x="752466" y="32072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F9786-F549-4C79-B5D7-F7C8BEDD9E33}"/>
              </a:ext>
            </a:extLst>
          </p:cNvPr>
          <p:cNvSpPr txBox="1"/>
          <p:nvPr/>
        </p:nvSpPr>
        <p:spPr>
          <a:xfrm>
            <a:off x="752466" y="35080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2107CD-FE04-4E5F-B4CA-F01239EC4B21}"/>
              </a:ext>
            </a:extLst>
          </p:cNvPr>
          <p:cNvCxnSpPr>
            <a:cxnSpLocks/>
          </p:cNvCxnSpPr>
          <p:nvPr/>
        </p:nvCxnSpPr>
        <p:spPr bwMode="auto">
          <a:xfrm>
            <a:off x="659480" y="39507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B4AFF1-4562-4F60-B88A-DF09CBE7DF82}"/>
              </a:ext>
            </a:extLst>
          </p:cNvPr>
          <p:cNvSpPr txBox="1"/>
          <p:nvPr/>
        </p:nvSpPr>
        <p:spPr>
          <a:xfrm>
            <a:off x="924601" y="3814145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3EBA26-58C7-4883-AA82-2EEB8394DB02}"/>
              </a:ext>
            </a:extLst>
          </p:cNvPr>
          <p:cNvCxnSpPr>
            <a:cxnSpLocks/>
          </p:cNvCxnSpPr>
          <p:nvPr/>
        </p:nvCxnSpPr>
        <p:spPr bwMode="auto">
          <a:xfrm>
            <a:off x="2398488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D8E0904-E291-4091-8579-A70FACB371F5}"/>
              </a:ext>
            </a:extLst>
          </p:cNvPr>
          <p:cNvSpPr txBox="1"/>
          <p:nvPr/>
        </p:nvSpPr>
        <p:spPr>
          <a:xfrm>
            <a:off x="2498815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BBC42-FC38-4C57-89DD-C971388392B9}"/>
              </a:ext>
            </a:extLst>
          </p:cNvPr>
          <p:cNvSpPr txBox="1"/>
          <p:nvPr/>
        </p:nvSpPr>
        <p:spPr>
          <a:xfrm>
            <a:off x="1916444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63D5D7-A298-4437-818A-2966A933985E}"/>
              </a:ext>
            </a:extLst>
          </p:cNvPr>
          <p:cNvSpPr/>
          <p:nvPr/>
        </p:nvSpPr>
        <p:spPr>
          <a:xfrm>
            <a:off x="2297478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F21659A-4D25-4FAF-80B9-C1F49984A72B}"/>
              </a:ext>
            </a:extLst>
          </p:cNvPr>
          <p:cNvCxnSpPr>
            <a:cxnSpLocks/>
          </p:cNvCxnSpPr>
          <p:nvPr/>
        </p:nvCxnSpPr>
        <p:spPr bwMode="auto">
          <a:xfrm>
            <a:off x="2406514" y="33181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657628-9AB2-417A-A3DB-37206B7A384A}"/>
              </a:ext>
            </a:extLst>
          </p:cNvPr>
          <p:cNvSpPr txBox="1"/>
          <p:nvPr/>
        </p:nvSpPr>
        <p:spPr>
          <a:xfrm>
            <a:off x="2499500" y="28816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9D5B69-4D70-4934-8FCB-2907D8985026}"/>
              </a:ext>
            </a:extLst>
          </p:cNvPr>
          <p:cNvSpPr txBox="1"/>
          <p:nvPr/>
        </p:nvSpPr>
        <p:spPr>
          <a:xfrm>
            <a:off x="2499500" y="32072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7B5DB-61FC-46FF-9A65-72B8DBD79A5C}"/>
              </a:ext>
            </a:extLst>
          </p:cNvPr>
          <p:cNvSpPr txBox="1"/>
          <p:nvPr/>
        </p:nvSpPr>
        <p:spPr>
          <a:xfrm>
            <a:off x="2499500" y="35080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648F3A-7A9D-4C92-99D7-55A4F460C954}"/>
              </a:ext>
            </a:extLst>
          </p:cNvPr>
          <p:cNvCxnSpPr>
            <a:cxnSpLocks/>
          </p:cNvCxnSpPr>
          <p:nvPr/>
        </p:nvCxnSpPr>
        <p:spPr bwMode="auto">
          <a:xfrm>
            <a:off x="2406514" y="39507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C73025-1389-40AC-BE42-62756CBF62D1}"/>
              </a:ext>
            </a:extLst>
          </p:cNvPr>
          <p:cNvSpPr txBox="1"/>
          <p:nvPr/>
        </p:nvSpPr>
        <p:spPr>
          <a:xfrm>
            <a:off x="2671635" y="3814145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24E69AD8-C5CF-473E-8E41-4C7F3E1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1" y="2242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7B77747A-4D7C-4438-8FA5-5767AE31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82" y="2242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22820" y="3374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242207" y="3372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3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80C169E9-2E95-4045-BC6C-05F1A45E8FFB}"/>
              </a:ext>
            </a:extLst>
          </p:cNvPr>
          <p:cNvSpPr txBox="1"/>
          <p:nvPr/>
        </p:nvSpPr>
        <p:spPr>
          <a:xfrm>
            <a:off x="2507482" y="237196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76534F-F79F-4B1C-9DF2-3FDE38F42F16}"/>
              </a:ext>
            </a:extLst>
          </p:cNvPr>
          <p:cNvSpPr txBox="1"/>
          <p:nvPr/>
        </p:nvSpPr>
        <p:spPr>
          <a:xfrm>
            <a:off x="2499500" y="22834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5F95F-35C5-46D2-AE71-A62E3024AB69}"/>
              </a:ext>
            </a:extLst>
          </p:cNvPr>
          <p:cNvSpPr txBox="1"/>
          <p:nvPr/>
        </p:nvSpPr>
        <p:spPr>
          <a:xfrm>
            <a:off x="751781" y="237196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F4769-C709-4B36-9FC8-ACB01C5B8EA5}"/>
              </a:ext>
            </a:extLst>
          </p:cNvPr>
          <p:cNvSpPr txBox="1"/>
          <p:nvPr/>
        </p:nvSpPr>
        <p:spPr>
          <a:xfrm>
            <a:off x="752466" y="22834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3 5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4594" y="2509009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2701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937F35-BE66-4D93-B659-2AAA8126BC49}"/>
              </a:ext>
            </a:extLst>
          </p:cNvPr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ACB2-3370-4083-897A-E0163FCA557A}"/>
              </a:ext>
            </a:extLst>
          </p:cNvPr>
          <p:cNvSpPr txBox="1"/>
          <p:nvPr/>
        </p:nvSpPr>
        <p:spPr>
          <a:xfrm>
            <a:off x="5204594" y="359769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343EDD31-07E4-4478-AA80-A4E36096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3790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FA5ACE-C57A-4A4C-9D40-1FA7EEDC51FC}"/>
              </a:ext>
            </a:extLst>
          </p:cNvPr>
          <p:cNvCxnSpPr>
            <a:cxnSpLocks/>
          </p:cNvCxnSpPr>
          <p:nvPr/>
        </p:nvCxnSpPr>
        <p:spPr bwMode="auto">
          <a:xfrm>
            <a:off x="651454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6F1E4-6E54-483F-A4A0-4E193E708C4D}"/>
              </a:ext>
            </a:extLst>
          </p:cNvPr>
          <p:cNvSpPr txBox="1"/>
          <p:nvPr/>
        </p:nvSpPr>
        <p:spPr>
          <a:xfrm>
            <a:off x="751781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383AD-F8E5-488C-86FC-D0509CC91CA3}"/>
              </a:ext>
            </a:extLst>
          </p:cNvPr>
          <p:cNvSpPr txBox="1"/>
          <p:nvPr/>
        </p:nvSpPr>
        <p:spPr>
          <a:xfrm>
            <a:off x="169410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9E2CEF-EBFD-4748-AB8D-E7A9E7519FD5}"/>
              </a:ext>
            </a:extLst>
          </p:cNvPr>
          <p:cNvSpPr/>
          <p:nvPr/>
        </p:nvSpPr>
        <p:spPr>
          <a:xfrm>
            <a:off x="550444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3C97BC-E659-4669-89EC-6EC03939E5DA}"/>
              </a:ext>
            </a:extLst>
          </p:cNvPr>
          <p:cNvCxnSpPr>
            <a:cxnSpLocks/>
          </p:cNvCxnSpPr>
          <p:nvPr/>
        </p:nvCxnSpPr>
        <p:spPr bwMode="auto">
          <a:xfrm>
            <a:off x="659480" y="3318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5F8A83-4771-4F2A-BA9D-CC524EDCC256}"/>
              </a:ext>
            </a:extLst>
          </p:cNvPr>
          <p:cNvSpPr txBox="1"/>
          <p:nvPr/>
        </p:nvSpPr>
        <p:spPr>
          <a:xfrm>
            <a:off x="752466" y="28816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2B6ED6-B323-4DAB-95AA-461FCB491F28}"/>
              </a:ext>
            </a:extLst>
          </p:cNvPr>
          <p:cNvSpPr txBox="1"/>
          <p:nvPr/>
        </p:nvSpPr>
        <p:spPr>
          <a:xfrm>
            <a:off x="752466" y="32072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F9786-F549-4C79-B5D7-F7C8BEDD9E33}"/>
              </a:ext>
            </a:extLst>
          </p:cNvPr>
          <p:cNvSpPr txBox="1"/>
          <p:nvPr/>
        </p:nvSpPr>
        <p:spPr>
          <a:xfrm>
            <a:off x="752466" y="35080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2107CD-FE04-4E5F-B4CA-F01239EC4B21}"/>
              </a:ext>
            </a:extLst>
          </p:cNvPr>
          <p:cNvCxnSpPr>
            <a:cxnSpLocks/>
          </p:cNvCxnSpPr>
          <p:nvPr/>
        </p:nvCxnSpPr>
        <p:spPr bwMode="auto">
          <a:xfrm>
            <a:off x="659480" y="39507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B4AFF1-4562-4F60-B88A-DF09CBE7DF82}"/>
              </a:ext>
            </a:extLst>
          </p:cNvPr>
          <p:cNvSpPr txBox="1"/>
          <p:nvPr/>
        </p:nvSpPr>
        <p:spPr>
          <a:xfrm>
            <a:off x="924601" y="38141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3EBA26-58C7-4883-AA82-2EEB8394DB02}"/>
              </a:ext>
            </a:extLst>
          </p:cNvPr>
          <p:cNvCxnSpPr>
            <a:cxnSpLocks/>
          </p:cNvCxnSpPr>
          <p:nvPr/>
        </p:nvCxnSpPr>
        <p:spPr bwMode="auto">
          <a:xfrm>
            <a:off x="2398488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D8E0904-E291-4091-8579-A70FACB371F5}"/>
              </a:ext>
            </a:extLst>
          </p:cNvPr>
          <p:cNvSpPr txBox="1"/>
          <p:nvPr/>
        </p:nvSpPr>
        <p:spPr>
          <a:xfrm>
            <a:off x="2498815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BBC42-FC38-4C57-89DD-C971388392B9}"/>
              </a:ext>
            </a:extLst>
          </p:cNvPr>
          <p:cNvSpPr txBox="1"/>
          <p:nvPr/>
        </p:nvSpPr>
        <p:spPr>
          <a:xfrm>
            <a:off x="1916444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63D5D7-A298-4437-818A-2966A933985E}"/>
              </a:ext>
            </a:extLst>
          </p:cNvPr>
          <p:cNvSpPr/>
          <p:nvPr/>
        </p:nvSpPr>
        <p:spPr>
          <a:xfrm>
            <a:off x="2297478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F21659A-4D25-4FAF-80B9-C1F49984A72B}"/>
              </a:ext>
            </a:extLst>
          </p:cNvPr>
          <p:cNvCxnSpPr>
            <a:cxnSpLocks/>
          </p:cNvCxnSpPr>
          <p:nvPr/>
        </p:nvCxnSpPr>
        <p:spPr bwMode="auto">
          <a:xfrm>
            <a:off x="2406514" y="3318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657628-9AB2-417A-A3DB-37206B7A384A}"/>
              </a:ext>
            </a:extLst>
          </p:cNvPr>
          <p:cNvSpPr txBox="1"/>
          <p:nvPr/>
        </p:nvSpPr>
        <p:spPr>
          <a:xfrm>
            <a:off x="2499500" y="28816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9D5B69-4D70-4934-8FCB-2907D8985026}"/>
              </a:ext>
            </a:extLst>
          </p:cNvPr>
          <p:cNvSpPr txBox="1"/>
          <p:nvPr/>
        </p:nvSpPr>
        <p:spPr>
          <a:xfrm>
            <a:off x="2499500" y="32072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7B5DB-61FC-46FF-9A65-72B8DBD79A5C}"/>
              </a:ext>
            </a:extLst>
          </p:cNvPr>
          <p:cNvSpPr txBox="1"/>
          <p:nvPr/>
        </p:nvSpPr>
        <p:spPr>
          <a:xfrm>
            <a:off x="2499500" y="35080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648F3A-7A9D-4C92-99D7-55A4F460C954}"/>
              </a:ext>
            </a:extLst>
          </p:cNvPr>
          <p:cNvCxnSpPr>
            <a:cxnSpLocks/>
          </p:cNvCxnSpPr>
          <p:nvPr/>
        </p:nvCxnSpPr>
        <p:spPr bwMode="auto">
          <a:xfrm>
            <a:off x="2406514" y="39507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C73025-1389-40AC-BE42-62756CBF62D1}"/>
              </a:ext>
            </a:extLst>
          </p:cNvPr>
          <p:cNvSpPr txBox="1"/>
          <p:nvPr/>
        </p:nvSpPr>
        <p:spPr>
          <a:xfrm>
            <a:off x="2671635" y="38141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24E69AD8-C5CF-473E-8E41-4C7F3E1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1" y="22771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7B77747A-4D7C-4438-8FA5-5767AE31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82" y="22771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2075D0DD-88A2-42BD-BDEE-DBB1CC068918}"/>
              </a:ext>
            </a:extLst>
          </p:cNvPr>
          <p:cNvGrpSpPr/>
          <p:nvPr/>
        </p:nvGrpSpPr>
        <p:grpSpPr>
          <a:xfrm>
            <a:off x="251521" y="1816865"/>
            <a:ext cx="6552728" cy="3420421"/>
            <a:chOff x="207826" y="1813437"/>
            <a:chExt cx="6552728" cy="342042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FD31DA-2C8B-4CB5-9630-C1D11DA3A538}"/>
                </a:ext>
              </a:extLst>
            </p:cNvPr>
            <p:cNvSpPr/>
            <p:nvPr/>
          </p:nvSpPr>
          <p:spPr>
            <a:xfrm>
              <a:off x="207826" y="2002886"/>
              <a:ext cx="6552728" cy="30429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2BC23313-DB27-443F-9147-87277040190C}"/>
                </a:ext>
              </a:extLst>
            </p:cNvPr>
            <p:cNvSpPr/>
            <p:nvPr/>
          </p:nvSpPr>
          <p:spPr>
            <a:xfrm>
              <a:off x="353387" y="181343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DD1AE5A6-1B4F-4472-9CA9-8E9B278BF15E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직사각형 21">
            <a:extLst>
              <a:ext uri="{FF2B5EF4-FFF2-40B4-BE49-F238E27FC236}">
                <a16:creationId xmlns:a16="http://schemas.microsoft.com/office/drawing/2014/main" id="{672FA956-437A-49B8-9A84-3B74049FA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B98ED3-5772-468C-8CCA-4258B93DDB47}"/>
              </a:ext>
            </a:extLst>
          </p:cNvPr>
          <p:cNvSpPr txBox="1"/>
          <p:nvPr/>
        </p:nvSpPr>
        <p:spPr>
          <a:xfrm>
            <a:off x="904866" y="2435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51E5123-848D-4827-9C30-1501A8CD5EA5}"/>
              </a:ext>
            </a:extLst>
          </p:cNvPr>
          <p:cNvCxnSpPr>
            <a:cxnSpLocks/>
          </p:cNvCxnSpPr>
          <p:nvPr/>
        </p:nvCxnSpPr>
        <p:spPr bwMode="auto">
          <a:xfrm>
            <a:off x="803854" y="28644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A54E06E-FA22-40EA-A928-9F03D895D642}"/>
              </a:ext>
            </a:extLst>
          </p:cNvPr>
          <p:cNvSpPr txBox="1"/>
          <p:nvPr/>
        </p:nvSpPr>
        <p:spPr>
          <a:xfrm>
            <a:off x="904181" y="27791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3C0709-FF0A-4E4B-98F9-F1B9A60441D1}"/>
              </a:ext>
            </a:extLst>
          </p:cNvPr>
          <p:cNvSpPr txBox="1"/>
          <p:nvPr/>
        </p:nvSpPr>
        <p:spPr>
          <a:xfrm>
            <a:off x="321810" y="27791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93EF7C9-3ABC-4F5C-A429-C90DD3C4DE4E}"/>
              </a:ext>
            </a:extLst>
          </p:cNvPr>
          <p:cNvSpPr/>
          <p:nvPr/>
        </p:nvSpPr>
        <p:spPr>
          <a:xfrm>
            <a:off x="702844" y="27137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0EE02B1-6AB0-4496-B79F-D9C57435905D}"/>
              </a:ext>
            </a:extLst>
          </p:cNvPr>
          <p:cNvCxnSpPr>
            <a:cxnSpLocks/>
          </p:cNvCxnSpPr>
          <p:nvPr/>
        </p:nvCxnSpPr>
        <p:spPr bwMode="auto">
          <a:xfrm>
            <a:off x="811880" y="34705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8C385C9-D62A-4BD1-9515-DC26D3BD1BB7}"/>
              </a:ext>
            </a:extLst>
          </p:cNvPr>
          <p:cNvSpPr txBox="1"/>
          <p:nvPr/>
        </p:nvSpPr>
        <p:spPr>
          <a:xfrm>
            <a:off x="904866" y="30340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1A8650-E6B6-4396-B970-5879927B7765}"/>
              </a:ext>
            </a:extLst>
          </p:cNvPr>
          <p:cNvSpPr txBox="1"/>
          <p:nvPr/>
        </p:nvSpPr>
        <p:spPr>
          <a:xfrm>
            <a:off x="904866" y="33596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1 0</a:t>
            </a: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9519B1-3A3D-40E7-B720-88B921F920E6}"/>
              </a:ext>
            </a:extLst>
          </p:cNvPr>
          <p:cNvSpPr txBox="1"/>
          <p:nvPr/>
        </p:nvSpPr>
        <p:spPr>
          <a:xfrm>
            <a:off x="904866" y="36604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</a:t>
            </a: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6A4F38B-A3B3-430F-98DA-10382182C130}"/>
              </a:ext>
            </a:extLst>
          </p:cNvPr>
          <p:cNvCxnSpPr>
            <a:cxnSpLocks/>
          </p:cNvCxnSpPr>
          <p:nvPr/>
        </p:nvCxnSpPr>
        <p:spPr bwMode="auto">
          <a:xfrm>
            <a:off x="811880" y="41031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159C0B0-54CD-40B4-85D1-ECA44CA5A1C4}"/>
              </a:ext>
            </a:extLst>
          </p:cNvPr>
          <p:cNvSpPr txBox="1"/>
          <p:nvPr/>
        </p:nvSpPr>
        <p:spPr>
          <a:xfrm>
            <a:off x="1077001" y="3966545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33CFAA-06FF-4249-9131-3C41A32489C0}"/>
              </a:ext>
            </a:extLst>
          </p:cNvPr>
          <p:cNvSpPr txBox="1"/>
          <p:nvPr/>
        </p:nvSpPr>
        <p:spPr>
          <a:xfrm>
            <a:off x="2499706" y="2435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06E6589-D6E0-4AA4-962E-610E052E2AE8}"/>
              </a:ext>
            </a:extLst>
          </p:cNvPr>
          <p:cNvCxnSpPr>
            <a:cxnSpLocks/>
          </p:cNvCxnSpPr>
          <p:nvPr/>
        </p:nvCxnSpPr>
        <p:spPr bwMode="auto">
          <a:xfrm>
            <a:off x="2406514" y="28644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A4D8E8B-3EBA-47DA-B3B6-DDD25FF6854C}"/>
              </a:ext>
            </a:extLst>
          </p:cNvPr>
          <p:cNvSpPr txBox="1"/>
          <p:nvPr/>
        </p:nvSpPr>
        <p:spPr>
          <a:xfrm>
            <a:off x="2499021" y="27791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EE3FE0D-0B6C-4291-82AE-69BC6D1F407F}"/>
              </a:ext>
            </a:extLst>
          </p:cNvPr>
          <p:cNvSpPr txBox="1"/>
          <p:nvPr/>
        </p:nvSpPr>
        <p:spPr>
          <a:xfrm>
            <a:off x="1916650" y="27791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8480942-A409-4621-96A8-F57BE17E6EE4}"/>
              </a:ext>
            </a:extLst>
          </p:cNvPr>
          <p:cNvSpPr/>
          <p:nvPr/>
        </p:nvSpPr>
        <p:spPr>
          <a:xfrm>
            <a:off x="2297684" y="27137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97D0CBD-FCB8-473F-8F4B-1CF03EDF93C0}"/>
              </a:ext>
            </a:extLst>
          </p:cNvPr>
          <p:cNvCxnSpPr>
            <a:cxnSpLocks/>
          </p:cNvCxnSpPr>
          <p:nvPr/>
        </p:nvCxnSpPr>
        <p:spPr bwMode="auto">
          <a:xfrm>
            <a:off x="2406720" y="34705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6BF708-27F4-49B5-95E8-13974F6A42F3}"/>
              </a:ext>
            </a:extLst>
          </p:cNvPr>
          <p:cNvSpPr txBox="1"/>
          <p:nvPr/>
        </p:nvSpPr>
        <p:spPr>
          <a:xfrm>
            <a:off x="2499706" y="30340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EE8A820-99B8-4463-B04F-A2587AAF6E66}"/>
              </a:ext>
            </a:extLst>
          </p:cNvPr>
          <p:cNvSpPr txBox="1"/>
          <p:nvPr/>
        </p:nvSpPr>
        <p:spPr>
          <a:xfrm>
            <a:off x="2499706" y="33596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3 0</a:t>
            </a: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E1100D-F7EC-46C2-80BB-0F1B5920599A}"/>
              </a:ext>
            </a:extLst>
          </p:cNvPr>
          <p:cNvSpPr txBox="1"/>
          <p:nvPr/>
        </p:nvSpPr>
        <p:spPr>
          <a:xfrm>
            <a:off x="2499706" y="36604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446C447-0FD0-4A20-91A8-C8C2209A6841}"/>
              </a:ext>
            </a:extLst>
          </p:cNvPr>
          <p:cNvCxnSpPr>
            <a:cxnSpLocks/>
          </p:cNvCxnSpPr>
          <p:nvPr/>
        </p:nvCxnSpPr>
        <p:spPr bwMode="auto">
          <a:xfrm>
            <a:off x="2406720" y="41031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DF4036C-6FFE-4352-BB35-BFA6ECC37097}"/>
              </a:ext>
            </a:extLst>
          </p:cNvPr>
          <p:cNvSpPr txBox="1"/>
          <p:nvPr/>
        </p:nvSpPr>
        <p:spPr>
          <a:xfrm>
            <a:off x="2671841" y="39665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E79627-9DCC-4279-AF2F-AFE074C656AF}"/>
              </a:ext>
            </a:extLst>
          </p:cNvPr>
          <p:cNvSpPr txBox="1"/>
          <p:nvPr/>
        </p:nvSpPr>
        <p:spPr>
          <a:xfrm>
            <a:off x="4143055" y="2435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5E9FC15-6C95-44A3-960A-B9D46BD0F10E}"/>
              </a:ext>
            </a:extLst>
          </p:cNvPr>
          <p:cNvCxnSpPr>
            <a:cxnSpLocks/>
          </p:cNvCxnSpPr>
          <p:nvPr/>
        </p:nvCxnSpPr>
        <p:spPr bwMode="auto">
          <a:xfrm>
            <a:off x="4042043" y="28644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E01299F-CD05-41E7-A63D-02008E6C2C5A}"/>
              </a:ext>
            </a:extLst>
          </p:cNvPr>
          <p:cNvSpPr txBox="1"/>
          <p:nvPr/>
        </p:nvSpPr>
        <p:spPr>
          <a:xfrm>
            <a:off x="4142370" y="27791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AC84976-C5C5-429F-8A62-6848F8454D69}"/>
              </a:ext>
            </a:extLst>
          </p:cNvPr>
          <p:cNvSpPr txBox="1"/>
          <p:nvPr/>
        </p:nvSpPr>
        <p:spPr>
          <a:xfrm>
            <a:off x="3559999" y="27791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357DAEE-B525-438B-83DF-7E27CA8C177D}"/>
              </a:ext>
            </a:extLst>
          </p:cNvPr>
          <p:cNvSpPr/>
          <p:nvPr/>
        </p:nvSpPr>
        <p:spPr>
          <a:xfrm>
            <a:off x="3941033" y="27137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14640AA-3E8E-4772-83EE-B13ADE48F906}"/>
              </a:ext>
            </a:extLst>
          </p:cNvPr>
          <p:cNvCxnSpPr>
            <a:cxnSpLocks/>
          </p:cNvCxnSpPr>
          <p:nvPr/>
        </p:nvCxnSpPr>
        <p:spPr bwMode="auto">
          <a:xfrm>
            <a:off x="4050069" y="34705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F01966E-5AEB-497B-B2A7-BFECDD19F08B}"/>
              </a:ext>
            </a:extLst>
          </p:cNvPr>
          <p:cNvSpPr txBox="1"/>
          <p:nvPr/>
        </p:nvSpPr>
        <p:spPr>
          <a:xfrm>
            <a:off x="4143055" y="30340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4EC9B0E-9A6E-4C7F-ACE8-722781E20175}"/>
              </a:ext>
            </a:extLst>
          </p:cNvPr>
          <p:cNvSpPr txBox="1"/>
          <p:nvPr/>
        </p:nvSpPr>
        <p:spPr>
          <a:xfrm>
            <a:off x="4143055" y="33596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3BBB3F-D67C-404D-8506-73F6C3147BD0}"/>
              </a:ext>
            </a:extLst>
          </p:cNvPr>
          <p:cNvSpPr txBox="1"/>
          <p:nvPr/>
        </p:nvSpPr>
        <p:spPr>
          <a:xfrm>
            <a:off x="4143055" y="36604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2 0 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7E2B5DF-EDF7-441F-ADCD-C2AA6C0913A4}"/>
              </a:ext>
            </a:extLst>
          </p:cNvPr>
          <p:cNvCxnSpPr>
            <a:cxnSpLocks/>
          </p:cNvCxnSpPr>
          <p:nvPr/>
        </p:nvCxnSpPr>
        <p:spPr bwMode="auto">
          <a:xfrm>
            <a:off x="4050069" y="41031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17FF5DF-874B-4D05-975A-ECF69F04DD2D}"/>
              </a:ext>
            </a:extLst>
          </p:cNvPr>
          <p:cNvSpPr txBox="1"/>
          <p:nvPr/>
        </p:nvSpPr>
        <p:spPr>
          <a:xfrm>
            <a:off x="4315190" y="39665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4EE4CB-ACCA-4A2B-B482-4AE004D63920}"/>
              </a:ext>
            </a:extLst>
          </p:cNvPr>
          <p:cNvSpPr txBox="1"/>
          <p:nvPr/>
        </p:nvSpPr>
        <p:spPr>
          <a:xfrm>
            <a:off x="5769741" y="24358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3051ED4-BE43-4FD6-8B4B-308B57B39AD9}"/>
              </a:ext>
            </a:extLst>
          </p:cNvPr>
          <p:cNvCxnSpPr>
            <a:cxnSpLocks/>
          </p:cNvCxnSpPr>
          <p:nvPr/>
        </p:nvCxnSpPr>
        <p:spPr bwMode="auto">
          <a:xfrm>
            <a:off x="5668729" y="28644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30A7C16-4D69-4F64-9B20-8986CB19B866}"/>
              </a:ext>
            </a:extLst>
          </p:cNvPr>
          <p:cNvSpPr txBox="1"/>
          <p:nvPr/>
        </p:nvSpPr>
        <p:spPr>
          <a:xfrm>
            <a:off x="5769056" y="27791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9316E8-3537-491F-BBED-CEB0F7BDC935}"/>
              </a:ext>
            </a:extLst>
          </p:cNvPr>
          <p:cNvSpPr txBox="1"/>
          <p:nvPr/>
        </p:nvSpPr>
        <p:spPr>
          <a:xfrm>
            <a:off x="5186685" y="27791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69FA4C9-1E32-4FEC-9982-6607D2B914C7}"/>
              </a:ext>
            </a:extLst>
          </p:cNvPr>
          <p:cNvSpPr/>
          <p:nvPr/>
        </p:nvSpPr>
        <p:spPr>
          <a:xfrm>
            <a:off x="5567719" y="27137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F525730-FEC4-417D-AD28-76083C1BB479}"/>
              </a:ext>
            </a:extLst>
          </p:cNvPr>
          <p:cNvCxnSpPr>
            <a:cxnSpLocks/>
          </p:cNvCxnSpPr>
          <p:nvPr/>
        </p:nvCxnSpPr>
        <p:spPr bwMode="auto">
          <a:xfrm>
            <a:off x="5676755" y="34705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E496155-6985-4356-B3A0-F6065E6838AF}"/>
              </a:ext>
            </a:extLst>
          </p:cNvPr>
          <p:cNvSpPr txBox="1"/>
          <p:nvPr/>
        </p:nvSpPr>
        <p:spPr>
          <a:xfrm>
            <a:off x="5769741" y="30340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5F9D5A-F429-42AC-8A2E-F34C35082621}"/>
              </a:ext>
            </a:extLst>
          </p:cNvPr>
          <p:cNvSpPr txBox="1"/>
          <p:nvPr/>
        </p:nvSpPr>
        <p:spPr>
          <a:xfrm>
            <a:off x="5769741" y="33596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D709F19-944B-4A97-9FCC-ECF6ED5E24F8}"/>
              </a:ext>
            </a:extLst>
          </p:cNvPr>
          <p:cNvSpPr txBox="1"/>
          <p:nvPr/>
        </p:nvSpPr>
        <p:spPr>
          <a:xfrm>
            <a:off x="5769741" y="36604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1AB08F0E-E0C9-4E71-A6AD-CBBE81DEEF36}"/>
              </a:ext>
            </a:extLst>
          </p:cNvPr>
          <p:cNvCxnSpPr>
            <a:cxnSpLocks/>
          </p:cNvCxnSpPr>
          <p:nvPr/>
        </p:nvCxnSpPr>
        <p:spPr bwMode="auto">
          <a:xfrm>
            <a:off x="5676755" y="410313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06B7DCB-B99D-4A1E-A1DC-EEE3116EEAD0}"/>
              </a:ext>
            </a:extLst>
          </p:cNvPr>
          <p:cNvSpPr txBox="1"/>
          <p:nvPr/>
        </p:nvSpPr>
        <p:spPr>
          <a:xfrm>
            <a:off x="5941876" y="39665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50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51EFC3-9DED-44AA-AE9D-FC7AECD1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" y="1038616"/>
            <a:ext cx="6937792" cy="411057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https://cdata2.tsherpa.co.kr/tsherpa/MultiMedia/Flash/2020/curri/index.html?flashxmlnum=bjsjs0420&amp;classa=A8-C1-32-MM-MM-04-03-02-0-0-0-0&amp;classno=MM_32_04/suh_0302_02_0003/suh_0302_02_0003_205_1.html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60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9572" y="1061880"/>
            <a:ext cx="4733044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</a:rPr>
              <a:t>내림이 있는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몇십</a:t>
            </a:r>
            <a:r>
              <a:rPr lang="en-US" altLang="ko-KR" sz="1800" dirty="0">
                <a:solidFill>
                  <a:schemeClr val="tx1"/>
                </a:solidFill>
              </a:rPr>
              <a:t>)÷(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의 몫을 구해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71484" y="2946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2994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F62FB5-00B5-4240-B79E-508578980772}"/>
              </a:ext>
            </a:extLst>
          </p:cNvPr>
          <p:cNvSpPr/>
          <p:nvPr/>
        </p:nvSpPr>
        <p:spPr>
          <a:xfrm>
            <a:off x="3923928" y="2946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6018178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튤립이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송이 있습니다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튤립을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0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 묶어 꽃다발을 만들 때 몇 개의 꽃다발을 만들 수 있을지 구해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5002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5856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908863" y="2950026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16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16459" y="3453907"/>
            <a:ext cx="9472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5" y="3557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59532" y="98334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튤립이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송이 있습니다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튤립을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00" dirty="0" err="1">
                <a:latin typeface="맑은 고딕" pitchFamily="50" charset="-127"/>
                <a:ea typeface="맑은 고딕" pitchFamily="50" charset="-127"/>
              </a:rPr>
              <a:t>송이씩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 묶어 꽃다발을 만들 때 몇 개의 꽃다발을 만들 수 있을지 구해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31" y="336096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67" y="386950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908863" y="2950026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16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16459" y="3453907"/>
            <a:ext cx="9472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5" y="3557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C169E9-2E95-4045-BC6C-05F1A45E8FFB}"/>
              </a:ext>
            </a:extLst>
          </p:cNvPr>
          <p:cNvSpPr txBox="1"/>
          <p:nvPr/>
        </p:nvSpPr>
        <p:spPr>
          <a:xfrm>
            <a:off x="3290585" y="278290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6534F-F79F-4B1C-9DF2-3FDE38F42F16}"/>
              </a:ext>
            </a:extLst>
          </p:cNvPr>
          <p:cNvSpPr txBox="1"/>
          <p:nvPr/>
        </p:nvSpPr>
        <p:spPr>
          <a:xfrm>
            <a:off x="3282603" y="269440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1 5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3EBA26-58C7-4883-AA82-2EEB8394DB02}"/>
              </a:ext>
            </a:extLst>
          </p:cNvPr>
          <p:cNvCxnSpPr>
            <a:cxnSpLocks/>
          </p:cNvCxnSpPr>
          <p:nvPr/>
        </p:nvCxnSpPr>
        <p:spPr bwMode="auto">
          <a:xfrm>
            <a:off x="3181591" y="312302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8E0904-E291-4091-8579-A70FACB371F5}"/>
              </a:ext>
            </a:extLst>
          </p:cNvPr>
          <p:cNvSpPr txBox="1"/>
          <p:nvPr/>
        </p:nvSpPr>
        <p:spPr>
          <a:xfrm>
            <a:off x="3281918" y="303772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BBC42-FC38-4C57-89DD-C971388392B9}"/>
              </a:ext>
            </a:extLst>
          </p:cNvPr>
          <p:cNvSpPr txBox="1"/>
          <p:nvPr/>
        </p:nvSpPr>
        <p:spPr>
          <a:xfrm>
            <a:off x="2699547" y="303772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63D5D7-A298-4437-818A-2966A933985E}"/>
              </a:ext>
            </a:extLst>
          </p:cNvPr>
          <p:cNvSpPr/>
          <p:nvPr/>
        </p:nvSpPr>
        <p:spPr>
          <a:xfrm>
            <a:off x="3080581" y="297232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F21659A-4D25-4FAF-80B9-C1F49984A72B}"/>
              </a:ext>
            </a:extLst>
          </p:cNvPr>
          <p:cNvCxnSpPr>
            <a:cxnSpLocks/>
          </p:cNvCxnSpPr>
          <p:nvPr/>
        </p:nvCxnSpPr>
        <p:spPr bwMode="auto">
          <a:xfrm>
            <a:off x="3189617" y="372907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657628-9AB2-417A-A3DB-37206B7A384A}"/>
              </a:ext>
            </a:extLst>
          </p:cNvPr>
          <p:cNvSpPr txBox="1"/>
          <p:nvPr/>
        </p:nvSpPr>
        <p:spPr>
          <a:xfrm>
            <a:off x="3282603" y="329260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9D5B69-4D70-4934-8FCB-2907D8985026}"/>
              </a:ext>
            </a:extLst>
          </p:cNvPr>
          <p:cNvSpPr txBox="1"/>
          <p:nvPr/>
        </p:nvSpPr>
        <p:spPr>
          <a:xfrm>
            <a:off x="3282603" y="361821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47B5DB-61FC-46FF-9A65-72B8DBD79A5C}"/>
              </a:ext>
            </a:extLst>
          </p:cNvPr>
          <p:cNvSpPr txBox="1"/>
          <p:nvPr/>
        </p:nvSpPr>
        <p:spPr>
          <a:xfrm>
            <a:off x="3282603" y="391899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648F3A-7A9D-4C92-99D7-55A4F460C954}"/>
              </a:ext>
            </a:extLst>
          </p:cNvPr>
          <p:cNvCxnSpPr>
            <a:cxnSpLocks/>
          </p:cNvCxnSpPr>
          <p:nvPr/>
        </p:nvCxnSpPr>
        <p:spPr bwMode="auto">
          <a:xfrm>
            <a:off x="3189617" y="436167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C73025-1389-40AC-BE42-62756CBF62D1}"/>
              </a:ext>
            </a:extLst>
          </p:cNvPr>
          <p:cNvSpPr txBox="1"/>
          <p:nvPr/>
        </p:nvSpPr>
        <p:spPr>
          <a:xfrm>
            <a:off x="3454738" y="422508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7B77747A-4D7C-4438-8FA5-5767AE31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5" y="26880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2075D0DD-88A2-42BD-BDEE-DBB1CC068918}"/>
              </a:ext>
            </a:extLst>
          </p:cNvPr>
          <p:cNvGrpSpPr/>
          <p:nvPr/>
        </p:nvGrpSpPr>
        <p:grpSpPr>
          <a:xfrm>
            <a:off x="251521" y="2445307"/>
            <a:ext cx="6552728" cy="2791979"/>
            <a:chOff x="207826" y="2441879"/>
            <a:chExt cx="6552728" cy="2791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1FD31DA-2C8B-4CB5-9630-C1D11DA3A538}"/>
                </a:ext>
              </a:extLst>
            </p:cNvPr>
            <p:cNvSpPr/>
            <p:nvPr/>
          </p:nvSpPr>
          <p:spPr>
            <a:xfrm>
              <a:off x="207826" y="2597480"/>
              <a:ext cx="6552728" cy="2448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2BC23313-DB27-443F-9147-87277040190C}"/>
                </a:ext>
              </a:extLst>
            </p:cNvPr>
            <p:cNvSpPr/>
            <p:nvPr/>
          </p:nvSpPr>
          <p:spPr>
            <a:xfrm>
              <a:off x="420635" y="244187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DD1AE5A6-1B4F-4472-9CA9-8E9B278BF15E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672FA956-437A-49B8-9A84-3B74049FA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33CFAA-06FF-4249-9131-3C41A32489C0}"/>
              </a:ext>
            </a:extLst>
          </p:cNvPr>
          <p:cNvSpPr txBox="1"/>
          <p:nvPr/>
        </p:nvSpPr>
        <p:spPr>
          <a:xfrm>
            <a:off x="3282809" y="284680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spc="300" dirty="0" smtClean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06E6589-D6E0-4AA4-962E-610E052E2AE8}"/>
              </a:ext>
            </a:extLst>
          </p:cNvPr>
          <p:cNvCxnSpPr>
            <a:cxnSpLocks/>
          </p:cNvCxnSpPr>
          <p:nvPr/>
        </p:nvCxnSpPr>
        <p:spPr bwMode="auto">
          <a:xfrm>
            <a:off x="3189617" y="327542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A4D8E8B-3EBA-47DA-B3B6-DDD25FF6854C}"/>
              </a:ext>
            </a:extLst>
          </p:cNvPr>
          <p:cNvSpPr txBox="1"/>
          <p:nvPr/>
        </p:nvSpPr>
        <p:spPr>
          <a:xfrm>
            <a:off x="3282124" y="319012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3FE0D-0B6C-4291-82AE-69BC6D1F407F}"/>
              </a:ext>
            </a:extLst>
          </p:cNvPr>
          <p:cNvSpPr txBox="1"/>
          <p:nvPr/>
        </p:nvSpPr>
        <p:spPr>
          <a:xfrm>
            <a:off x="2699753" y="319012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8480942-A409-4621-96A8-F57BE17E6EE4}"/>
              </a:ext>
            </a:extLst>
          </p:cNvPr>
          <p:cNvSpPr/>
          <p:nvPr/>
        </p:nvSpPr>
        <p:spPr>
          <a:xfrm>
            <a:off x="3080787" y="312472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97D0CBD-FCB8-473F-8F4B-1CF03EDF93C0}"/>
              </a:ext>
            </a:extLst>
          </p:cNvPr>
          <p:cNvCxnSpPr>
            <a:cxnSpLocks/>
          </p:cNvCxnSpPr>
          <p:nvPr/>
        </p:nvCxnSpPr>
        <p:spPr bwMode="auto">
          <a:xfrm>
            <a:off x="3189823" y="388147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26BF708-27F4-49B5-95E8-13974F6A42F3}"/>
              </a:ext>
            </a:extLst>
          </p:cNvPr>
          <p:cNvSpPr txBox="1"/>
          <p:nvPr/>
        </p:nvSpPr>
        <p:spPr>
          <a:xfrm>
            <a:off x="3282809" y="344500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E8A820-99B8-4463-B04F-A2587AAF6E66}"/>
              </a:ext>
            </a:extLst>
          </p:cNvPr>
          <p:cNvSpPr txBox="1"/>
          <p:nvPr/>
        </p:nvSpPr>
        <p:spPr>
          <a:xfrm>
            <a:off x="3282809" y="377061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E1100D-F7EC-46C2-80BB-0F1B5920599A}"/>
              </a:ext>
            </a:extLst>
          </p:cNvPr>
          <p:cNvSpPr txBox="1"/>
          <p:nvPr/>
        </p:nvSpPr>
        <p:spPr>
          <a:xfrm>
            <a:off x="3282809" y="407139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 smtClean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446C447-0FD0-4A20-91A8-C8C2209A6841}"/>
              </a:ext>
            </a:extLst>
          </p:cNvPr>
          <p:cNvCxnSpPr>
            <a:cxnSpLocks/>
          </p:cNvCxnSpPr>
          <p:nvPr/>
        </p:nvCxnSpPr>
        <p:spPr bwMode="auto">
          <a:xfrm>
            <a:off x="3189823" y="4514079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F4036C-6FFE-4352-BB35-BFA6ECC37097}"/>
              </a:ext>
            </a:extLst>
          </p:cNvPr>
          <p:cNvSpPr txBox="1"/>
          <p:nvPr/>
        </p:nvSpPr>
        <p:spPr>
          <a:xfrm>
            <a:off x="3454944" y="437748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05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FC9BBE36-6CAC-4422-B6E5-2922AE4D2792}"/>
              </a:ext>
            </a:extLst>
          </p:cNvPr>
          <p:cNvSpPr txBox="1"/>
          <p:nvPr/>
        </p:nvSpPr>
        <p:spPr>
          <a:xfrm>
            <a:off x="3758687" y="2990856"/>
            <a:ext cx="791355" cy="1574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BE964DD-CFC3-4095-9DC9-C68CE01DF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42" t="4408" r="31081" b="3271"/>
          <a:stretch/>
        </p:blipFill>
        <p:spPr>
          <a:xfrm>
            <a:off x="3785079" y="2990396"/>
            <a:ext cx="680389" cy="157431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내림이 있는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몫 구하기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13768" y="2062884"/>
            <a:ext cx="579136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십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놓은 다음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묶음으로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959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9363" y="2165473"/>
            <a:ext cx="4042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466" y="19741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:a16="http://schemas.microsoft.com/office/drawing/2014/main" id="{B0321F93-F516-4585-98F1-761DFE4F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7BBC07-91F3-40CF-9B28-9822296EDD50}"/>
              </a:ext>
            </a:extLst>
          </p:cNvPr>
          <p:cNvSpPr/>
          <p:nvPr/>
        </p:nvSpPr>
        <p:spPr>
          <a:xfrm>
            <a:off x="5127253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1">
            <a:extLst>
              <a:ext uri="{FF2B5EF4-FFF2-40B4-BE49-F238E27FC236}">
                <a16:creationId xmlns:a16="http://schemas.microsoft.com/office/drawing/2014/main" id="{B1D54223-9EE9-4F6C-AAB9-64965DC0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37" y="3603881"/>
            <a:ext cx="263872" cy="25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">
            <a:extLst>
              <a:ext uri="{FF2B5EF4-FFF2-40B4-BE49-F238E27FC236}">
                <a16:creationId xmlns:a16="http://schemas.microsoft.com/office/drawing/2014/main" id="{C3F8AC0E-09D1-4061-B785-1ED496CBB128}"/>
              </a:ext>
            </a:extLst>
          </p:cNvPr>
          <p:cNvSpPr/>
          <p:nvPr/>
        </p:nvSpPr>
        <p:spPr>
          <a:xfrm>
            <a:off x="3692937" y="2919805"/>
            <a:ext cx="925402" cy="1715497"/>
          </a:xfrm>
          <a:prstGeom prst="roundRect">
            <a:avLst/>
          </a:prstGeom>
          <a:noFill/>
          <a:ln w="28575">
            <a:solidFill>
              <a:srgbClr val="FBD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">
            <a:extLst>
              <a:ext uri="{FF2B5EF4-FFF2-40B4-BE49-F238E27FC236}">
                <a16:creationId xmlns:a16="http://schemas.microsoft.com/office/drawing/2014/main" id="{601A8D11-096A-4773-A4CF-D15EC91E7BCC}"/>
              </a:ext>
            </a:extLst>
          </p:cNvPr>
          <p:cNvSpPr/>
          <p:nvPr/>
        </p:nvSpPr>
        <p:spPr>
          <a:xfrm>
            <a:off x="4818225" y="2919805"/>
            <a:ext cx="925402" cy="1715497"/>
          </a:xfrm>
          <a:prstGeom prst="roundRect">
            <a:avLst/>
          </a:prstGeom>
          <a:noFill/>
          <a:ln w="28575">
            <a:solidFill>
              <a:srgbClr val="FBD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56F8D517-AED1-42EC-9ED4-5C027FBC22F9}"/>
              </a:ext>
            </a:extLst>
          </p:cNvPr>
          <p:cNvSpPr txBox="1"/>
          <p:nvPr/>
        </p:nvSpPr>
        <p:spPr>
          <a:xfrm>
            <a:off x="2540411" y="4720587"/>
            <a:ext cx="1665746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÷ 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533FCC-1248-48FD-A127-AD8D2123595D}"/>
              </a:ext>
            </a:extLst>
          </p:cNvPr>
          <p:cNvSpPr txBox="1"/>
          <p:nvPr/>
        </p:nvSpPr>
        <p:spPr>
          <a:xfrm>
            <a:off x="3547343" y="4805327"/>
            <a:ext cx="5223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05E75948-F187-4958-9086-EA4C4CB6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736" y="46504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339EA536-77A9-4102-9A5F-43C60E35E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96" y="44184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6B91A5BD-9BC4-452B-8A0D-855411CC2CF7}"/>
              </a:ext>
            </a:extLst>
          </p:cNvPr>
          <p:cNvSpPr/>
          <p:nvPr/>
        </p:nvSpPr>
        <p:spPr>
          <a:xfrm>
            <a:off x="4403195" y="2872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3C32DF8-FEAF-4F88-BF47-E5C32CC77B2C}"/>
              </a:ext>
            </a:extLst>
          </p:cNvPr>
          <p:cNvSpPr/>
          <p:nvPr/>
        </p:nvSpPr>
        <p:spPr>
          <a:xfrm>
            <a:off x="3989663" y="5058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90D0882-BDE4-4A10-92B1-9C15E643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49" r="29812"/>
          <a:stretch/>
        </p:blipFill>
        <p:spPr>
          <a:xfrm>
            <a:off x="948163" y="2933934"/>
            <a:ext cx="1359841" cy="170526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43D2AB8-9DF7-40EE-88A6-26B1093BC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02" r="31150"/>
          <a:stretch/>
        </p:blipFill>
        <p:spPr>
          <a:xfrm>
            <a:off x="2329156" y="2933934"/>
            <a:ext cx="300221" cy="170526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2D391A7-1987-4153-901D-4D53AC4A6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42" t="4408" r="31081" b="3271"/>
          <a:stretch/>
        </p:blipFill>
        <p:spPr>
          <a:xfrm>
            <a:off x="4920105" y="2990396"/>
            <a:ext cx="680389" cy="15743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79F5D83-0FC8-4DE7-AEFA-39826F9B624F}"/>
              </a:ext>
            </a:extLst>
          </p:cNvPr>
          <p:cNvSpPr txBox="1"/>
          <p:nvPr/>
        </p:nvSpPr>
        <p:spPr>
          <a:xfrm>
            <a:off x="4870939" y="2990856"/>
            <a:ext cx="791355" cy="1574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607C28DC-ED24-4AAC-818A-46F029A95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48" y="44184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93174D8F-31A1-4565-95F2-DF63B0B4005C}"/>
              </a:ext>
            </a:extLst>
          </p:cNvPr>
          <p:cNvSpPr/>
          <p:nvPr/>
        </p:nvSpPr>
        <p:spPr>
          <a:xfrm>
            <a:off x="5565581" y="2879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32410"/>
              </p:ext>
            </p:extLst>
          </p:nvPr>
        </p:nvGraphicFramePr>
        <p:xfrm>
          <a:off x="169280" y="6180118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6444">
                  <a:extLst>
                    <a:ext uri="{9D8B030D-6E8A-4147-A177-3AD203B41FA5}">
                      <a16:colId xmlns:a16="http://schemas.microsoft.com/office/drawing/2014/main" val="284193033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 모형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 모형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313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890" y="2953338"/>
            <a:ext cx="47749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621630" y="4522532"/>
            <a:ext cx="6029325" cy="1019175"/>
            <a:chOff x="723875" y="4653136"/>
            <a:chExt cx="6029325" cy="1019175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938291" y="456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AAA772-28F2-46E9-9EB5-9E42032F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1143819"/>
            <a:ext cx="6896270" cy="421537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5387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51620" y="2438890"/>
            <a:ext cx="478853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기념품 연필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</a:p>
        </p:txBody>
      </p:sp>
      <p:sp>
        <p:nvSpPr>
          <p:cNvPr id="5" name="타원 4"/>
          <p:cNvSpPr/>
          <p:nvPr/>
        </p:nvSpPr>
        <p:spPr>
          <a:xfrm>
            <a:off x="3383868" y="350100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93807" y="360902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67461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1">
            <a:extLst>
              <a:ext uri="{FF2B5EF4-FFF2-40B4-BE49-F238E27FC236}">
                <a16:creationId xmlns:a16="http://schemas.microsoft.com/office/drawing/2014/main" id="{6AC86FE3-632B-4B1C-8489-669CB5912B51}"/>
              </a:ext>
            </a:extLst>
          </p:cNvPr>
          <p:cNvSpPr/>
          <p:nvPr/>
        </p:nvSpPr>
        <p:spPr>
          <a:xfrm>
            <a:off x="946951" y="2350064"/>
            <a:ext cx="1560497" cy="1478482"/>
          </a:xfrm>
          <a:prstGeom prst="roundRect">
            <a:avLst>
              <a:gd name="adj" fmla="val 102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 모형을 보고         안에 알맞은 수를 써넣으시오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844385" y="4124399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48793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90" y="3970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3314E7-7383-43D1-91A4-C153562D8F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81"/>
          <a:stretch/>
        </p:blipFill>
        <p:spPr>
          <a:xfrm>
            <a:off x="1103325" y="2513537"/>
            <a:ext cx="1247747" cy="1151536"/>
          </a:xfrm>
          <a:prstGeom prst="rect">
            <a:avLst/>
          </a:prstGeom>
        </p:spPr>
      </p:pic>
      <p:sp>
        <p:nvSpPr>
          <p:cNvPr id="63" name="모서리가 둥근 직사각형 1">
            <a:extLst>
              <a:ext uri="{FF2B5EF4-FFF2-40B4-BE49-F238E27FC236}">
                <a16:creationId xmlns:a16="http://schemas.microsoft.com/office/drawing/2014/main" id="{A2162464-0CF3-4F13-8231-E4C3AD479306}"/>
              </a:ext>
            </a:extLst>
          </p:cNvPr>
          <p:cNvSpPr/>
          <p:nvPr/>
        </p:nvSpPr>
        <p:spPr>
          <a:xfrm>
            <a:off x="3515734" y="2350064"/>
            <a:ext cx="1056266" cy="1478482"/>
          </a:xfrm>
          <a:prstGeom prst="roundRect">
            <a:avLst>
              <a:gd name="adj" fmla="val 102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B8F59F8-B483-45DF-9B77-4F4E884388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849" r="29812"/>
          <a:stretch/>
        </p:blipFill>
        <p:spPr>
          <a:xfrm>
            <a:off x="3539863" y="2513537"/>
            <a:ext cx="918276" cy="1151536"/>
          </a:xfrm>
          <a:prstGeom prst="rect">
            <a:avLst/>
          </a:prstGeom>
        </p:spPr>
      </p:pic>
      <p:sp>
        <p:nvSpPr>
          <p:cNvPr id="65" name="모서리가 둥근 직사각형 1">
            <a:extLst>
              <a:ext uri="{FF2B5EF4-FFF2-40B4-BE49-F238E27FC236}">
                <a16:creationId xmlns:a16="http://schemas.microsoft.com/office/drawing/2014/main" id="{FA161FDA-8207-4E46-831B-5570B1713308}"/>
              </a:ext>
            </a:extLst>
          </p:cNvPr>
          <p:cNvSpPr/>
          <p:nvPr/>
        </p:nvSpPr>
        <p:spPr>
          <a:xfrm>
            <a:off x="4946169" y="2350064"/>
            <a:ext cx="1056266" cy="1478482"/>
          </a:xfrm>
          <a:prstGeom prst="roundRect">
            <a:avLst>
              <a:gd name="adj" fmla="val 102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59B9A9A-0F3D-4333-BF97-5F6912DE51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849" r="29812"/>
          <a:stretch/>
        </p:blipFill>
        <p:spPr>
          <a:xfrm>
            <a:off x="4970298" y="2513537"/>
            <a:ext cx="918276" cy="1151536"/>
          </a:xfrm>
          <a:prstGeom prst="rect">
            <a:avLst/>
          </a:prstGeom>
        </p:spPr>
      </p:pic>
      <p:pic>
        <p:nvPicPr>
          <p:cNvPr id="67" name="Picture 31">
            <a:extLst>
              <a:ext uri="{FF2B5EF4-FFF2-40B4-BE49-F238E27FC236}">
                <a16:creationId xmlns:a16="http://schemas.microsoft.com/office/drawing/2014/main" id="{3256A7EA-88BA-4E26-85B2-CF266E9EA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67" y="2909254"/>
            <a:ext cx="263872" cy="25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184470"/>
              </p:ext>
            </p:extLst>
          </p:nvPr>
        </p:nvGraphicFramePr>
        <p:xfrm>
          <a:off x="169280" y="618011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\app\resource\contents\lesson02\ops\lesson02\images\mm_32_2_02_07_02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 모형을 보고         안에 알맞은 수를 써넣으시오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id="{57AB5B88-1FA0-4E4E-B324-AF6F165E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모서리가 둥근 직사각형 1">
            <a:extLst>
              <a:ext uri="{FF2B5EF4-FFF2-40B4-BE49-F238E27FC236}">
                <a16:creationId xmlns:a16="http://schemas.microsoft.com/office/drawing/2014/main" id="{96D36FDB-D1B9-4827-8158-CC2BDDA9575F}"/>
              </a:ext>
            </a:extLst>
          </p:cNvPr>
          <p:cNvSpPr/>
          <p:nvPr/>
        </p:nvSpPr>
        <p:spPr>
          <a:xfrm>
            <a:off x="946951" y="2350064"/>
            <a:ext cx="1560497" cy="1478482"/>
          </a:xfrm>
          <a:prstGeom prst="roundRect">
            <a:avLst>
              <a:gd name="adj" fmla="val 102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AE443786-E571-44D7-99F3-D01DA3F3FBA9}"/>
              </a:ext>
            </a:extLst>
          </p:cNvPr>
          <p:cNvSpPr txBox="1"/>
          <p:nvPr/>
        </p:nvSpPr>
        <p:spPr>
          <a:xfrm>
            <a:off x="2844385" y="4124399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1B3373-5FED-4E42-B55F-3F5D056A04F9}"/>
              </a:ext>
            </a:extLst>
          </p:cNvPr>
          <p:cNvSpPr txBox="1"/>
          <p:nvPr/>
        </p:nvSpPr>
        <p:spPr>
          <a:xfrm>
            <a:off x="3748793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3EDBD9F3-1781-4741-92C6-B2B2C1A4A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90" y="3970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CCC6F39-3CF3-4699-8569-940B21A4DC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81"/>
          <a:stretch/>
        </p:blipFill>
        <p:spPr>
          <a:xfrm>
            <a:off x="1103325" y="2513537"/>
            <a:ext cx="1247747" cy="1151536"/>
          </a:xfrm>
          <a:prstGeom prst="rect">
            <a:avLst/>
          </a:prstGeom>
        </p:spPr>
      </p:pic>
      <p:sp>
        <p:nvSpPr>
          <p:cNvPr id="72" name="모서리가 둥근 직사각형 1">
            <a:extLst>
              <a:ext uri="{FF2B5EF4-FFF2-40B4-BE49-F238E27FC236}">
                <a16:creationId xmlns:a16="http://schemas.microsoft.com/office/drawing/2014/main" id="{0B5C7385-6297-427C-917C-BDC780F228D7}"/>
              </a:ext>
            </a:extLst>
          </p:cNvPr>
          <p:cNvSpPr/>
          <p:nvPr/>
        </p:nvSpPr>
        <p:spPr>
          <a:xfrm>
            <a:off x="3515734" y="2350064"/>
            <a:ext cx="1056266" cy="1478482"/>
          </a:xfrm>
          <a:prstGeom prst="roundRect">
            <a:avLst>
              <a:gd name="adj" fmla="val 102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BAD9F46-541C-4BDA-B85A-C58D7C60BE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849" r="29812"/>
          <a:stretch/>
        </p:blipFill>
        <p:spPr>
          <a:xfrm>
            <a:off x="3539863" y="2513537"/>
            <a:ext cx="918276" cy="1151536"/>
          </a:xfrm>
          <a:prstGeom prst="rect">
            <a:avLst/>
          </a:prstGeom>
        </p:spPr>
      </p:pic>
      <p:sp>
        <p:nvSpPr>
          <p:cNvPr id="74" name="모서리가 둥근 직사각형 1">
            <a:extLst>
              <a:ext uri="{FF2B5EF4-FFF2-40B4-BE49-F238E27FC236}">
                <a16:creationId xmlns:a16="http://schemas.microsoft.com/office/drawing/2014/main" id="{65433FB9-E18B-43EF-8D5A-CC059F717FB9}"/>
              </a:ext>
            </a:extLst>
          </p:cNvPr>
          <p:cNvSpPr/>
          <p:nvPr/>
        </p:nvSpPr>
        <p:spPr>
          <a:xfrm>
            <a:off x="4946169" y="2350064"/>
            <a:ext cx="1056266" cy="1478482"/>
          </a:xfrm>
          <a:prstGeom prst="roundRect">
            <a:avLst>
              <a:gd name="adj" fmla="val 102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9FD2AC2-F404-430E-A2E4-B6CD7193BD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849" r="29812"/>
          <a:stretch/>
        </p:blipFill>
        <p:spPr>
          <a:xfrm>
            <a:off x="4970298" y="2513537"/>
            <a:ext cx="918276" cy="1151536"/>
          </a:xfrm>
          <a:prstGeom prst="rect">
            <a:avLst/>
          </a:prstGeom>
        </p:spPr>
      </p:pic>
      <p:pic>
        <p:nvPicPr>
          <p:cNvPr id="76" name="Picture 31">
            <a:extLst>
              <a:ext uri="{FF2B5EF4-FFF2-40B4-BE49-F238E27FC236}">
                <a16:creationId xmlns:a16="http://schemas.microsoft.com/office/drawing/2014/main" id="{3F656EE3-EB4A-4422-8092-25DFEEE2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67" y="2909254"/>
            <a:ext cx="263872" cy="25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2838CF-0AB4-4326-92EA-FDCE492C9890}"/>
              </a:ext>
            </a:extLst>
          </p:cNvPr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1647FCD-E5A0-4CDC-B595-71813ABC58FB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29">
              <a:extLst>
                <a:ext uri="{FF2B5EF4-FFF2-40B4-BE49-F238E27FC236}">
                  <a16:creationId xmlns:a16="http://schemas.microsoft.com/office/drawing/2014/main" id="{7EEE46C6-E207-4102-957F-1DBEDF6C45DE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7B19B353-D58C-4784-8559-BBBCE523B7B9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BA3DE6-9108-4487-94D4-BB64FFB7FDC5}"/>
                </a:ext>
              </a:extLst>
            </p:cNvPr>
            <p:cNvSpPr txBox="1"/>
            <p:nvPr/>
          </p:nvSpPr>
          <p:spPr>
            <a:xfrm>
              <a:off x="353387" y="4156975"/>
              <a:ext cx="6371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십 모형 </a:t>
              </a:r>
              <a:r>
                <a:rPr lang="en-US" altLang="ko-KR" sz="1600" dirty="0">
                  <a:latin typeface="+mn-ea"/>
                  <a:ea typeface="+mn-ea"/>
                </a:rPr>
                <a:t>5</a:t>
              </a:r>
              <a:r>
                <a:rPr lang="ko-KR" altLang="en-US" sz="1600" dirty="0">
                  <a:latin typeface="+mn-ea"/>
                  <a:ea typeface="+mn-ea"/>
                </a:rPr>
                <a:t>개를 </a:t>
              </a:r>
              <a:r>
                <a:rPr lang="ko-KR" altLang="en-US" sz="1600" dirty="0" smtClean="0">
                  <a:latin typeface="+mn-ea"/>
                  <a:ea typeface="+mn-ea"/>
                </a:rPr>
                <a:t>두 부분으로 </a:t>
              </a:r>
              <a:r>
                <a:rPr lang="ko-KR" altLang="en-US" sz="1600" dirty="0">
                  <a:latin typeface="+mn-ea"/>
                  <a:ea typeface="+mn-ea"/>
                </a:rPr>
                <a:t>똑같이 나누면 한 부분에 십 모형이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개씩이고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남은 십 모형 </a:t>
              </a:r>
              <a:r>
                <a:rPr lang="en-US" altLang="ko-KR" sz="1600" dirty="0">
                  <a:latin typeface="+mn-ea"/>
                  <a:ea typeface="+mn-ea"/>
                </a:rPr>
                <a:t>1</a:t>
              </a:r>
              <a:r>
                <a:rPr lang="ko-KR" altLang="en-US" sz="1600" dirty="0">
                  <a:latin typeface="+mn-ea"/>
                  <a:ea typeface="+mn-ea"/>
                </a:rPr>
                <a:t>개를 일 모형으로 바꾸어 두 부분으로 나누면 일 모형 </a:t>
              </a:r>
              <a:r>
                <a:rPr lang="en-US" altLang="ko-KR" sz="1600" dirty="0">
                  <a:latin typeface="+mn-ea"/>
                  <a:ea typeface="+mn-ea"/>
                </a:rPr>
                <a:t>5</a:t>
              </a:r>
              <a:r>
                <a:rPr lang="ko-KR" altLang="en-US" sz="1600" dirty="0">
                  <a:latin typeface="+mn-ea"/>
                  <a:ea typeface="+mn-ea"/>
                </a:rPr>
                <a:t>개씩이므로 </a:t>
              </a:r>
              <a:r>
                <a:rPr lang="en-US" altLang="ko-KR" sz="1600" dirty="0">
                  <a:latin typeface="+mn-ea"/>
                  <a:ea typeface="+mn-ea"/>
                </a:rPr>
                <a:t>50÷2</a:t>
              </a:r>
              <a:r>
                <a:rPr lang="ko-KR" altLang="en-US" sz="1600" dirty="0">
                  <a:latin typeface="+mn-ea"/>
                  <a:ea typeface="+mn-ea"/>
                </a:rPr>
                <a:t>의 몫은 </a:t>
              </a:r>
              <a:r>
                <a:rPr lang="en-US" altLang="ko-KR" sz="1600" dirty="0">
                  <a:latin typeface="+mn-ea"/>
                  <a:ea typeface="+mn-ea"/>
                </a:rPr>
                <a:t>25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23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64B250-34D0-45C4-A4A0-D0D3CEB9F3F6}"/>
              </a:ext>
            </a:extLst>
          </p:cNvPr>
          <p:cNvSpPr txBox="1"/>
          <p:nvPr/>
        </p:nvSpPr>
        <p:spPr>
          <a:xfrm>
            <a:off x="582844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8A798A-C1BD-4FCD-8F23-2EA68D5D3233}"/>
              </a:ext>
            </a:extLst>
          </p:cNvPr>
          <p:cNvSpPr txBox="1"/>
          <p:nvPr/>
        </p:nvSpPr>
        <p:spPr>
          <a:xfrm>
            <a:off x="1490285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1DC87F97-23B3-442B-9781-F92897F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75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B46BD10-34BD-40BD-AD93-D70405E18F67}"/>
              </a:ext>
            </a:extLst>
          </p:cNvPr>
          <p:cNvSpPr txBox="1"/>
          <p:nvPr/>
        </p:nvSpPr>
        <p:spPr>
          <a:xfrm>
            <a:off x="2712930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0B8510-E7DE-45DC-8326-2033CA23BBE3}"/>
              </a:ext>
            </a:extLst>
          </p:cNvPr>
          <p:cNvSpPr txBox="1"/>
          <p:nvPr/>
        </p:nvSpPr>
        <p:spPr>
          <a:xfrm>
            <a:off x="3620371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Picture 4">
            <a:extLst>
              <a:ext uri="{FF2B5EF4-FFF2-40B4-BE49-F238E27FC236}">
                <a16:creationId xmlns:a16="http://schemas.microsoft.com/office/drawing/2014/main" id="{26810BDC-C6E6-4D99-B895-8ECC083E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61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9CF0E32-6486-4D8E-AD60-EC3D849527EC}"/>
              </a:ext>
            </a:extLst>
          </p:cNvPr>
          <p:cNvSpPr txBox="1"/>
          <p:nvPr/>
        </p:nvSpPr>
        <p:spPr>
          <a:xfrm>
            <a:off x="4847772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9C4F18A-D0BB-41BB-8F15-842AAC82BC0B}"/>
              </a:ext>
            </a:extLst>
          </p:cNvPr>
          <p:cNvSpPr txBox="1"/>
          <p:nvPr/>
        </p:nvSpPr>
        <p:spPr>
          <a:xfrm>
            <a:off x="5755213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4">
            <a:extLst>
              <a:ext uri="{FF2B5EF4-FFF2-40B4-BE49-F238E27FC236}">
                <a16:creationId xmlns:a16="http://schemas.microsoft.com/office/drawing/2014/main" id="{1C76FA41-D51B-451A-976C-E812A8A5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3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056111E6-C1FB-492B-A766-46465F3F2DBF}"/>
              </a:ext>
            </a:extLst>
          </p:cNvPr>
          <p:cNvSpPr txBox="1"/>
          <p:nvPr/>
        </p:nvSpPr>
        <p:spPr>
          <a:xfrm>
            <a:off x="582844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E15C39-7D52-4403-8545-1EAB6A492597}"/>
              </a:ext>
            </a:extLst>
          </p:cNvPr>
          <p:cNvSpPr txBox="1"/>
          <p:nvPr/>
        </p:nvSpPr>
        <p:spPr>
          <a:xfrm>
            <a:off x="1490285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C691DB76-15CC-4E71-8E7F-C86ADF07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75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A0BD6BF-E8B0-48F4-AC1A-C623AD8FAE97}"/>
              </a:ext>
            </a:extLst>
          </p:cNvPr>
          <p:cNvSpPr txBox="1"/>
          <p:nvPr/>
        </p:nvSpPr>
        <p:spPr>
          <a:xfrm>
            <a:off x="2712930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E81EC2-7C33-4804-AFC0-FA10235A1F1E}"/>
              </a:ext>
            </a:extLst>
          </p:cNvPr>
          <p:cNvSpPr txBox="1"/>
          <p:nvPr/>
        </p:nvSpPr>
        <p:spPr>
          <a:xfrm>
            <a:off x="3620371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CDB2E1CF-0EB0-4EA9-81D1-C1A2E049E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61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136DC84-E9D4-4AED-9B92-22F5EEACE395}"/>
              </a:ext>
            </a:extLst>
          </p:cNvPr>
          <p:cNvSpPr txBox="1"/>
          <p:nvPr/>
        </p:nvSpPr>
        <p:spPr>
          <a:xfrm>
            <a:off x="4847772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EA265-3577-4BCB-B806-AC0B363A6394}"/>
              </a:ext>
            </a:extLst>
          </p:cNvPr>
          <p:cNvSpPr txBox="1"/>
          <p:nvPr/>
        </p:nvSpPr>
        <p:spPr>
          <a:xfrm>
            <a:off x="5755213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7F2CB54-D194-4BDB-8AFB-8A990B1AE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3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id="{3EB7F6DF-2BD2-4830-949F-912BBCBC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72237B-4D97-44B4-873B-DF18917A14C4}"/>
              </a:ext>
            </a:extLst>
          </p:cNvPr>
          <p:cNvSpPr/>
          <p:nvPr/>
        </p:nvSpPr>
        <p:spPr>
          <a:xfrm>
            <a:off x="269125" y="3031101"/>
            <a:ext cx="6667165" cy="1982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29">
            <a:extLst>
              <a:ext uri="{FF2B5EF4-FFF2-40B4-BE49-F238E27FC236}">
                <a16:creationId xmlns:a16="http://schemas.microsoft.com/office/drawing/2014/main" id="{C32721AE-D92A-490E-8873-7607B80D704A}"/>
              </a:ext>
            </a:extLst>
          </p:cNvPr>
          <p:cNvSpPr/>
          <p:nvPr/>
        </p:nvSpPr>
        <p:spPr>
          <a:xfrm>
            <a:off x="397082" y="28277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37AC3F7B-9793-4739-9127-841FFD160088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8A62F4-4134-4397-A3B9-24613239D62A}"/>
              </a:ext>
            </a:extLst>
          </p:cNvPr>
          <p:cNvGrpSpPr/>
          <p:nvPr/>
        </p:nvGrpSpPr>
        <p:grpSpPr>
          <a:xfrm>
            <a:off x="803472" y="3031101"/>
            <a:ext cx="1276115" cy="1855704"/>
            <a:chOff x="7301708" y="2887420"/>
            <a:chExt cx="1276115" cy="185570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400830-AC25-4DE0-93DA-DF2C60BE9726}"/>
                </a:ext>
              </a:extLst>
            </p:cNvPr>
            <p:cNvSpPr txBox="1"/>
            <p:nvPr/>
          </p:nvSpPr>
          <p:spPr>
            <a:xfrm>
              <a:off x="7868097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F518A31-C524-4FAB-ADD1-C8E7FC0822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B2A7382-FDE2-4BC1-AE09-6ED4832AC39A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98853D7-754C-4F36-AD8D-4734937ED148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164698-0BB6-4726-B1A2-E42AA802B981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E5EC498-16A1-4571-8B47-799904F38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3FD30A9-DFB9-421B-9156-CBCB1DEF0842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D7225E7-5358-4349-A2E6-5B9FB8C1BFC5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7F66051-2DE5-4DA8-A34B-3F87EF4C8444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4BAE947B-80F7-4283-AAA4-9F448D66D6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D38D3FC-E33E-4C60-B9A8-E763B380075B}"/>
                </a:ext>
              </a:extLst>
            </p:cNvPr>
            <p:cNvSpPr txBox="1"/>
            <p:nvPr/>
          </p:nvSpPr>
          <p:spPr>
            <a:xfrm>
              <a:off x="805689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09055" y="3031101"/>
            <a:ext cx="1276115" cy="1855704"/>
            <a:chOff x="2909055" y="3031101"/>
            <a:chExt cx="1276115" cy="1855704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A1CEB932-18FC-4C69-8E6B-CBCF049AD1D1}"/>
                </a:ext>
              </a:extLst>
            </p:cNvPr>
            <p:cNvGrpSpPr/>
            <p:nvPr/>
          </p:nvGrpSpPr>
          <p:grpSpPr>
            <a:xfrm>
              <a:off x="3290089" y="3031101"/>
              <a:ext cx="895081" cy="1855704"/>
              <a:chOff x="7682742" y="2887420"/>
              <a:chExt cx="895081" cy="1855704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DEABE44-7A8E-489D-9CF8-FEF5B5F5A82F}"/>
                  </a:ext>
                </a:extLst>
              </p:cNvPr>
              <p:cNvSpPr txBox="1"/>
              <p:nvPr/>
            </p:nvSpPr>
            <p:spPr>
              <a:xfrm>
                <a:off x="7868097" y="2887420"/>
                <a:ext cx="6930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D008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en-US" altLang="ko-KR" sz="1600" b="1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353C7BC-56B0-4C7C-BE7A-BB9351C4DE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83752" y="3263046"/>
                <a:ext cx="70125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6FAA881-9C23-4964-9C0C-CD8810E373E2}"/>
                  </a:ext>
                </a:extLst>
              </p:cNvPr>
              <p:cNvSpPr txBox="1"/>
              <p:nvPr/>
            </p:nvSpPr>
            <p:spPr>
              <a:xfrm>
                <a:off x="7884079" y="3177739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6 0 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CCD1EF7-F44B-4A84-94E1-32004CAAC8B1}"/>
                  </a:ext>
                </a:extLst>
              </p:cNvPr>
              <p:cNvSpPr/>
              <p:nvPr/>
            </p:nvSpPr>
            <p:spPr>
              <a:xfrm>
                <a:off x="7682742" y="3129688"/>
                <a:ext cx="282450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5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25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B368273-0120-4924-A2FD-9CA392C4DC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3833586"/>
                <a:ext cx="70125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6A9D77D-E824-4CFE-A56A-FF352BA013E1}"/>
                  </a:ext>
                </a:extLst>
              </p:cNvPr>
              <p:cNvSpPr txBox="1"/>
              <p:nvPr/>
            </p:nvSpPr>
            <p:spPr>
              <a:xfrm>
                <a:off x="7884764" y="3432622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92C76EF-D6D8-456F-8430-D2207BAB1BBA}"/>
                  </a:ext>
                </a:extLst>
              </p:cNvPr>
              <p:cNvSpPr txBox="1"/>
              <p:nvPr/>
            </p:nvSpPr>
            <p:spPr>
              <a:xfrm>
                <a:off x="7884764" y="3722726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8B0E5C9-7D85-458F-9864-57685EE1E3FE}"/>
                  </a:ext>
                </a:extLst>
              </p:cNvPr>
              <p:cNvSpPr txBox="1"/>
              <p:nvPr/>
            </p:nvSpPr>
            <p:spPr>
              <a:xfrm>
                <a:off x="7884764" y="4023497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D008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1 0 </a:t>
                </a:r>
                <a:endParaRPr lang="en-US" altLang="ko-KR" sz="1600" b="1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19A24B4A-C07C-446E-9A77-43C41FD8EF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4437065"/>
                <a:ext cx="70125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65F5DF1-1BDF-4822-8312-67C61D47E95A}"/>
                  </a:ext>
                </a:extLst>
              </p:cNvPr>
              <p:cNvSpPr txBox="1"/>
              <p:nvPr/>
            </p:nvSpPr>
            <p:spPr>
              <a:xfrm>
                <a:off x="8056899" y="4329100"/>
                <a:ext cx="504257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6236521-2F9A-4C77-A79C-B3E13590249A}"/>
                </a:ext>
              </a:extLst>
            </p:cNvPr>
            <p:cNvSpPr txBox="1"/>
            <p:nvPr/>
          </p:nvSpPr>
          <p:spPr>
            <a:xfrm>
              <a:off x="2909055" y="3321420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46304" y="3031101"/>
            <a:ext cx="1276115" cy="1855704"/>
            <a:chOff x="5046304" y="3031101"/>
            <a:chExt cx="1276115" cy="1855704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F0672312-0A3C-4E60-8B64-2F2B71D44DDD}"/>
                </a:ext>
              </a:extLst>
            </p:cNvPr>
            <p:cNvGrpSpPr/>
            <p:nvPr/>
          </p:nvGrpSpPr>
          <p:grpSpPr>
            <a:xfrm>
              <a:off x="5427338" y="3031101"/>
              <a:ext cx="895081" cy="1855704"/>
              <a:chOff x="7682742" y="2887420"/>
              <a:chExt cx="895081" cy="185570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FE34E30-E24A-492F-A66C-F31EBEA8BB37}"/>
                  </a:ext>
                </a:extLst>
              </p:cNvPr>
              <p:cNvSpPr txBox="1"/>
              <p:nvPr/>
            </p:nvSpPr>
            <p:spPr>
              <a:xfrm>
                <a:off x="7868097" y="2887420"/>
                <a:ext cx="6930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D008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en-US" altLang="ko-KR" sz="1600" b="1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F8F4B918-2AB9-493B-BEE2-61F7E5BF96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83752" y="3263046"/>
                <a:ext cx="70125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8867530-50FA-44D7-9D7D-11B9CF76BBFC}"/>
                  </a:ext>
                </a:extLst>
              </p:cNvPr>
              <p:cNvSpPr txBox="1"/>
              <p:nvPr/>
            </p:nvSpPr>
            <p:spPr>
              <a:xfrm>
                <a:off x="7884079" y="3177739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3 0 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0FE9C9B0-2536-42E0-8E00-DC7477AEC0E8}"/>
                  </a:ext>
                </a:extLst>
              </p:cNvPr>
              <p:cNvSpPr/>
              <p:nvPr/>
            </p:nvSpPr>
            <p:spPr>
              <a:xfrm>
                <a:off x="7682742" y="3129688"/>
                <a:ext cx="282450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5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25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5BDE6864-D2F9-446C-850D-B9501A41C7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3833586"/>
                <a:ext cx="70125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9699612-F228-4284-ACF2-04205E3C704E}"/>
                  </a:ext>
                </a:extLst>
              </p:cNvPr>
              <p:cNvSpPr txBox="1"/>
              <p:nvPr/>
            </p:nvSpPr>
            <p:spPr>
              <a:xfrm>
                <a:off x="7884764" y="3432622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7364D32-864B-4F21-B43B-90A950F0DFC1}"/>
                  </a:ext>
                </a:extLst>
              </p:cNvPr>
              <p:cNvSpPr txBox="1"/>
              <p:nvPr/>
            </p:nvSpPr>
            <p:spPr>
              <a:xfrm>
                <a:off x="7884764" y="3722726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EFE6FDB-2255-4FC9-A919-E42BA466E7BC}"/>
                  </a:ext>
                </a:extLst>
              </p:cNvPr>
              <p:cNvSpPr txBox="1"/>
              <p:nvPr/>
            </p:nvSpPr>
            <p:spPr>
              <a:xfrm>
                <a:off x="7884764" y="4023497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D008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1 0 </a:t>
                </a:r>
                <a:endParaRPr lang="en-US" altLang="ko-KR" sz="1600" b="1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3DF089F-C7F2-48F4-A02C-83B38EAFA3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4437065"/>
                <a:ext cx="70125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06A0E70-C360-4C44-AD0D-ECD958F789C5}"/>
                  </a:ext>
                </a:extLst>
              </p:cNvPr>
              <p:cNvSpPr txBox="1"/>
              <p:nvPr/>
            </p:nvSpPr>
            <p:spPr>
              <a:xfrm>
                <a:off x="8056899" y="4329100"/>
                <a:ext cx="504257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BF1B24C-7F43-4DA6-AF2F-B083EAC17036}"/>
                </a:ext>
              </a:extLst>
            </p:cNvPr>
            <p:cNvSpPr txBox="1"/>
            <p:nvPr/>
          </p:nvSpPr>
          <p:spPr>
            <a:xfrm>
              <a:off x="5046304" y="3321420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48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놀이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몇 장씩 가질 수 있는지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소스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78" y="302468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61" y="305259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2057513" y="302468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08" y="28915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4727456" y="3047938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71" y="2871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5185930" y="3039903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cxnSp>
        <p:nvCxnSpPr>
          <p:cNvPr id="3" name="직선 연결선 2"/>
          <p:cNvCxnSpPr/>
          <p:nvPr/>
        </p:nvCxnSpPr>
        <p:spPr bwMode="auto">
          <a:xfrm flipV="1">
            <a:off x="646955" y="1736812"/>
            <a:ext cx="6157293" cy="1451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638938" y="2033470"/>
            <a:ext cx="453836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/>
          <p:cNvSpPr/>
          <p:nvPr/>
        </p:nvSpPr>
        <p:spPr>
          <a:xfrm>
            <a:off x="4907521" y="21311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1">
            <a:extLst>
              <a:ext uri="{FF2B5EF4-FFF2-40B4-BE49-F238E27FC236}">
                <a16:creationId xmlns:a16="http://schemas.microsoft.com/office/drawing/2014/main" id="{0FF8F756-4D19-418D-84A6-AA9205C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90" y="212168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0">
            <a:extLst>
              <a:ext uri="{FF2B5EF4-FFF2-40B4-BE49-F238E27FC236}">
                <a16:creationId xmlns:a16="http://schemas.microsoft.com/office/drawing/2014/main" id="{B4DF149E-68BD-479E-985D-0F118501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44" y="212168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3">
            <a:extLst>
              <a:ext uri="{FF2B5EF4-FFF2-40B4-BE49-F238E27FC236}">
                <a16:creationId xmlns:a16="http://schemas.microsoft.com/office/drawing/2014/main" id="{0FA6B756-C2EA-4FB7-8708-3AED622C3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78" y="302468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A6B4CF22-D2E5-46A9-978F-46CF9ECA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61" y="305259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07BB1BA-E9A6-43B2-AD75-C68AB692AA21}"/>
              </a:ext>
            </a:extLst>
          </p:cNvPr>
          <p:cNvSpPr txBox="1"/>
          <p:nvPr/>
        </p:nvSpPr>
        <p:spPr>
          <a:xfrm>
            <a:off x="2057513" y="302468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65804FB1-92D6-403F-9FF9-08262444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08" y="28915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454DAB8-C8B6-4456-BB20-6A23ABD08A7E}"/>
              </a:ext>
            </a:extLst>
          </p:cNvPr>
          <p:cNvSpPr txBox="1"/>
          <p:nvPr/>
        </p:nvSpPr>
        <p:spPr>
          <a:xfrm>
            <a:off x="4727456" y="3047938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FB6CE979-720A-4E68-B33C-558C40DE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71" y="2871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578A0C-57F4-42A8-8BB0-BC258A09D3E9}"/>
              </a:ext>
            </a:extLst>
          </p:cNvPr>
          <p:cNvSpPr/>
          <p:nvPr/>
        </p:nvSpPr>
        <p:spPr>
          <a:xfrm>
            <a:off x="5185930" y="3039903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79" y="442984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62" y="445775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1749514" y="4429842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09" y="42967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4419457" y="4453092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4277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4877931" y="4445057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D0D52820-201D-4BF7-9A0C-9342FABD0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F38448-DD2E-4426-8050-DB8192C73533}"/>
              </a:ext>
            </a:extLst>
          </p:cNvPr>
          <p:cNvSpPr/>
          <p:nvPr/>
        </p:nvSpPr>
        <p:spPr>
          <a:xfrm>
            <a:off x="269125" y="2777663"/>
            <a:ext cx="6667165" cy="2196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9">
            <a:extLst>
              <a:ext uri="{FF2B5EF4-FFF2-40B4-BE49-F238E27FC236}">
                <a16:creationId xmlns:a16="http://schemas.microsoft.com/office/drawing/2014/main" id="{C67CED8B-3E8A-4061-8357-350C43C5E3AC}"/>
              </a:ext>
            </a:extLst>
          </p:cNvPr>
          <p:cNvSpPr/>
          <p:nvPr/>
        </p:nvSpPr>
        <p:spPr>
          <a:xfrm>
            <a:off x="397082" y="256755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F32DA741-2F59-45C1-A274-F15CF8AD742A}"/>
              </a:ext>
            </a:extLst>
          </p:cNvPr>
          <p:cNvSpPr/>
          <p:nvPr/>
        </p:nvSpPr>
        <p:spPr>
          <a:xfrm flipH="1" flipV="1">
            <a:off x="5155755" y="499238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695E6F-8813-48C6-9E88-E0A7B2E329C6}"/>
              </a:ext>
            </a:extLst>
          </p:cNvPr>
          <p:cNvSpPr txBox="1"/>
          <p:nvPr/>
        </p:nvSpPr>
        <p:spPr>
          <a:xfrm>
            <a:off x="534805" y="2904638"/>
            <a:ext cx="587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놀이 카드 </a:t>
            </a:r>
            <a:r>
              <a:rPr lang="en-US" altLang="ko-KR" sz="1600" dirty="0">
                <a:latin typeface="+mn-ea"/>
                <a:ea typeface="+mn-ea"/>
              </a:rPr>
              <a:t>60</a:t>
            </a:r>
            <a:r>
              <a:rPr lang="ko-KR" altLang="en-US" sz="1600" dirty="0">
                <a:latin typeface="+mn-ea"/>
                <a:ea typeface="+mn-ea"/>
              </a:rPr>
              <a:t>장을 </a:t>
            </a:r>
            <a:r>
              <a:rPr lang="en-US" altLang="ko-KR" sz="1600" dirty="0">
                <a:latin typeface="+mn-ea"/>
                <a:ea typeface="+mn-ea"/>
              </a:rPr>
              <a:t>4</a:t>
            </a:r>
            <a:r>
              <a:rPr lang="ko-KR" altLang="en-US" sz="1600" dirty="0">
                <a:latin typeface="+mn-ea"/>
                <a:ea typeface="+mn-ea"/>
              </a:rPr>
              <a:t>명이 똑같이 나누어 가지므로 </a:t>
            </a:r>
            <a:r>
              <a:rPr lang="en-US" altLang="ko-KR" sz="1600" dirty="0">
                <a:latin typeface="+mn-ea"/>
                <a:ea typeface="+mn-ea"/>
              </a:rPr>
              <a:t>60÷4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4E52820-AE73-4682-8754-256835977C65}"/>
              </a:ext>
            </a:extLst>
          </p:cNvPr>
          <p:cNvGrpSpPr/>
          <p:nvPr/>
        </p:nvGrpSpPr>
        <p:grpSpPr>
          <a:xfrm>
            <a:off x="2630276" y="3147353"/>
            <a:ext cx="1276115" cy="1855704"/>
            <a:chOff x="7301708" y="2887420"/>
            <a:chExt cx="1276115" cy="1855704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EE51BEF-485D-4C4A-98E2-2CDF10A7B0BA}"/>
                </a:ext>
              </a:extLst>
            </p:cNvPr>
            <p:cNvSpPr txBox="1"/>
            <p:nvPr/>
          </p:nvSpPr>
          <p:spPr>
            <a:xfrm>
              <a:off x="7868097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797FD05-30D6-40FA-A532-8B25639667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87143CF-3BD0-411D-9EA9-CBE53F426A25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02F326F-8CCB-4E1B-8362-6658DB48918A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C58B9FF-4892-42C4-97E7-3793B40DA44D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66FAF362-9846-4934-9250-4275CEADF0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AF061E-D0EE-4F45-9CB7-638D0A72BBBF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BBAAE76-4CAC-449E-A13C-30CE14D183C8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4E5EB8F-BF0F-4972-AA45-1A5FDAFDEE3A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3C4E264-0E39-4C06-882F-E4CD0E3BB9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CCC024-B9EE-488A-93C4-D568FEC1C1FC}"/>
                </a:ext>
              </a:extLst>
            </p:cNvPr>
            <p:cNvSpPr txBox="1"/>
            <p:nvPr/>
          </p:nvSpPr>
          <p:spPr>
            <a:xfrm>
              <a:off x="805689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43"/>
          <p:cNvSpPr txBox="1"/>
          <p:nvPr/>
        </p:nvSpPr>
        <p:spPr>
          <a:xfrm>
            <a:off x="553148" y="1412776"/>
            <a:ext cx="62511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놀이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몇 장씩 가질 수 있는지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9" name="직선 연결선 98"/>
          <p:cNvCxnSpPr/>
          <p:nvPr/>
        </p:nvCxnSpPr>
        <p:spPr bwMode="auto">
          <a:xfrm flipV="1">
            <a:off x="646955" y="1736812"/>
            <a:ext cx="6157293" cy="14518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638938" y="2033470"/>
            <a:ext cx="453836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Picture 41">
            <a:extLst>
              <a:ext uri="{FF2B5EF4-FFF2-40B4-BE49-F238E27FC236}">
                <a16:creationId xmlns:a16="http://schemas.microsoft.com/office/drawing/2014/main" id="{0FF8F756-4D19-418D-84A6-AA9205C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90" y="212168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0">
            <a:extLst>
              <a:ext uri="{FF2B5EF4-FFF2-40B4-BE49-F238E27FC236}">
                <a16:creationId xmlns:a16="http://schemas.microsoft.com/office/drawing/2014/main" id="{B4DF149E-68BD-479E-985D-0F118501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44" y="212168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67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EBE77DAF-5AF6-466D-805C-781D31EA6A7D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B3A78A-480E-45AE-9385-3B0E5F64307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3452B58-5BF5-41B0-90BA-9DFF284DAC3C}"/>
              </a:ext>
            </a:extLst>
          </p:cNvPr>
          <p:cNvCxnSpPr>
            <a:cxnSpLocks/>
          </p:cNvCxnSpPr>
          <p:nvPr/>
        </p:nvCxnSpPr>
        <p:spPr bwMode="auto">
          <a:xfrm>
            <a:off x="2853334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BFEBD5F-611B-4AC3-AAFB-1517664DBDA8}"/>
              </a:ext>
            </a:extLst>
          </p:cNvPr>
          <p:cNvSpPr txBox="1"/>
          <p:nvPr/>
        </p:nvSpPr>
        <p:spPr>
          <a:xfrm>
            <a:off x="2302373" y="261229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E6103C1-249C-4438-BF81-551CE1FE2AF1}"/>
              </a:ext>
            </a:extLst>
          </p:cNvPr>
          <p:cNvSpPr/>
          <p:nvPr/>
        </p:nvSpPr>
        <p:spPr>
          <a:xfrm>
            <a:off x="2752324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BCD3EED-8649-4556-B911-3256F2658ED7}"/>
              </a:ext>
            </a:extLst>
          </p:cNvPr>
          <p:cNvCxnSpPr>
            <a:cxnSpLocks/>
          </p:cNvCxnSpPr>
          <p:nvPr/>
        </p:nvCxnSpPr>
        <p:spPr bwMode="auto">
          <a:xfrm>
            <a:off x="2853334" y="3451185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A437E5D-8043-41A1-ACA3-6D6AD5EEF1F6}"/>
              </a:ext>
            </a:extLst>
          </p:cNvPr>
          <p:cNvSpPr txBox="1"/>
          <p:nvPr/>
        </p:nvSpPr>
        <p:spPr>
          <a:xfrm>
            <a:off x="3770004" y="2956233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78C13EF-FB1B-4279-8DBA-DCD566A0F936}"/>
              </a:ext>
            </a:extLst>
          </p:cNvPr>
          <p:cNvCxnSpPr>
            <a:cxnSpLocks/>
          </p:cNvCxnSpPr>
          <p:nvPr/>
        </p:nvCxnSpPr>
        <p:spPr bwMode="auto">
          <a:xfrm>
            <a:off x="2853334" y="4387289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B5E0784-BCF2-469C-A77D-35C358393108}"/>
              </a:ext>
            </a:extLst>
          </p:cNvPr>
          <p:cNvSpPr txBox="1"/>
          <p:nvPr/>
        </p:nvSpPr>
        <p:spPr>
          <a:xfrm>
            <a:off x="2920319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E7B682-1BA7-4126-9670-595A832113EC}"/>
              </a:ext>
            </a:extLst>
          </p:cNvPr>
          <p:cNvSpPr txBox="1"/>
          <p:nvPr/>
        </p:nvSpPr>
        <p:spPr>
          <a:xfrm>
            <a:off x="337879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580778-83FA-4A29-93E7-4648E68BDE36}"/>
              </a:ext>
            </a:extLst>
          </p:cNvPr>
          <p:cNvSpPr txBox="1"/>
          <p:nvPr/>
        </p:nvSpPr>
        <p:spPr>
          <a:xfrm>
            <a:off x="2948899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A20266-EA80-41C3-B5C3-FC374AFBFEE6}"/>
              </a:ext>
            </a:extLst>
          </p:cNvPr>
          <p:cNvSpPr txBox="1"/>
          <p:nvPr/>
        </p:nvSpPr>
        <p:spPr>
          <a:xfrm>
            <a:off x="2948899" y="2947066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AEAD38E-5505-4235-BDF1-EE572ED09DCE}"/>
              </a:ext>
            </a:extLst>
          </p:cNvPr>
          <p:cNvSpPr txBox="1"/>
          <p:nvPr/>
        </p:nvSpPr>
        <p:spPr>
          <a:xfrm>
            <a:off x="2920319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DF39E5-D389-4751-BC63-376D5503D73D}"/>
              </a:ext>
            </a:extLst>
          </p:cNvPr>
          <p:cNvSpPr txBox="1"/>
          <p:nvPr/>
        </p:nvSpPr>
        <p:spPr>
          <a:xfrm>
            <a:off x="2948899" y="3414814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52688A-A5C6-4970-AA0C-75B9711E0F2F}"/>
              </a:ext>
            </a:extLst>
          </p:cNvPr>
          <p:cNvSpPr txBox="1"/>
          <p:nvPr/>
        </p:nvSpPr>
        <p:spPr>
          <a:xfrm>
            <a:off x="2920319" y="350054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2B119BE-EA92-4E0B-B72C-1597CC983D2A}"/>
              </a:ext>
            </a:extLst>
          </p:cNvPr>
          <p:cNvSpPr txBox="1"/>
          <p:nvPr/>
        </p:nvSpPr>
        <p:spPr>
          <a:xfrm>
            <a:off x="2920319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5A9237-2B7D-4298-897E-4C8CAD4DB3BA}"/>
              </a:ext>
            </a:extLst>
          </p:cNvPr>
          <p:cNvSpPr txBox="1"/>
          <p:nvPr/>
        </p:nvSpPr>
        <p:spPr>
          <a:xfrm>
            <a:off x="3378798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EC26478-3F19-4D8A-9443-139A2689D821}"/>
              </a:ext>
            </a:extLst>
          </p:cNvPr>
          <p:cNvSpPr txBox="1"/>
          <p:nvPr/>
        </p:nvSpPr>
        <p:spPr>
          <a:xfrm>
            <a:off x="2948899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3A67425-3032-493F-B733-A8BA5931EAE2}"/>
              </a:ext>
            </a:extLst>
          </p:cNvPr>
          <p:cNvSpPr txBox="1"/>
          <p:nvPr/>
        </p:nvSpPr>
        <p:spPr>
          <a:xfrm>
            <a:off x="4539295" y="3032800"/>
            <a:ext cx="54488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Picture 4">
            <a:extLst>
              <a:ext uri="{FF2B5EF4-FFF2-40B4-BE49-F238E27FC236}">
                <a16:creationId xmlns:a16="http://schemas.microsoft.com/office/drawing/2014/main" id="{AFDD8907-BF7B-49A8-ABD2-C1FE7A1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37" y="29438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4">
            <a:extLst>
              <a:ext uri="{FF2B5EF4-FFF2-40B4-BE49-F238E27FC236}">
                <a16:creationId xmlns:a16="http://schemas.microsoft.com/office/drawing/2014/main" id="{072BCA59-6B87-4330-9034-B92B7BBC0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1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4">
            <a:extLst>
              <a:ext uri="{FF2B5EF4-FFF2-40B4-BE49-F238E27FC236}">
                <a16:creationId xmlns:a16="http://schemas.microsoft.com/office/drawing/2014/main" id="{3B72E0F1-A502-4954-B4A6-0F833792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4">
            <a:extLst>
              <a:ext uri="{FF2B5EF4-FFF2-40B4-BE49-F238E27FC236}">
                <a16:creationId xmlns:a16="http://schemas.microsoft.com/office/drawing/2014/main" id="{56081421-24F9-4E1C-9BC1-098CB1BA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1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4">
            <a:extLst>
              <a:ext uri="{FF2B5EF4-FFF2-40B4-BE49-F238E27FC236}">
                <a16:creationId xmlns:a16="http://schemas.microsoft.com/office/drawing/2014/main" id="{C8E8B06A-147A-49AD-85B5-49379CA9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07D43F02-4D9F-49B1-9196-E8E8C41D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4">
            <a:extLst>
              <a:ext uri="{FF2B5EF4-FFF2-40B4-BE49-F238E27FC236}">
                <a16:creationId xmlns:a16="http://schemas.microsoft.com/office/drawing/2014/main" id="{24539B12-8B35-4876-9BA5-6E00241C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8F09193-7972-40D9-9FB0-BE1F285DD78A}"/>
              </a:ext>
            </a:extLst>
          </p:cNvPr>
          <p:cNvSpPr txBox="1"/>
          <p:nvPr/>
        </p:nvSpPr>
        <p:spPr>
          <a:xfrm>
            <a:off x="3770004" y="3864779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0CC519-682E-414C-9784-F956E33897A2}"/>
              </a:ext>
            </a:extLst>
          </p:cNvPr>
          <p:cNvSpPr txBox="1"/>
          <p:nvPr/>
        </p:nvSpPr>
        <p:spPr>
          <a:xfrm>
            <a:off x="4539296" y="3941346"/>
            <a:ext cx="3813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Picture 4">
            <a:extLst>
              <a:ext uri="{FF2B5EF4-FFF2-40B4-BE49-F238E27FC236}">
                <a16:creationId xmlns:a16="http://schemas.microsoft.com/office/drawing/2014/main" id="{64D80599-07C5-4060-A3E7-9E285A9C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65" y="38523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12">
            <a:extLst>
              <a:ext uri="{FF2B5EF4-FFF2-40B4-BE49-F238E27FC236}">
                <a16:creationId xmlns:a16="http://schemas.microsoft.com/office/drawing/2014/main" id="{ADF3548D-8D57-4179-B083-96298186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2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918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60" y="2992880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5F0AF9E6-6FE5-4B8D-BAD0-7628161F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41" y="2992880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8BD588BA-8810-4E71-9EEF-59995973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58" y="2992880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90013" y="2931685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3"/>
          <p:cNvSpPr txBox="1"/>
          <p:nvPr/>
        </p:nvSpPr>
        <p:spPr>
          <a:xfrm>
            <a:off x="1382043" y="3006592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 클릭 시 정답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표만 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빈칸을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나오고 유지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FE8AE6C7-07F9-4A3F-B4E6-67CF19EF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80" y="1452347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1">
            <a:extLst>
              <a:ext uri="{FF2B5EF4-FFF2-40B4-BE49-F238E27FC236}">
                <a16:creationId xmlns:a16="http://schemas.microsoft.com/office/drawing/2014/main" id="{5C11982D-A6BB-4996-84CB-D5E7A9D5C20E}"/>
              </a:ext>
            </a:extLst>
          </p:cNvPr>
          <p:cNvSpPr/>
          <p:nvPr/>
        </p:nvSpPr>
        <p:spPr>
          <a:xfrm>
            <a:off x="2952007" y="2931685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B0A7F0BA-659C-49B8-91CA-F345BF9DEB5B}"/>
              </a:ext>
            </a:extLst>
          </p:cNvPr>
          <p:cNvSpPr txBox="1"/>
          <p:nvPr/>
        </p:nvSpPr>
        <p:spPr>
          <a:xfrm>
            <a:off x="3144037" y="3006592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90÷6</a:t>
            </a:r>
          </a:p>
        </p:txBody>
      </p:sp>
      <p:sp>
        <p:nvSpPr>
          <p:cNvPr id="70" name="모서리가 둥근 직사각형 1">
            <a:extLst>
              <a:ext uri="{FF2B5EF4-FFF2-40B4-BE49-F238E27FC236}">
                <a16:creationId xmlns:a16="http://schemas.microsoft.com/office/drawing/2014/main" id="{453233E2-0120-45A5-8AE9-D1A7E8E6B1B8}"/>
              </a:ext>
            </a:extLst>
          </p:cNvPr>
          <p:cNvSpPr/>
          <p:nvPr/>
        </p:nvSpPr>
        <p:spPr>
          <a:xfrm>
            <a:off x="4714001" y="2931685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249D18CA-E0FD-480B-8B32-E8DE30CF4A7D}"/>
              </a:ext>
            </a:extLst>
          </p:cNvPr>
          <p:cNvSpPr txBox="1"/>
          <p:nvPr/>
        </p:nvSpPr>
        <p:spPr>
          <a:xfrm>
            <a:off x="4906031" y="3006592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80÷5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1C569EC-DB8B-456F-9C65-51D573474D1C}"/>
              </a:ext>
            </a:extLst>
          </p:cNvPr>
          <p:cNvSpPr/>
          <p:nvPr/>
        </p:nvSpPr>
        <p:spPr>
          <a:xfrm>
            <a:off x="1309281" y="3316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D274EBF-A7C7-4E25-AE54-D7A360206CAE}"/>
              </a:ext>
            </a:extLst>
          </p:cNvPr>
          <p:cNvSpPr/>
          <p:nvPr/>
        </p:nvSpPr>
        <p:spPr>
          <a:xfrm>
            <a:off x="3101170" y="3316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CA88D2C-AA88-49C9-90BC-D0B7A77D5182}"/>
              </a:ext>
            </a:extLst>
          </p:cNvPr>
          <p:cNvSpPr/>
          <p:nvPr/>
        </p:nvSpPr>
        <p:spPr>
          <a:xfrm>
            <a:off x="4819403" y="3316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43">
            <a:extLst>
              <a:ext uri="{FF2B5EF4-FFF2-40B4-BE49-F238E27FC236}">
                <a16:creationId xmlns:a16="http://schemas.microsoft.com/office/drawing/2014/main" id="{77EC3A11-EC01-4A0A-A5AE-6A12E342D4A7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39CEB58E-7F2C-48DC-9042-07684702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모서리가 둥근 직사각형 1">
            <a:extLst>
              <a:ext uri="{FF2B5EF4-FFF2-40B4-BE49-F238E27FC236}">
                <a16:creationId xmlns:a16="http://schemas.microsoft.com/office/drawing/2014/main" id="{C830EB0B-CAC3-4671-B868-4D6FBAB0883E}"/>
              </a:ext>
            </a:extLst>
          </p:cNvPr>
          <p:cNvSpPr/>
          <p:nvPr/>
        </p:nvSpPr>
        <p:spPr>
          <a:xfrm>
            <a:off x="1150128" y="2719733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TextBox 43">
            <a:extLst>
              <a:ext uri="{FF2B5EF4-FFF2-40B4-BE49-F238E27FC236}">
                <a16:creationId xmlns:a16="http://schemas.microsoft.com/office/drawing/2014/main" id="{ABC29822-DA08-4912-B89D-85E37E9ACDDD}"/>
              </a:ext>
            </a:extLst>
          </p:cNvPr>
          <p:cNvSpPr txBox="1"/>
          <p:nvPr/>
        </p:nvSpPr>
        <p:spPr>
          <a:xfrm>
            <a:off x="1342158" y="2794640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70÷5</a:t>
            </a:r>
          </a:p>
        </p:txBody>
      </p:sp>
      <p:pic>
        <p:nvPicPr>
          <p:cNvPr id="123" name="Picture 5">
            <a:extLst>
              <a:ext uri="{FF2B5EF4-FFF2-40B4-BE49-F238E27FC236}">
                <a16:creationId xmlns:a16="http://schemas.microsoft.com/office/drawing/2014/main" id="{3860DA03-524F-4BC2-BD15-1EA8E268A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80" y="1452347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모서리가 둥근 직사각형 1">
            <a:extLst>
              <a:ext uri="{FF2B5EF4-FFF2-40B4-BE49-F238E27FC236}">
                <a16:creationId xmlns:a16="http://schemas.microsoft.com/office/drawing/2014/main" id="{E68E2323-152A-49BD-AF78-0B903466E127}"/>
              </a:ext>
            </a:extLst>
          </p:cNvPr>
          <p:cNvSpPr/>
          <p:nvPr/>
        </p:nvSpPr>
        <p:spPr>
          <a:xfrm>
            <a:off x="2912122" y="2719733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43">
            <a:extLst>
              <a:ext uri="{FF2B5EF4-FFF2-40B4-BE49-F238E27FC236}">
                <a16:creationId xmlns:a16="http://schemas.microsoft.com/office/drawing/2014/main" id="{30996D35-6CFF-4BB3-80A0-7731E82EBE3E}"/>
              </a:ext>
            </a:extLst>
          </p:cNvPr>
          <p:cNvSpPr txBox="1"/>
          <p:nvPr/>
        </p:nvSpPr>
        <p:spPr>
          <a:xfrm>
            <a:off x="3104152" y="2794640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90÷6</a:t>
            </a:r>
          </a:p>
        </p:txBody>
      </p:sp>
      <p:sp>
        <p:nvSpPr>
          <p:cNvPr id="126" name="모서리가 둥근 직사각형 1">
            <a:extLst>
              <a:ext uri="{FF2B5EF4-FFF2-40B4-BE49-F238E27FC236}">
                <a16:creationId xmlns:a16="http://schemas.microsoft.com/office/drawing/2014/main" id="{54D1AA06-2199-472E-86CC-EE1A01A388EE}"/>
              </a:ext>
            </a:extLst>
          </p:cNvPr>
          <p:cNvSpPr/>
          <p:nvPr/>
        </p:nvSpPr>
        <p:spPr>
          <a:xfrm>
            <a:off x="4674116" y="2719733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TextBox 43">
            <a:extLst>
              <a:ext uri="{FF2B5EF4-FFF2-40B4-BE49-F238E27FC236}">
                <a16:creationId xmlns:a16="http://schemas.microsoft.com/office/drawing/2014/main" id="{0EF862A1-DEE6-4E22-8E97-A39E064FF14B}"/>
              </a:ext>
            </a:extLst>
          </p:cNvPr>
          <p:cNvSpPr txBox="1"/>
          <p:nvPr/>
        </p:nvSpPr>
        <p:spPr>
          <a:xfrm>
            <a:off x="4866146" y="2794640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80÷5</a:t>
            </a:r>
          </a:p>
        </p:txBody>
      </p:sp>
      <p:sp>
        <p:nvSpPr>
          <p:cNvPr id="131" name="TextBox 43">
            <a:extLst>
              <a:ext uri="{FF2B5EF4-FFF2-40B4-BE49-F238E27FC236}">
                <a16:creationId xmlns:a16="http://schemas.microsoft.com/office/drawing/2014/main" id="{C0734A86-2866-49E3-92DC-60B017E0831E}"/>
              </a:ext>
            </a:extLst>
          </p:cNvPr>
          <p:cNvSpPr txBox="1"/>
          <p:nvPr/>
        </p:nvSpPr>
        <p:spPr>
          <a:xfrm>
            <a:off x="1150127" y="3485768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 )</a:t>
            </a:r>
          </a:p>
        </p:txBody>
      </p:sp>
      <p:sp>
        <p:nvSpPr>
          <p:cNvPr id="132" name="TextBox 43">
            <a:extLst>
              <a:ext uri="{FF2B5EF4-FFF2-40B4-BE49-F238E27FC236}">
                <a16:creationId xmlns:a16="http://schemas.microsoft.com/office/drawing/2014/main" id="{508093D2-B3CD-4B7E-B58D-69E88A0742E2}"/>
              </a:ext>
            </a:extLst>
          </p:cNvPr>
          <p:cNvSpPr txBox="1"/>
          <p:nvPr/>
        </p:nvSpPr>
        <p:spPr>
          <a:xfrm>
            <a:off x="2892395" y="3485768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 )</a:t>
            </a:r>
          </a:p>
        </p:txBody>
      </p:sp>
      <p:sp>
        <p:nvSpPr>
          <p:cNvPr id="133" name="TextBox 43">
            <a:extLst>
              <a:ext uri="{FF2B5EF4-FFF2-40B4-BE49-F238E27FC236}">
                <a16:creationId xmlns:a16="http://schemas.microsoft.com/office/drawing/2014/main" id="{3859D2D5-98B2-48D5-A1C2-9699985DF5A1}"/>
              </a:ext>
            </a:extLst>
          </p:cNvPr>
          <p:cNvSpPr txBox="1"/>
          <p:nvPr/>
        </p:nvSpPr>
        <p:spPr>
          <a:xfrm>
            <a:off x="4660059" y="3485768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 )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1969899-1177-42E2-AC42-69ABDE9378C5}"/>
              </a:ext>
            </a:extLst>
          </p:cNvPr>
          <p:cNvSpPr/>
          <p:nvPr/>
        </p:nvSpPr>
        <p:spPr>
          <a:xfrm>
            <a:off x="1163994" y="33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4873C7B-F3C7-42C8-A7F5-E87D58C74CEB}"/>
              </a:ext>
            </a:extLst>
          </p:cNvPr>
          <p:cNvSpPr/>
          <p:nvPr/>
        </p:nvSpPr>
        <p:spPr>
          <a:xfrm>
            <a:off x="2955883" y="33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061440E-7313-4D53-852E-F63B08FCDEC2}"/>
              </a:ext>
            </a:extLst>
          </p:cNvPr>
          <p:cNvSpPr/>
          <p:nvPr/>
        </p:nvSpPr>
        <p:spPr>
          <a:xfrm>
            <a:off x="4674116" y="33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24BFEA0D-6B5E-40A3-ADA3-A399BAE4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75" y="3483982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F3538926-898F-4ACF-B717-3569D6D5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83982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86D7C454-D3BE-489E-98CF-9341A48E6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73" y="3483982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21">
            <a:extLst>
              <a:ext uri="{FF2B5EF4-FFF2-40B4-BE49-F238E27FC236}">
                <a16:creationId xmlns:a16="http://schemas.microsoft.com/office/drawing/2014/main" id="{5BF9EAB6-99E0-4E9A-9560-CDCE5DEF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A6E01A6-0765-4A0E-819A-1C0F3CBF351E}"/>
              </a:ext>
            </a:extLst>
          </p:cNvPr>
          <p:cNvSpPr/>
          <p:nvPr/>
        </p:nvSpPr>
        <p:spPr>
          <a:xfrm>
            <a:off x="269125" y="2636912"/>
            <a:ext cx="6667165" cy="2376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29">
            <a:extLst>
              <a:ext uri="{FF2B5EF4-FFF2-40B4-BE49-F238E27FC236}">
                <a16:creationId xmlns:a16="http://schemas.microsoft.com/office/drawing/2014/main" id="{B06ACDA9-CE6B-4EEE-8A7A-3FD56A1EE467}"/>
              </a:ext>
            </a:extLst>
          </p:cNvPr>
          <p:cNvSpPr/>
          <p:nvPr/>
        </p:nvSpPr>
        <p:spPr>
          <a:xfrm>
            <a:off x="397082" y="24931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42" name="직각 삼각형 141">
            <a:extLst>
              <a:ext uri="{FF2B5EF4-FFF2-40B4-BE49-F238E27FC236}">
                <a16:creationId xmlns:a16="http://schemas.microsoft.com/office/drawing/2014/main" id="{EF9C9CEF-C782-4D2A-82BF-9E011E3C0598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85C762D-9889-428B-9EDE-80218FC360AC}"/>
              </a:ext>
            </a:extLst>
          </p:cNvPr>
          <p:cNvGrpSpPr/>
          <p:nvPr/>
        </p:nvGrpSpPr>
        <p:grpSpPr>
          <a:xfrm>
            <a:off x="565911" y="2636912"/>
            <a:ext cx="1276115" cy="1855704"/>
            <a:chOff x="7301708" y="2887420"/>
            <a:chExt cx="1276115" cy="185570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814880E-AA8E-4CE1-824B-90CA01D50E09}"/>
                </a:ext>
              </a:extLst>
            </p:cNvPr>
            <p:cNvSpPr txBox="1"/>
            <p:nvPr/>
          </p:nvSpPr>
          <p:spPr>
            <a:xfrm>
              <a:off x="7868097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77FE5F5E-9896-4DF6-BA4B-82A44B0868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DE5D4C4-BE1C-4BB0-96CD-58E76635DAA1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0CA526B-6EF7-4527-9BD4-0FED9A1FFED5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0D95122-2DAB-4D2D-9245-B14BAF3BD744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4E3C4C55-D9D2-45FC-BF3D-FFFDD95195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464860F-8B7B-48C8-971A-5178730F044F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1BBF450-A10C-45B9-8589-6C192F714C91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FE9FE39-3FEA-4523-BD96-5C19252A0467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3B4A8DC3-C528-48D8-9608-D03C0FADA4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D20444-45BB-499B-91F9-F84D96230714}"/>
                </a:ext>
              </a:extLst>
            </p:cNvPr>
            <p:cNvSpPr txBox="1"/>
            <p:nvPr/>
          </p:nvSpPr>
          <p:spPr>
            <a:xfrm>
              <a:off x="805689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A8A73284-1458-49A0-BD58-B16AF2BBE4C0}"/>
              </a:ext>
            </a:extLst>
          </p:cNvPr>
          <p:cNvGrpSpPr/>
          <p:nvPr/>
        </p:nvGrpSpPr>
        <p:grpSpPr>
          <a:xfrm>
            <a:off x="2668301" y="2636912"/>
            <a:ext cx="1276115" cy="1855704"/>
            <a:chOff x="7301708" y="2887420"/>
            <a:chExt cx="1276115" cy="185570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487873D-8A0C-43D8-86E3-D0DDF30FA061}"/>
                </a:ext>
              </a:extLst>
            </p:cNvPr>
            <p:cNvSpPr txBox="1"/>
            <p:nvPr/>
          </p:nvSpPr>
          <p:spPr>
            <a:xfrm>
              <a:off x="7868097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C3D1142-64EC-4D9F-B6F0-583AADD5CC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238B3BA-F137-49AF-89D1-CCAB29E0986E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4B7A5E0-8E65-4F55-9060-6E0D3990C5EF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E59F493-7F5D-4A07-9980-58F6187D8A5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ACB86F34-62FD-4370-AAE9-4E54F2A8A7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6BB2D01-3263-44FE-988D-1B03BE82563A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119414-95D1-4884-A33F-9490B9FC0D12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ABB55-8C28-4825-AB7E-F3B953FC160A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B289259-0EF6-4A7A-B50A-E69DEEA5A9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DB046C1-5FCF-43E9-B37D-F097547415A0}"/>
                </a:ext>
              </a:extLst>
            </p:cNvPr>
            <p:cNvSpPr txBox="1"/>
            <p:nvPr/>
          </p:nvSpPr>
          <p:spPr>
            <a:xfrm>
              <a:off x="805689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6C0045C-023A-4FFF-AF21-4A0742AE292D}"/>
              </a:ext>
            </a:extLst>
          </p:cNvPr>
          <p:cNvGrpSpPr/>
          <p:nvPr/>
        </p:nvGrpSpPr>
        <p:grpSpPr>
          <a:xfrm>
            <a:off x="4896904" y="2636912"/>
            <a:ext cx="1276115" cy="1855704"/>
            <a:chOff x="7301708" y="2887420"/>
            <a:chExt cx="1276115" cy="185570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0F0B567-77D0-4A09-B4A4-809773CAA0B1}"/>
                </a:ext>
              </a:extLst>
            </p:cNvPr>
            <p:cNvSpPr txBox="1"/>
            <p:nvPr/>
          </p:nvSpPr>
          <p:spPr>
            <a:xfrm>
              <a:off x="7868097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0C71372C-A780-464C-A168-FF99FC484C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01F53E3-EE24-43D6-9809-AFC43001234C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CA76560-49DA-47FD-A40D-97D029BD8D2F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167E5C8-104B-42B8-9EE2-8EA2CA3CD25C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3FC330B6-A36C-4E71-A537-8E91C399F3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50A4DF5-D168-4237-9D43-79236732E616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96E360D-E951-46CD-ACA3-25F9F4AD1D02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FAC83A6-1B37-4F66-92B7-3A0725808B8F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6F15AB09-8801-45BC-9939-C99B03D5B9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AB4F02F-F356-4A95-984B-C1ECDB292CE2}"/>
                </a:ext>
              </a:extLst>
            </p:cNvPr>
            <p:cNvSpPr txBox="1"/>
            <p:nvPr/>
          </p:nvSpPr>
          <p:spPr>
            <a:xfrm>
              <a:off x="805689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FAD27325-E6A6-4103-9895-43827FA3454C}"/>
              </a:ext>
            </a:extLst>
          </p:cNvPr>
          <p:cNvSpPr txBox="1"/>
          <p:nvPr/>
        </p:nvSpPr>
        <p:spPr>
          <a:xfrm>
            <a:off x="534805" y="4552775"/>
            <a:ext cx="587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이므로 나눗셈의 몫이 </a:t>
            </a:r>
            <a:r>
              <a:rPr lang="en-US" altLang="ko-KR" sz="1600" dirty="0">
                <a:latin typeface="+mn-ea"/>
                <a:ea typeface="+mn-ea"/>
              </a:rPr>
              <a:t>15</a:t>
            </a:r>
            <a:r>
              <a:rPr lang="ko-KR" altLang="en-US" sz="1600" dirty="0">
                <a:latin typeface="+mn-ea"/>
                <a:ea typeface="+mn-ea"/>
              </a:rPr>
              <a:t>인 것은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90÷6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885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2150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수 중에서 가장 큰 수를 가장 작은 수로 나눈 몫을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3338487" y="3496425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02" y="33204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6C1599EE-E46F-4E76-A1BC-6C7F8FB3AFF2}"/>
              </a:ext>
            </a:extLst>
          </p:cNvPr>
          <p:cNvSpPr/>
          <p:nvPr/>
        </p:nvSpPr>
        <p:spPr>
          <a:xfrm>
            <a:off x="1931636" y="2431505"/>
            <a:ext cx="3252432" cy="6315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2DA9D-8D16-4D9D-8335-E2D2A77ECB34}"/>
              </a:ext>
            </a:extLst>
          </p:cNvPr>
          <p:cNvSpPr txBox="1"/>
          <p:nvPr/>
        </p:nvSpPr>
        <p:spPr>
          <a:xfrm>
            <a:off x="2003644" y="2552175"/>
            <a:ext cx="31084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70    40    60    2    7    9</a:t>
            </a:r>
          </a:p>
        </p:txBody>
      </p:sp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52733" t="6381" r="808"/>
          <a:stretch/>
        </p:blipFill>
        <p:spPr>
          <a:xfrm>
            <a:off x="174260" y="1592796"/>
            <a:ext cx="3423506" cy="396854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연필이 몇 자루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64905" y="1988840"/>
            <a:ext cx="18118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자루 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596" y="2223612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678416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1C0326D-D5FE-484D-864B-67678925B4B7}"/>
              </a:ext>
            </a:extLst>
          </p:cNvPr>
          <p:cNvSpPr/>
          <p:nvPr/>
        </p:nvSpPr>
        <p:spPr>
          <a:xfrm>
            <a:off x="287567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508202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DE9762-8007-43A9-A832-06A179804CB4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321805" y="1382305"/>
            <a:chExt cx="1959714" cy="26027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6D7A2A-80CE-49BF-8560-7F4BF8E587F7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03B6B29-5181-4A3C-8A81-122212AE7160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5F3368-3AB2-4691-B71A-360CBE3BD989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6596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16570" y="4725144"/>
            <a:ext cx="2256196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연필 </a:t>
            </a:r>
            <a:r>
              <a:rPr lang="en-US" altLang="ko-KR" sz="1900" dirty="0" smtClean="0">
                <a:latin typeface="+mn-ea"/>
                <a:ea typeface="+mn-ea"/>
              </a:rPr>
              <a:t>50</a:t>
            </a:r>
            <a:r>
              <a:rPr lang="ko-KR" altLang="en-US" sz="1900" dirty="0" smtClean="0">
                <a:latin typeface="+mn-ea"/>
                <a:ea typeface="+mn-ea"/>
              </a:rPr>
              <a:t>자루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 명에게 </a:t>
            </a:r>
            <a:r>
              <a:rPr lang="en-US" altLang="ko-KR" sz="1900" dirty="0" smtClean="0">
                <a:latin typeface="+mn-ea"/>
                <a:ea typeface="+mn-ea"/>
              </a:rPr>
              <a:t>2</a:t>
            </a:r>
            <a:r>
              <a:rPr lang="ko-KR" altLang="en-US" sz="1900" dirty="0" smtClean="0">
                <a:latin typeface="+mn-ea"/>
                <a:ea typeface="+mn-ea"/>
              </a:rPr>
              <a:t>자루씩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FB1D63C-ED8F-4FAD-AE62-DBFBFD072531}"/>
              </a:ext>
            </a:extLst>
          </p:cNvPr>
          <p:cNvSpPr txBox="1"/>
          <p:nvPr/>
        </p:nvSpPr>
        <p:spPr>
          <a:xfrm>
            <a:off x="3338487" y="3496425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7989C-CDA0-40E0-B8C0-8936C5A99063}"/>
              </a:ext>
            </a:extLst>
          </p:cNvPr>
          <p:cNvGrpSpPr/>
          <p:nvPr/>
        </p:nvGrpSpPr>
        <p:grpSpPr>
          <a:xfrm>
            <a:off x="269125" y="3861156"/>
            <a:ext cx="6499119" cy="1304123"/>
            <a:chOff x="225430" y="3893732"/>
            <a:chExt cx="6499119" cy="130412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64A0537-B726-4FD5-9712-3B371D909FD5}"/>
                </a:ext>
              </a:extLst>
            </p:cNvPr>
            <p:cNvSpPr/>
            <p:nvPr/>
          </p:nvSpPr>
          <p:spPr>
            <a:xfrm>
              <a:off x="225430" y="4089724"/>
              <a:ext cx="6499119" cy="9172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9">
              <a:extLst>
                <a:ext uri="{FF2B5EF4-FFF2-40B4-BE49-F238E27FC236}">
                  <a16:creationId xmlns:a16="http://schemas.microsoft.com/office/drawing/2014/main" id="{9DD40BBE-B42D-49D1-94EB-4E27688C7E9E}"/>
                </a:ext>
              </a:extLst>
            </p:cNvPr>
            <p:cNvSpPr/>
            <p:nvPr/>
          </p:nvSpPr>
          <p:spPr>
            <a:xfrm>
              <a:off x="353387" y="389373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E2FF4F12-74AF-464F-B077-213DC0754D6E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직사각형 21">
            <a:extLst>
              <a:ext uri="{FF2B5EF4-FFF2-40B4-BE49-F238E27FC236}">
                <a16:creationId xmlns:a16="http://schemas.microsoft.com/office/drawing/2014/main" id="{246776AF-A351-4B2E-91C7-C6B369C5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7169ED-B1F3-4D94-AFD4-81E7DB0415BB}"/>
              </a:ext>
            </a:extLst>
          </p:cNvPr>
          <p:cNvSpPr txBox="1"/>
          <p:nvPr/>
        </p:nvSpPr>
        <p:spPr>
          <a:xfrm>
            <a:off x="534805" y="4192522"/>
            <a:ext cx="615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가장 큰 수는 </a:t>
            </a:r>
            <a:r>
              <a:rPr lang="en-US" altLang="ko-KR" sz="1600" dirty="0">
                <a:latin typeface="+mn-ea"/>
                <a:ea typeface="+mn-ea"/>
              </a:rPr>
              <a:t>70</a:t>
            </a:r>
            <a:r>
              <a:rPr lang="ko-KR" altLang="en-US" sz="1600" dirty="0">
                <a:latin typeface="+mn-ea"/>
                <a:ea typeface="+mn-ea"/>
              </a:rPr>
              <a:t>이고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가장 작은 수는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이므로 </a:t>
            </a:r>
            <a:r>
              <a:rPr lang="en-US" altLang="ko-KR" sz="1600" dirty="0">
                <a:latin typeface="+mn-ea"/>
                <a:ea typeface="+mn-ea"/>
              </a:rPr>
              <a:t>70÷2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0F9AD8-B739-4ADB-9274-992933564DF4}"/>
              </a:ext>
            </a:extLst>
          </p:cNvPr>
          <p:cNvSpPr txBox="1"/>
          <p:nvPr/>
        </p:nvSpPr>
        <p:spPr>
          <a:xfrm>
            <a:off x="795137" y="4531076"/>
            <a:ext cx="117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70÷2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1503D9-4EF1-491A-9B03-4CE2D21B7B7A}"/>
              </a:ext>
            </a:extLst>
          </p:cNvPr>
          <p:cNvSpPr txBox="1"/>
          <p:nvPr/>
        </p:nvSpPr>
        <p:spPr>
          <a:xfrm>
            <a:off x="553148" y="1412776"/>
            <a:ext cx="62150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수 중에서 가장 큰 수를 가장 작은 수로 나눈 몫을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B0CEF7C1-09A0-4458-AA82-EA24FDF8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18F2C56-4DAC-43B7-98AB-01E3C821C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02" y="33204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1">
            <a:extLst>
              <a:ext uri="{FF2B5EF4-FFF2-40B4-BE49-F238E27FC236}">
                <a16:creationId xmlns:a16="http://schemas.microsoft.com/office/drawing/2014/main" id="{C66849B6-8D02-4802-B28C-EB2508397DE7}"/>
              </a:ext>
            </a:extLst>
          </p:cNvPr>
          <p:cNvSpPr/>
          <p:nvPr/>
        </p:nvSpPr>
        <p:spPr>
          <a:xfrm>
            <a:off x="1931636" y="2431505"/>
            <a:ext cx="3252432" cy="6315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3A9200-EB1A-4D07-9643-B57C20E29FBE}"/>
              </a:ext>
            </a:extLst>
          </p:cNvPr>
          <p:cNvSpPr txBox="1"/>
          <p:nvPr/>
        </p:nvSpPr>
        <p:spPr>
          <a:xfrm>
            <a:off x="2003644" y="2552175"/>
            <a:ext cx="31084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70    40    60    2    7    9</a:t>
            </a:r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id="{4AA4846D-D216-409F-BD71-445B4D38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601752"/>
            <a:ext cx="190421" cy="18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700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43">
            <a:extLst>
              <a:ext uri="{FF2B5EF4-FFF2-40B4-BE49-F238E27FC236}">
                <a16:creationId xmlns:a16="http://schemas.microsoft.com/office/drawing/2014/main" id="{7F6B666F-0F28-445B-8B16-529412654731}"/>
              </a:ext>
            </a:extLst>
          </p:cNvPr>
          <p:cNvSpPr txBox="1"/>
          <p:nvPr/>
        </p:nvSpPr>
        <p:spPr>
          <a:xfrm>
            <a:off x="2349190" y="3429000"/>
            <a:ext cx="2537945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,          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215096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큰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66149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6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6C1599EE-E46F-4E76-A1BC-6C7F8FB3AFF2}"/>
              </a:ext>
            </a:extLst>
          </p:cNvPr>
          <p:cNvSpPr/>
          <p:nvPr/>
        </p:nvSpPr>
        <p:spPr>
          <a:xfrm>
            <a:off x="951467" y="2172174"/>
            <a:ext cx="5026304" cy="9037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2DA9D-8D16-4D9D-8335-E2D2A77ECB34}"/>
              </a:ext>
            </a:extLst>
          </p:cNvPr>
          <p:cNvSpPr txBox="1"/>
          <p:nvPr/>
        </p:nvSpPr>
        <p:spPr>
          <a:xfrm>
            <a:off x="153676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90÷5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9">
            <a:extLst>
              <a:ext uri="{FF2B5EF4-FFF2-40B4-BE49-F238E27FC236}">
                <a16:creationId xmlns:a16="http://schemas.microsoft.com/office/drawing/2014/main" id="{8FF42B9F-1370-4624-841D-675B30A7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6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31DD8069-2DA9-42E5-B6AE-B25BEB2C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76" y="2461392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C918A626-B234-4200-BD20-75168879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7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479D5E8-3F2E-4491-BBCB-94910CD700BF}"/>
              </a:ext>
            </a:extLst>
          </p:cNvPr>
          <p:cNvSpPr txBox="1"/>
          <p:nvPr/>
        </p:nvSpPr>
        <p:spPr>
          <a:xfrm>
            <a:off x="3215261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5A92F3-454E-47CB-9E02-39175E1AFF1C}"/>
              </a:ext>
            </a:extLst>
          </p:cNvPr>
          <p:cNvSpPr txBox="1"/>
          <p:nvPr/>
        </p:nvSpPr>
        <p:spPr>
          <a:xfrm>
            <a:off x="486465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0A861-8F41-40BB-8A20-14D85197E2D9}"/>
              </a:ext>
            </a:extLst>
          </p:cNvPr>
          <p:cNvSpPr txBox="1"/>
          <p:nvPr/>
        </p:nvSpPr>
        <p:spPr>
          <a:xfrm>
            <a:off x="337285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BE6EFCB8-FAAA-4EC0-94D7-A8D20BFA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FF6147F-0399-4A0C-A142-E942E2C1F07C}"/>
              </a:ext>
            </a:extLst>
          </p:cNvPr>
          <p:cNvSpPr txBox="1"/>
          <p:nvPr/>
        </p:nvSpPr>
        <p:spPr>
          <a:xfrm>
            <a:off x="4082861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962F4D5C-1E13-41C7-8A95-4CEC8221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31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149EDD38-3D44-4F08-83C7-8989B1DF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66" y="353410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52" name="Picture 11">
            <a:extLst>
              <a:ext uri="{FF2B5EF4-FFF2-40B4-BE49-F238E27FC236}">
                <a16:creationId xmlns:a16="http://schemas.microsoft.com/office/drawing/2014/main" id="{E630DE9A-228A-4825-8519-F2FE9A5F4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23" y="353410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8D39D6E7-E8D4-436B-A3E2-D2726506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77" y="3528081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316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모서리가 둥근 직사각형 1">
            <a:extLst>
              <a:ext uri="{FF2B5EF4-FFF2-40B4-BE49-F238E27FC236}">
                <a16:creationId xmlns:a16="http://schemas.microsoft.com/office/drawing/2014/main" id="{0FC693D4-BE38-447A-A49A-76E3B0368828}"/>
              </a:ext>
            </a:extLst>
          </p:cNvPr>
          <p:cNvSpPr/>
          <p:nvPr/>
        </p:nvSpPr>
        <p:spPr>
          <a:xfrm>
            <a:off x="951467" y="2172174"/>
            <a:ext cx="5026304" cy="9037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F56924-BF1B-4110-BFF4-C7BF008DD216}"/>
              </a:ext>
            </a:extLst>
          </p:cNvPr>
          <p:cNvSpPr txBox="1"/>
          <p:nvPr/>
        </p:nvSpPr>
        <p:spPr>
          <a:xfrm>
            <a:off x="153676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90÷5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9">
            <a:extLst>
              <a:ext uri="{FF2B5EF4-FFF2-40B4-BE49-F238E27FC236}">
                <a16:creationId xmlns:a16="http://schemas.microsoft.com/office/drawing/2014/main" id="{D0C8DC05-43C9-4A47-B7C3-49212256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6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0">
            <a:extLst>
              <a:ext uri="{FF2B5EF4-FFF2-40B4-BE49-F238E27FC236}">
                <a16:creationId xmlns:a16="http://schemas.microsoft.com/office/drawing/2014/main" id="{9019FC4A-ADEF-44A0-940C-59B017E4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76" y="2461392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1">
            <a:extLst>
              <a:ext uri="{FF2B5EF4-FFF2-40B4-BE49-F238E27FC236}">
                <a16:creationId xmlns:a16="http://schemas.microsoft.com/office/drawing/2014/main" id="{6BF915F5-6AF6-4184-A659-219DBA7E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7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165AE77-24CF-45B2-B6C3-D61A50817BBE}"/>
              </a:ext>
            </a:extLst>
          </p:cNvPr>
          <p:cNvSpPr txBox="1"/>
          <p:nvPr/>
        </p:nvSpPr>
        <p:spPr>
          <a:xfrm>
            <a:off x="3215261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D48B75-DAC5-41E0-8B71-0B2C47AEE322}"/>
              </a:ext>
            </a:extLst>
          </p:cNvPr>
          <p:cNvSpPr txBox="1"/>
          <p:nvPr/>
        </p:nvSpPr>
        <p:spPr>
          <a:xfrm>
            <a:off x="486465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CB069D-9C34-4896-A615-309DF9898F5E}"/>
              </a:ext>
            </a:extLst>
          </p:cNvPr>
          <p:cNvSpPr txBox="1"/>
          <p:nvPr/>
        </p:nvSpPr>
        <p:spPr>
          <a:xfrm>
            <a:off x="266149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FEDD20A2-CEED-41A1-A15D-4AB0AB857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6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EFCD60F-65BF-4289-B653-DD212C9CAE3C}"/>
              </a:ext>
            </a:extLst>
          </p:cNvPr>
          <p:cNvSpPr txBox="1"/>
          <p:nvPr/>
        </p:nvSpPr>
        <p:spPr>
          <a:xfrm>
            <a:off x="337285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7DDDEA9A-C9E2-4384-8B6F-AB5B6C541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2AE8227-81D2-4DB8-A0F6-B6EDE2EABD09}"/>
              </a:ext>
            </a:extLst>
          </p:cNvPr>
          <p:cNvSpPr txBox="1"/>
          <p:nvPr/>
        </p:nvSpPr>
        <p:spPr>
          <a:xfrm>
            <a:off x="4082861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BC4C6107-32C1-4D1F-880F-D068BB73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31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9">
            <a:extLst>
              <a:ext uri="{FF2B5EF4-FFF2-40B4-BE49-F238E27FC236}">
                <a16:creationId xmlns:a16="http://schemas.microsoft.com/office/drawing/2014/main" id="{C26135E7-00FF-40AB-9BAF-1F8F756E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66" y="353410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1">
            <a:extLst>
              <a:ext uri="{FF2B5EF4-FFF2-40B4-BE49-F238E27FC236}">
                <a16:creationId xmlns:a16="http://schemas.microsoft.com/office/drawing/2014/main" id="{FF204746-7416-45D2-A042-F58A7D12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26" y="353410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0">
            <a:extLst>
              <a:ext uri="{FF2B5EF4-FFF2-40B4-BE49-F238E27FC236}">
                <a16:creationId xmlns:a16="http://schemas.microsoft.com/office/drawing/2014/main" id="{2BA3064E-57A5-4CE2-B6BA-79A9A9992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28" y="3528081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43">
            <a:extLst>
              <a:ext uri="{FF2B5EF4-FFF2-40B4-BE49-F238E27FC236}">
                <a16:creationId xmlns:a16="http://schemas.microsoft.com/office/drawing/2014/main" id="{30A721F7-E9C9-498F-8300-68AD6A976034}"/>
              </a:ext>
            </a:extLst>
          </p:cNvPr>
          <p:cNvSpPr txBox="1"/>
          <p:nvPr/>
        </p:nvSpPr>
        <p:spPr>
          <a:xfrm>
            <a:off x="2349190" y="3407758"/>
            <a:ext cx="2537945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,          ,           )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64A0537-B726-4FD5-9712-3B371D909FD5}"/>
              </a:ext>
            </a:extLst>
          </p:cNvPr>
          <p:cNvSpPr/>
          <p:nvPr/>
        </p:nvSpPr>
        <p:spPr>
          <a:xfrm>
            <a:off x="269125" y="2708921"/>
            <a:ext cx="6499119" cy="2265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29">
            <a:extLst>
              <a:ext uri="{FF2B5EF4-FFF2-40B4-BE49-F238E27FC236}">
                <a16:creationId xmlns:a16="http://schemas.microsoft.com/office/drawing/2014/main" id="{9DD40BBE-B42D-49D1-94EB-4E27688C7E9E}"/>
              </a:ext>
            </a:extLst>
          </p:cNvPr>
          <p:cNvSpPr/>
          <p:nvPr/>
        </p:nvSpPr>
        <p:spPr>
          <a:xfrm>
            <a:off x="421006" y="253915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E2FF4F12-74AF-464F-B077-213DC0754D6E}"/>
              </a:ext>
            </a:extLst>
          </p:cNvPr>
          <p:cNvSpPr/>
          <p:nvPr/>
        </p:nvSpPr>
        <p:spPr>
          <a:xfrm flipH="1" flipV="1">
            <a:off x="5155755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id="{246776AF-A351-4B2E-91C7-C6B369C5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7169ED-B1F3-4D94-AFD4-81E7DB0415BB}"/>
              </a:ext>
            </a:extLst>
          </p:cNvPr>
          <p:cNvSpPr txBox="1"/>
          <p:nvPr/>
        </p:nvSpPr>
        <p:spPr>
          <a:xfrm>
            <a:off x="534805" y="4549539"/>
            <a:ext cx="615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이므로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나눗셈의 몫이 큰 순서대로 쓰면     </a:t>
            </a:r>
            <a:r>
              <a:rPr lang="en-US" altLang="ko-KR" sz="1600" dirty="0">
                <a:latin typeface="+mn-ea"/>
                <a:ea typeface="+mn-ea"/>
              </a:rPr>
              <a:t>,    ,    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21404E4B-08D6-4019-A911-E92DC043E1C6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49373-BCEA-4886-AB72-56EE45250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59958B70-D822-4629-9DFE-5AB25CEB989E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17D14-E68A-4349-B900-A054A5B64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0627B7E1-1078-4E52-AE43-B020217C5121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0C71A-A1C6-4160-B0A2-DB07E95C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E4189843-74E5-4573-A1F3-E4D57B227D3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7ABCD7-2206-40BB-BEC7-1EFD7096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id="{88CD8CA2-B42C-4744-885A-59714D3200D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9F9A40-4938-4384-9ACA-057AF20D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id="{48C509BA-6D4C-41EC-B8E0-66411D0A455A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412FA9D-3834-4B2E-BF55-934FE5CA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A7BAFDA2-D06E-4065-AC2C-36D9F3BA2EA1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A73523-4E34-4DC3-90A8-A02292790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B7A8F1F3-0C2E-4E93-8EC9-C425605CC841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AF1358-5A5E-4FDB-9742-F0A10E10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id="{8780B5EA-0468-43F4-B72B-2D195139A8E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D51343-7730-4473-B99A-E2ED5C8B4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:a16="http://schemas.microsoft.com/office/drawing/2014/main" id="{98CBE4FD-BB45-4C48-AE98-2A6D7A10F48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1BF9E6-3BC8-4710-A193-D1A88FA9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ACB40DC9-4150-48E7-8C83-2FE66BB28E4B}"/>
              </a:ext>
            </a:extLst>
          </p:cNvPr>
          <p:cNvSpPr txBox="1"/>
          <p:nvPr/>
        </p:nvSpPr>
        <p:spPr>
          <a:xfrm>
            <a:off x="553148" y="1412776"/>
            <a:ext cx="6215096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큰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809F4801-8B97-40F9-AE40-D2465935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1AD1FF5-D288-41FA-900B-86FCC0B26957}"/>
              </a:ext>
            </a:extLst>
          </p:cNvPr>
          <p:cNvGrpSpPr/>
          <p:nvPr/>
        </p:nvGrpSpPr>
        <p:grpSpPr>
          <a:xfrm>
            <a:off x="803472" y="2640034"/>
            <a:ext cx="1276115" cy="1855704"/>
            <a:chOff x="7301708" y="2887420"/>
            <a:chExt cx="1276115" cy="18557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333829-10E7-457E-995C-A7EDBBDB050A}"/>
                </a:ext>
              </a:extLst>
            </p:cNvPr>
            <p:cNvSpPr txBox="1"/>
            <p:nvPr/>
          </p:nvSpPr>
          <p:spPr>
            <a:xfrm>
              <a:off x="7868097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C4290A8D-E197-42FF-80A9-D6D894570A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0B0300-F1AA-4541-BC27-D905C174FC91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0EAD080-8EAC-4A88-BD80-0DF8FB767B05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1BB3E7C-D88E-4046-AD9C-93F2210B69F5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5CB54C9-C0D0-4E94-B753-110C84D5B4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02D5D4-2B23-4FE8-BF99-65DADE858E7A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835E999-BF32-4563-BC99-6064397ECA53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82DCC53-E455-4204-8ADA-1B5772B43EE3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9A2DDDA9-A7B7-4FC0-AA92-0A41CA687A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862F309-F375-4ECD-AD40-482B7CCFF3D0}"/>
                </a:ext>
              </a:extLst>
            </p:cNvPr>
            <p:cNvSpPr txBox="1"/>
            <p:nvPr/>
          </p:nvSpPr>
          <p:spPr>
            <a:xfrm>
              <a:off x="805689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A2781AA-F1C5-4B53-8062-ADEB180C421D}"/>
              </a:ext>
            </a:extLst>
          </p:cNvPr>
          <p:cNvGrpSpPr/>
          <p:nvPr/>
        </p:nvGrpSpPr>
        <p:grpSpPr>
          <a:xfrm>
            <a:off x="2909055" y="2640034"/>
            <a:ext cx="1276115" cy="1855704"/>
            <a:chOff x="7301708" y="2887420"/>
            <a:chExt cx="1276115" cy="1855704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E6BBCA5-85CF-489F-9E16-27A78C2BB239}"/>
                </a:ext>
              </a:extLst>
            </p:cNvPr>
            <p:cNvSpPr txBox="1"/>
            <p:nvPr/>
          </p:nvSpPr>
          <p:spPr>
            <a:xfrm>
              <a:off x="7868097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D7F47B6E-4526-4158-9A1E-BDD237E435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96430A-D2EC-47F6-BD35-A279DCA4A3AA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8A5B30-895F-4543-89A7-5A7267CBEA88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D82109B-82F7-4FDE-83C8-0D274D78AD4F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D8B4471A-C792-41E6-B658-C6B4DACBE3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763A40E-631F-4BF1-975E-D52E3BACE6AE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0B59261-A6CC-4039-B1AB-E2E909974568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F4B7137-E2AD-428E-8A40-A803FFE88BED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7F95F8D-74C8-499A-8DFC-3C5D976674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1AA555-A0FF-4B02-B73A-A06FC8270F68}"/>
                </a:ext>
              </a:extLst>
            </p:cNvPr>
            <p:cNvSpPr txBox="1"/>
            <p:nvPr/>
          </p:nvSpPr>
          <p:spPr>
            <a:xfrm>
              <a:off x="805689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9863A00-28B8-415E-9AA4-B407D4DB3499}"/>
              </a:ext>
            </a:extLst>
          </p:cNvPr>
          <p:cNvGrpSpPr/>
          <p:nvPr/>
        </p:nvGrpSpPr>
        <p:grpSpPr>
          <a:xfrm>
            <a:off x="5046304" y="2640034"/>
            <a:ext cx="1276115" cy="1855704"/>
            <a:chOff x="7301708" y="2887420"/>
            <a:chExt cx="1276115" cy="1855704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ACA85B-9653-4478-BAD0-AD1FE2F06692}"/>
                </a:ext>
              </a:extLst>
            </p:cNvPr>
            <p:cNvSpPr txBox="1"/>
            <p:nvPr/>
          </p:nvSpPr>
          <p:spPr>
            <a:xfrm>
              <a:off x="7868097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7A01EDDA-B722-407C-BC4B-1EB092F563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30F7782-4510-4300-A0D2-3EA69EB6495D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3E77C92-4241-4E10-8965-F13E5B1BEE7D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3DB1849-5FB3-48ED-947C-A7A4D69D62DF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C6731F6-4665-4156-BC90-8407584EA6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150BFBF-D21B-46CE-94C5-289341471C6F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38B3E6F-A837-4D6B-8AF0-32314708DA34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46288BC-D8A1-4AD9-922E-324AC8474597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5987F667-036E-423D-89AB-E33ACC5CFD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28DAC8-1CB7-4554-A4A7-E7FA51A23D7F}"/>
                </a:ext>
              </a:extLst>
            </p:cNvPr>
            <p:cNvSpPr txBox="1"/>
            <p:nvPr/>
          </p:nvSpPr>
          <p:spPr>
            <a:xfrm>
              <a:off x="805689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4" name="Picture 9">
            <a:extLst>
              <a:ext uri="{FF2B5EF4-FFF2-40B4-BE49-F238E27FC236}">
                <a16:creationId xmlns:a16="http://schemas.microsoft.com/office/drawing/2014/main" id="{36566542-6CBD-453D-B932-9C286E09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509" y="4604898"/>
            <a:ext cx="240165" cy="24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11">
            <a:extLst>
              <a:ext uri="{FF2B5EF4-FFF2-40B4-BE49-F238E27FC236}">
                <a16:creationId xmlns:a16="http://schemas.microsoft.com/office/drawing/2014/main" id="{41EFC7EA-09AD-4A2F-8A93-89BB7A9C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4604897"/>
            <a:ext cx="240165" cy="24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1">
            <a:extLst>
              <a:ext uri="{FF2B5EF4-FFF2-40B4-BE49-F238E27FC236}">
                <a16:creationId xmlns:a16="http://schemas.microsoft.com/office/drawing/2014/main" id="{8FF9FD94-F628-4208-B075-96FDE2D22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6" y="3039554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10">
            <a:extLst>
              <a:ext uri="{FF2B5EF4-FFF2-40B4-BE49-F238E27FC236}">
                <a16:creationId xmlns:a16="http://schemas.microsoft.com/office/drawing/2014/main" id="{998DCF45-857B-465A-A1A8-26017371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30" y="3042202"/>
            <a:ext cx="268831" cy="27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9">
            <a:extLst>
              <a:ext uri="{FF2B5EF4-FFF2-40B4-BE49-F238E27FC236}">
                <a16:creationId xmlns:a16="http://schemas.microsoft.com/office/drawing/2014/main" id="{9DB286C7-FDD4-4C3B-ADB1-0A22CBE2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36" y="3041156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>
            <a:extLst>
              <a:ext uri="{FF2B5EF4-FFF2-40B4-BE49-F238E27FC236}">
                <a16:creationId xmlns:a16="http://schemas.microsoft.com/office/drawing/2014/main" id="{ED8D8688-4F64-4D94-9FEE-7965706E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602025"/>
            <a:ext cx="240165" cy="24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428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80289E-FCA9-4135-A595-209C78916810}"/>
              </a:ext>
            </a:extLst>
          </p:cNvPr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81B25A24-3052-4739-8AF7-85DBCDC90AA9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9F13770-F532-433E-841E-3D9EF3ECE516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84F74450-BDE8-4458-8DF1-3B8CD71DF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DC15C3AA-F4A4-4D0F-8449-17E46DA6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8419A3DA-BF4B-4B8B-B51F-A67D0198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A2EC2E59-EF39-4F02-87C9-CA133BAF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:a16="http://schemas.microsoft.com/office/drawing/2014/main" id="{F89DAF7A-E1FD-4346-BAAB-A870A9912F24}"/>
              </a:ext>
            </a:extLst>
          </p:cNvPr>
          <p:cNvSpPr txBox="1"/>
          <p:nvPr/>
        </p:nvSpPr>
        <p:spPr>
          <a:xfrm>
            <a:off x="2492765" y="3025825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30÷2</a:t>
            </a: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E5A08393-EF54-4394-9142-034C099C1A5A}"/>
              </a:ext>
            </a:extLst>
          </p:cNvPr>
          <p:cNvSpPr txBox="1"/>
          <p:nvPr/>
        </p:nvSpPr>
        <p:spPr>
          <a:xfrm>
            <a:off x="3719337" y="302762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60÷5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53E5FE45-79CE-48F2-A01E-8BB4D65EF813}"/>
              </a:ext>
            </a:extLst>
          </p:cNvPr>
          <p:cNvSpPr txBox="1"/>
          <p:nvPr/>
        </p:nvSpPr>
        <p:spPr>
          <a:xfrm>
            <a:off x="2534267" y="332697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96D96CFA-3F13-4DBC-814A-351EC9DEF399}"/>
              </a:ext>
            </a:extLst>
          </p:cNvPr>
          <p:cNvSpPr txBox="1"/>
          <p:nvPr/>
        </p:nvSpPr>
        <p:spPr>
          <a:xfrm>
            <a:off x="3694892" y="332697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33CCF88-47EA-4AA1-90EC-82DB548D89E9}"/>
              </a:ext>
            </a:extLst>
          </p:cNvPr>
          <p:cNvSpPr/>
          <p:nvPr/>
        </p:nvSpPr>
        <p:spPr>
          <a:xfrm>
            <a:off x="2327025" y="3373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9" y="3025825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8DCE46A6-36B3-47B7-AC9C-39F3F4D4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41" y="28889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871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9" y="3025825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id="{84C84325-1422-45BE-B2F0-69F2D7BA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>
            <a:extLst>
              <a:ext uri="{FF2B5EF4-FFF2-40B4-BE49-F238E27FC236}">
                <a16:creationId xmlns:a16="http://schemas.microsoft.com/office/drawing/2014/main" id="{DA1ED1FF-38E9-4026-BF3A-B046011D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6EB5DCF-FF27-4B1B-8E22-97DA28383351}"/>
              </a:ext>
            </a:extLst>
          </p:cNvPr>
          <p:cNvGrpSpPr/>
          <p:nvPr/>
        </p:nvGrpSpPr>
        <p:grpSpPr>
          <a:xfrm>
            <a:off x="269125" y="4016387"/>
            <a:ext cx="6667165" cy="1148892"/>
            <a:chOff x="225430" y="4048963"/>
            <a:chExt cx="6667165" cy="114889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C6B6D66-2C23-4D0B-A10C-6B31E73C6753}"/>
                </a:ext>
              </a:extLst>
            </p:cNvPr>
            <p:cNvSpPr/>
            <p:nvPr/>
          </p:nvSpPr>
          <p:spPr>
            <a:xfrm>
              <a:off x="225430" y="4181656"/>
              <a:ext cx="6667165" cy="8253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29">
              <a:extLst>
                <a:ext uri="{FF2B5EF4-FFF2-40B4-BE49-F238E27FC236}">
                  <a16:creationId xmlns:a16="http://schemas.microsoft.com/office/drawing/2014/main" id="{AE4D52E0-D20B-4544-A0D6-8A703F07F543}"/>
                </a:ext>
              </a:extLst>
            </p:cNvPr>
            <p:cNvSpPr/>
            <p:nvPr/>
          </p:nvSpPr>
          <p:spPr>
            <a:xfrm>
              <a:off x="353387" y="40489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7" name="직각 삼각형 106">
              <a:extLst>
                <a:ext uri="{FF2B5EF4-FFF2-40B4-BE49-F238E27FC236}">
                  <a16:creationId xmlns:a16="http://schemas.microsoft.com/office/drawing/2014/main" id="{7B94B61C-8A59-492C-A1A8-9323F211D49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D80C8-F519-4D0B-9C52-934485C41063}"/>
                </a:ext>
              </a:extLst>
            </p:cNvPr>
            <p:cNvSpPr txBox="1"/>
            <p:nvPr/>
          </p:nvSpPr>
          <p:spPr>
            <a:xfrm>
              <a:off x="476631" y="446970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30÷2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15,</a:t>
              </a:r>
              <a:r>
                <a:rPr lang="ko-KR" altLang="en-US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>
                  <a:latin typeface="+mn-ea"/>
                  <a:ea typeface="+mn-ea"/>
                </a:rPr>
                <a:t>60÷5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12</a:t>
              </a:r>
              <a:r>
                <a:rPr lang="ko-KR" altLang="en-US" sz="1600" dirty="0">
                  <a:latin typeface="+mn-ea"/>
                  <a:ea typeface="+mn-ea"/>
                </a:rPr>
                <a:t>이므로 </a:t>
              </a:r>
              <a:r>
                <a:rPr lang="en-US" altLang="ko-KR" sz="1600" dirty="0">
                  <a:latin typeface="+mn-ea"/>
                  <a:ea typeface="+mn-ea"/>
                </a:rPr>
                <a:t>30÷2</a:t>
              </a:r>
              <a:r>
                <a:rPr lang="ko-KR" altLang="en-US" sz="1600" dirty="0">
                  <a:latin typeface="+mn-ea"/>
                  <a:ea typeface="+mn-ea"/>
                </a:rPr>
                <a:t>의 몫이 더 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112" name="직사각형 21">
            <a:extLst>
              <a:ext uri="{FF2B5EF4-FFF2-40B4-BE49-F238E27FC236}">
                <a16:creationId xmlns:a16="http://schemas.microsoft.com/office/drawing/2014/main" id="{1CF15E70-FB73-4AC8-9454-DE75B99E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CADA8190-D711-4FEF-ADFF-B0F0F2A2BF44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AC13E9B-F937-4B62-AA1D-83AC3623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CEDE53A-BFAE-41CD-ADA0-48AB3259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60B2CEBB-B8F9-4C1F-A7F0-9F90A558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3881E578-1E7F-4B3F-99F1-13AC9B1BF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CFA07F63-DB6E-45CB-86A5-76B9B1E47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F89DAF7A-E1FD-4346-BAAB-A870A9912F24}"/>
              </a:ext>
            </a:extLst>
          </p:cNvPr>
          <p:cNvSpPr txBox="1"/>
          <p:nvPr/>
        </p:nvSpPr>
        <p:spPr>
          <a:xfrm>
            <a:off x="2492765" y="3025825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30÷2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E5A08393-EF54-4394-9142-034C099C1A5A}"/>
              </a:ext>
            </a:extLst>
          </p:cNvPr>
          <p:cNvSpPr txBox="1"/>
          <p:nvPr/>
        </p:nvSpPr>
        <p:spPr>
          <a:xfrm>
            <a:off x="3719337" y="302762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60÷5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53E5FE45-79CE-48F2-A01E-8BB4D65EF813}"/>
              </a:ext>
            </a:extLst>
          </p:cNvPr>
          <p:cNvSpPr txBox="1"/>
          <p:nvPr/>
        </p:nvSpPr>
        <p:spPr>
          <a:xfrm>
            <a:off x="2534267" y="332697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96D96CFA-3F13-4DBC-814A-351EC9DEF399}"/>
              </a:ext>
            </a:extLst>
          </p:cNvPr>
          <p:cNvSpPr txBox="1"/>
          <p:nvPr/>
        </p:nvSpPr>
        <p:spPr>
          <a:xfrm>
            <a:off x="3694892" y="332697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33CCF88-47EA-4AA1-90EC-82DB548D89E9}"/>
              </a:ext>
            </a:extLst>
          </p:cNvPr>
          <p:cNvSpPr/>
          <p:nvPr/>
        </p:nvSpPr>
        <p:spPr>
          <a:xfrm>
            <a:off x="2327025" y="3373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8DCE46A6-36B3-47B7-AC9C-39F3F4D4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41" y="28889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584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7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명과 여학생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줄에 학생들이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서면 모두 몇 줄이 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>
            <a:extLst>
              <a:ext uri="{FF2B5EF4-FFF2-40B4-BE49-F238E27FC236}">
                <a16:creationId xmlns:a16="http://schemas.microsoft.com/office/drawing/2014/main" id="{50B88761-0E6C-4044-8377-94E74F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278156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09075F19-EBAD-4669-BCEC-C04924E0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332226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F856B3D-5E7D-4DE7-8F86-265A4A4CF6FF}"/>
              </a:ext>
            </a:extLst>
          </p:cNvPr>
          <p:cNvSpPr txBox="1"/>
          <p:nvPr/>
        </p:nvSpPr>
        <p:spPr>
          <a:xfrm>
            <a:off x="2887544" y="2781565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F1678BD1-5F89-4318-8959-1E46AC83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2648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A8E2898-E633-420A-8B02-6145FFD6BE4C}"/>
              </a:ext>
            </a:extLst>
          </p:cNvPr>
          <p:cNvSpPr txBox="1"/>
          <p:nvPr/>
        </p:nvSpPr>
        <p:spPr>
          <a:xfrm>
            <a:off x="2909804" y="3317607"/>
            <a:ext cx="5026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9926C621-EA5A-4FDC-94AE-5AF9F6C3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9" y="36393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4FD5D8D-9586-4551-A477-033C34CAE24C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393306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081D4F0-CD29-43DF-BC74-F79657C5064B}"/>
              </a:ext>
            </a:extLst>
          </p:cNvPr>
          <p:cNvCxnSpPr>
            <a:cxnSpLocks/>
            <a:endCxn id="65" idx="3"/>
          </p:cNvCxnSpPr>
          <p:nvPr/>
        </p:nvCxnSpPr>
        <p:spPr bwMode="auto">
          <a:xfrm>
            <a:off x="4712664" y="1747530"/>
            <a:ext cx="1908000" cy="380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AA54B11-3E29-4F20-A50B-A94867032051}"/>
              </a:ext>
            </a:extLst>
          </p:cNvPr>
          <p:cNvCxnSpPr>
            <a:cxnSpLocks/>
          </p:cNvCxnSpPr>
          <p:nvPr/>
        </p:nvCxnSpPr>
        <p:spPr bwMode="auto">
          <a:xfrm>
            <a:off x="659468" y="2039455"/>
            <a:ext cx="398454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D3A79D-E13A-4E1D-89A9-5A77F3255AEC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4F761E15-90B1-4D1B-9ED7-2940536F6986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B57BC2B-432C-401D-B65F-C63A399EADC2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EBE63B8-EE1D-4588-AC89-7ACE59317BAF}"/>
              </a:ext>
            </a:extLst>
          </p:cNvPr>
          <p:cNvSpPr/>
          <p:nvPr/>
        </p:nvSpPr>
        <p:spPr>
          <a:xfrm>
            <a:off x="6526057" y="215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3359706" y="3317607"/>
            <a:ext cx="486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1">
            <a:extLst>
              <a:ext uri="{FF2B5EF4-FFF2-40B4-BE49-F238E27FC236}">
                <a16:creationId xmlns:a16="http://schemas.microsoft.com/office/drawing/2014/main" id="{0FF8F756-4D19-418D-84A6-AA9205C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90" y="187906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0">
            <a:extLst>
              <a:ext uri="{FF2B5EF4-FFF2-40B4-BE49-F238E27FC236}">
                <a16:creationId xmlns:a16="http://schemas.microsoft.com/office/drawing/2014/main" id="{B4DF149E-68BD-479E-985D-0F118501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44" y="187906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>
            <a:extLst>
              <a:ext uri="{FF2B5EF4-FFF2-40B4-BE49-F238E27FC236}">
                <a16:creationId xmlns:a16="http://schemas.microsoft.com/office/drawing/2014/main" id="{50B88761-0E6C-4044-8377-94E74F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278156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09075F19-EBAD-4669-BCEC-C04924E0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332226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F856B3D-5E7D-4DE7-8F86-265A4A4CF6FF}"/>
              </a:ext>
            </a:extLst>
          </p:cNvPr>
          <p:cNvSpPr txBox="1"/>
          <p:nvPr/>
        </p:nvSpPr>
        <p:spPr>
          <a:xfrm>
            <a:off x="2887544" y="2781565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F1678BD1-5F89-4318-8959-1E46AC83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2648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A8E2898-E633-420A-8B02-6145FFD6BE4C}"/>
              </a:ext>
            </a:extLst>
          </p:cNvPr>
          <p:cNvSpPr txBox="1"/>
          <p:nvPr/>
        </p:nvSpPr>
        <p:spPr>
          <a:xfrm>
            <a:off x="2909804" y="3317607"/>
            <a:ext cx="5026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9926C621-EA5A-4FDC-94AE-5AF9F6C3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9" y="36393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3359706" y="3317607"/>
            <a:ext cx="486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7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명과 여학생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줄에 학생들이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서면 모두 몇 줄이 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4FD5D8D-9586-4551-A477-033C34CAE24C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393306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081D4F0-CD29-43DF-BC74-F79657C5064B}"/>
              </a:ext>
            </a:extLst>
          </p:cNvPr>
          <p:cNvCxnSpPr>
            <a:cxnSpLocks/>
            <a:endCxn id="65" idx="3"/>
          </p:cNvCxnSpPr>
          <p:nvPr/>
        </p:nvCxnSpPr>
        <p:spPr bwMode="auto">
          <a:xfrm>
            <a:off x="4712664" y="1747530"/>
            <a:ext cx="1908000" cy="380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AA54B11-3E29-4F20-A50B-A94867032051}"/>
              </a:ext>
            </a:extLst>
          </p:cNvPr>
          <p:cNvCxnSpPr>
            <a:cxnSpLocks/>
          </p:cNvCxnSpPr>
          <p:nvPr/>
        </p:nvCxnSpPr>
        <p:spPr bwMode="auto">
          <a:xfrm>
            <a:off x="659468" y="2039455"/>
            <a:ext cx="398454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76A3EB6C-02B2-4445-9D54-F30D09FA7496}"/>
              </a:ext>
            </a:extLst>
          </p:cNvPr>
          <p:cNvGrpSpPr/>
          <p:nvPr/>
        </p:nvGrpSpPr>
        <p:grpSpPr>
          <a:xfrm>
            <a:off x="269125" y="3553790"/>
            <a:ext cx="6499119" cy="1611489"/>
            <a:chOff x="225430" y="3586366"/>
            <a:chExt cx="6499119" cy="161148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DB06E6-4CD7-4AC6-A1C0-4805CE4A086D}"/>
                </a:ext>
              </a:extLst>
            </p:cNvPr>
            <p:cNvSpPr/>
            <p:nvPr/>
          </p:nvSpPr>
          <p:spPr>
            <a:xfrm>
              <a:off x="225430" y="3749608"/>
              <a:ext cx="6499119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71E7B303-FCF7-4EA5-A4B0-21DE230C4521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344B78E3-14E7-4EBB-BAAE-446AB081F04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34F784BC-366D-4122-AA7C-616DD11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627C2C-25CD-4488-85FD-856C624EE228}"/>
              </a:ext>
            </a:extLst>
          </p:cNvPr>
          <p:cNvSpPr txBox="1"/>
          <p:nvPr/>
        </p:nvSpPr>
        <p:spPr>
          <a:xfrm>
            <a:off x="534805" y="3784214"/>
            <a:ext cx="6150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남학생과 여학생의 수를 합하면 </a:t>
            </a:r>
            <a:r>
              <a:rPr lang="en-US" altLang="ko-KR" sz="1600" dirty="0">
                <a:latin typeface="+mn-ea"/>
                <a:ea typeface="+mn-ea"/>
              </a:rPr>
              <a:t>36</a:t>
            </a:r>
            <a:r>
              <a:rPr lang="ko-KR" altLang="en-US" sz="1600" dirty="0">
                <a:latin typeface="+mn-ea"/>
                <a:ea typeface="+mn-ea"/>
              </a:rPr>
              <a:t>＋</a:t>
            </a:r>
            <a:r>
              <a:rPr lang="en-US" altLang="ko-KR" sz="1600" dirty="0">
                <a:latin typeface="+mn-ea"/>
                <a:ea typeface="+mn-ea"/>
              </a:rPr>
              <a:t>24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60(</a:t>
            </a:r>
            <a:r>
              <a:rPr lang="ko-KR" altLang="en-US" sz="1600" dirty="0">
                <a:latin typeface="+mn-ea"/>
                <a:ea typeface="+mn-ea"/>
              </a:rPr>
              <a:t>명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60</a:t>
            </a:r>
            <a:r>
              <a:rPr lang="ko-KR" altLang="en-US" sz="1600" dirty="0">
                <a:latin typeface="+mn-ea"/>
                <a:ea typeface="+mn-ea"/>
              </a:rPr>
              <a:t>명의 </a:t>
            </a:r>
            <a:r>
              <a:rPr lang="ko-KR" altLang="en-US" sz="1600" dirty="0" smtClean="0">
                <a:latin typeface="+mn-ea"/>
                <a:ea typeface="+mn-ea"/>
              </a:rPr>
              <a:t>학생들이 </a:t>
            </a:r>
            <a:r>
              <a:rPr lang="ko-KR" altLang="en-US" sz="1600" dirty="0">
                <a:latin typeface="+mn-ea"/>
                <a:ea typeface="+mn-ea"/>
              </a:rPr>
              <a:t>한 줄에 학생들이 </a:t>
            </a:r>
            <a:r>
              <a:rPr lang="en-US" altLang="ko-KR" sz="1600" dirty="0">
                <a:latin typeface="+mn-ea"/>
                <a:ea typeface="+mn-ea"/>
              </a:rPr>
              <a:t>5</a:t>
            </a:r>
            <a:r>
              <a:rPr lang="ko-KR" altLang="en-US" sz="1600" dirty="0">
                <a:latin typeface="+mn-ea"/>
                <a:ea typeface="+mn-ea"/>
              </a:rPr>
              <a:t>명씩 서게 되므로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60÷5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12(</a:t>
            </a:r>
            <a:r>
              <a:rPr lang="ko-KR" altLang="en-US" sz="1600" dirty="0">
                <a:latin typeface="+mn-ea"/>
                <a:ea typeface="+mn-ea"/>
              </a:rPr>
              <a:t>줄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이 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68" name="Picture 41">
            <a:extLst>
              <a:ext uri="{FF2B5EF4-FFF2-40B4-BE49-F238E27FC236}">
                <a16:creationId xmlns:a16="http://schemas.microsoft.com/office/drawing/2014/main" id="{0FF8F756-4D19-418D-84A6-AA9205C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90" y="187906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0">
            <a:extLst>
              <a:ext uri="{FF2B5EF4-FFF2-40B4-BE49-F238E27FC236}">
                <a16:creationId xmlns:a16="http://schemas.microsoft.com/office/drawing/2014/main" id="{B4DF149E-68BD-479E-985D-0F118501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44" y="187906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911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5EF8F925-D989-44A8-8030-A22CD0028223}"/>
              </a:ext>
            </a:extLst>
          </p:cNvPr>
          <p:cNvSpPr txBox="1"/>
          <p:nvPr/>
        </p:nvSpPr>
        <p:spPr>
          <a:xfrm>
            <a:off x="553147" y="1412776"/>
            <a:ext cx="613236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빨간색과 파란색 볼펜이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명당 볼펜을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자루씩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나누어 주면 몇 명에게 나누어 줄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90248A9A-69F8-409C-AD07-6A0CB4C8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39599CE-220C-4C92-B22E-AC0D29E4EA47}"/>
              </a:ext>
            </a:extLst>
          </p:cNvPr>
          <p:cNvSpPr txBox="1"/>
          <p:nvPr/>
        </p:nvSpPr>
        <p:spPr>
          <a:xfrm>
            <a:off x="7018371" y="1092168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id="{D56CDE16-A2EC-4A5F-932A-2A2712BD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67FE10C3-A2FD-4442-8FE3-07960EEA3370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22A06BD-1FB2-444F-BEBB-05C7163DEBE1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464625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36A5252-F0D0-4787-AE08-A1C6346B099C}"/>
              </a:ext>
            </a:extLst>
          </p:cNvPr>
          <p:cNvCxnSpPr>
            <a:cxnSpLocks/>
          </p:cNvCxnSpPr>
          <p:nvPr/>
        </p:nvCxnSpPr>
        <p:spPr bwMode="auto">
          <a:xfrm>
            <a:off x="5359121" y="1747530"/>
            <a:ext cx="126510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8B15B79-20B8-494F-8495-6A9A288C3336}"/>
              </a:ext>
            </a:extLst>
          </p:cNvPr>
          <p:cNvCxnSpPr>
            <a:cxnSpLocks/>
          </p:cNvCxnSpPr>
          <p:nvPr/>
        </p:nvCxnSpPr>
        <p:spPr bwMode="auto">
          <a:xfrm>
            <a:off x="659468" y="2039455"/>
            <a:ext cx="596476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33597E1E-4DB6-4452-8BD7-716551E93E7C}"/>
              </a:ext>
            </a:extLst>
          </p:cNvPr>
          <p:cNvSpPr/>
          <p:nvPr/>
        </p:nvSpPr>
        <p:spPr>
          <a:xfrm>
            <a:off x="6607019" y="2374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0598B6C-EA9C-4C6F-A3E7-5015D68851CD}"/>
              </a:ext>
            </a:extLst>
          </p:cNvPr>
          <p:cNvCxnSpPr>
            <a:cxnSpLocks/>
          </p:cNvCxnSpPr>
          <p:nvPr/>
        </p:nvCxnSpPr>
        <p:spPr bwMode="auto">
          <a:xfrm>
            <a:off x="649942" y="2312876"/>
            <a:ext cx="49215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Picture 3">
            <a:extLst>
              <a:ext uri="{FF2B5EF4-FFF2-40B4-BE49-F238E27FC236}">
                <a16:creationId xmlns:a16="http://schemas.microsoft.com/office/drawing/2014/main" id="{50B88761-0E6C-4044-8377-94E74F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278156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09075F19-EBAD-4669-BCEC-C04924E0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332226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F856B3D-5E7D-4DE7-8F86-265A4A4CF6FF}"/>
              </a:ext>
            </a:extLst>
          </p:cNvPr>
          <p:cNvSpPr txBox="1"/>
          <p:nvPr/>
        </p:nvSpPr>
        <p:spPr>
          <a:xfrm>
            <a:off x="2887544" y="2781565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50÷2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F1678BD1-5F89-4318-8959-1E46AC83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2648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A8E2898-E633-420A-8B02-6145FFD6BE4C}"/>
              </a:ext>
            </a:extLst>
          </p:cNvPr>
          <p:cNvSpPr txBox="1"/>
          <p:nvPr/>
        </p:nvSpPr>
        <p:spPr>
          <a:xfrm>
            <a:off x="2909804" y="3317607"/>
            <a:ext cx="5026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9926C621-EA5A-4FDC-94AE-5AF9F6C3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9" y="36393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3359706" y="3317607"/>
            <a:ext cx="486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4F761E15-90B1-4D1B-9ED7-2940536F6986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1">
            <a:extLst>
              <a:ext uri="{FF2B5EF4-FFF2-40B4-BE49-F238E27FC236}">
                <a16:creationId xmlns:a16="http://schemas.microsoft.com/office/drawing/2014/main" id="{0FF8F756-4D19-418D-84A6-AA9205C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90" y="213285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0">
            <a:extLst>
              <a:ext uri="{FF2B5EF4-FFF2-40B4-BE49-F238E27FC236}">
                <a16:creationId xmlns:a16="http://schemas.microsoft.com/office/drawing/2014/main" id="{B4DF149E-68BD-479E-985D-0F118501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44" y="213285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5EF8F925-D989-44A8-8030-A22CD0028223}"/>
              </a:ext>
            </a:extLst>
          </p:cNvPr>
          <p:cNvSpPr txBox="1"/>
          <p:nvPr/>
        </p:nvSpPr>
        <p:spPr>
          <a:xfrm>
            <a:off x="553147" y="1412776"/>
            <a:ext cx="613236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빨간색과 파란색 볼펜이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명당 볼펜을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자루씩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나누어 주면 몇 명에게 나누어 줄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90248A9A-69F8-409C-AD07-6A0CB4C8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D56CDE16-A2EC-4A5F-932A-2A2712BD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22A06BD-1FB2-444F-BEBB-05C7163DEBE1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464625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36A5252-F0D0-4787-AE08-A1C6346B099C}"/>
              </a:ext>
            </a:extLst>
          </p:cNvPr>
          <p:cNvCxnSpPr>
            <a:cxnSpLocks/>
          </p:cNvCxnSpPr>
          <p:nvPr/>
        </p:nvCxnSpPr>
        <p:spPr bwMode="auto">
          <a:xfrm>
            <a:off x="5359121" y="1747530"/>
            <a:ext cx="126510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8B15B79-20B8-494F-8495-6A9A288C3336}"/>
              </a:ext>
            </a:extLst>
          </p:cNvPr>
          <p:cNvCxnSpPr>
            <a:cxnSpLocks/>
          </p:cNvCxnSpPr>
          <p:nvPr/>
        </p:nvCxnSpPr>
        <p:spPr bwMode="auto">
          <a:xfrm>
            <a:off x="659468" y="2039455"/>
            <a:ext cx="596476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0598B6C-EA9C-4C6F-A3E7-5015D68851CD}"/>
              </a:ext>
            </a:extLst>
          </p:cNvPr>
          <p:cNvCxnSpPr>
            <a:cxnSpLocks/>
          </p:cNvCxnSpPr>
          <p:nvPr/>
        </p:nvCxnSpPr>
        <p:spPr bwMode="auto">
          <a:xfrm>
            <a:off x="649942" y="2312876"/>
            <a:ext cx="49215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Picture 3">
            <a:extLst>
              <a:ext uri="{FF2B5EF4-FFF2-40B4-BE49-F238E27FC236}">
                <a16:creationId xmlns:a16="http://schemas.microsoft.com/office/drawing/2014/main" id="{50B88761-0E6C-4044-8377-94E74F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278156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09075F19-EBAD-4669-BCEC-C04924E0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332226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F856B3D-5E7D-4DE7-8F86-265A4A4CF6FF}"/>
              </a:ext>
            </a:extLst>
          </p:cNvPr>
          <p:cNvSpPr txBox="1"/>
          <p:nvPr/>
        </p:nvSpPr>
        <p:spPr>
          <a:xfrm>
            <a:off x="2887544" y="2781565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50÷2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F1678BD1-5F89-4318-8959-1E46AC83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2648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A8E2898-E633-420A-8B02-6145FFD6BE4C}"/>
              </a:ext>
            </a:extLst>
          </p:cNvPr>
          <p:cNvSpPr txBox="1"/>
          <p:nvPr/>
        </p:nvSpPr>
        <p:spPr>
          <a:xfrm>
            <a:off x="2909804" y="3317607"/>
            <a:ext cx="5026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9926C621-EA5A-4FDC-94AE-5AF9F6C3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9" y="36393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3359706" y="3317607"/>
            <a:ext cx="486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76A3EB6C-02B2-4445-9D54-F30D09FA7496}"/>
              </a:ext>
            </a:extLst>
          </p:cNvPr>
          <p:cNvGrpSpPr/>
          <p:nvPr/>
        </p:nvGrpSpPr>
        <p:grpSpPr>
          <a:xfrm>
            <a:off x="269125" y="3553790"/>
            <a:ext cx="6499119" cy="1611489"/>
            <a:chOff x="225430" y="3586366"/>
            <a:chExt cx="6499119" cy="161148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3DB06E6-4CD7-4AC6-A1C0-4805CE4A086D}"/>
                </a:ext>
              </a:extLst>
            </p:cNvPr>
            <p:cNvSpPr/>
            <p:nvPr/>
          </p:nvSpPr>
          <p:spPr>
            <a:xfrm>
              <a:off x="225430" y="3749608"/>
              <a:ext cx="6499119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71E7B303-FCF7-4EA5-A4B0-21DE230C4521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344B78E3-14E7-4EBB-BAAE-446AB081F04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직사각형 21">
            <a:extLst>
              <a:ext uri="{FF2B5EF4-FFF2-40B4-BE49-F238E27FC236}">
                <a16:creationId xmlns:a16="http://schemas.microsoft.com/office/drawing/2014/main" id="{34F784BC-366D-4122-AA7C-616DD11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627C2C-25CD-4488-85FD-856C624EE228}"/>
              </a:ext>
            </a:extLst>
          </p:cNvPr>
          <p:cNvSpPr txBox="1"/>
          <p:nvPr/>
        </p:nvSpPr>
        <p:spPr>
          <a:xfrm>
            <a:off x="395536" y="3930151"/>
            <a:ext cx="615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50</a:t>
            </a:r>
            <a:r>
              <a:rPr lang="ko-KR" altLang="en-US" sz="1600" dirty="0" smtClean="0">
                <a:latin typeface="+mn-ea"/>
                <a:ea typeface="+mn-ea"/>
              </a:rPr>
              <a:t>자루의 볼펜을 한 명당 </a:t>
            </a: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ko-KR" altLang="en-US" sz="1600" dirty="0" smtClean="0">
                <a:latin typeface="+mn-ea"/>
                <a:ea typeface="+mn-ea"/>
              </a:rPr>
              <a:t>자루씩 나누어 주면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50÷2</a:t>
            </a:r>
            <a:r>
              <a:rPr lang="ko-KR" altLang="en-US" sz="1600" dirty="0" smtClean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25(</a:t>
            </a:r>
            <a:r>
              <a:rPr lang="ko-KR" altLang="en-US" sz="1600" dirty="0" smtClean="0">
                <a:latin typeface="+mn-ea"/>
                <a:ea typeface="+mn-ea"/>
              </a:rPr>
              <a:t>명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에게 나누어 줄 수 있습니다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8" name="Picture 41">
            <a:extLst>
              <a:ext uri="{FF2B5EF4-FFF2-40B4-BE49-F238E27FC236}">
                <a16:creationId xmlns:a16="http://schemas.microsoft.com/office/drawing/2014/main" id="{0FF8F756-4D19-418D-84A6-AA9205C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90" y="213285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0">
            <a:extLst>
              <a:ext uri="{FF2B5EF4-FFF2-40B4-BE49-F238E27FC236}">
                <a16:creationId xmlns:a16="http://schemas.microsoft.com/office/drawing/2014/main" id="{B4DF149E-68BD-479E-985D-0F118501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44" y="213285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722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suh_p_0302_02_0003_401_1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663" t="673" r="808"/>
          <a:stretch/>
        </p:blipFill>
        <p:spPr>
          <a:xfrm>
            <a:off x="62426" y="728700"/>
            <a:ext cx="6912768" cy="509472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384" y="1334671"/>
            <a:ext cx="292126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우리</a:t>
            </a:r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ko-KR" altLang="en-US" sz="1900" dirty="0">
                <a:latin typeface="+mn-ea"/>
                <a:ea typeface="+mn-ea"/>
              </a:rPr>
              <a:t>반 아이들은 합창 대회에 나가게 </a:t>
            </a:r>
            <a:r>
              <a:rPr lang="ko-KR" altLang="en-US" sz="1900" dirty="0" err="1">
                <a:latin typeface="+mn-ea"/>
                <a:ea typeface="+mn-ea"/>
              </a:rPr>
              <a:t>됐어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기념품으로 연필도 나누어 </a:t>
            </a:r>
            <a:r>
              <a:rPr lang="ko-KR" altLang="en-US" sz="1900" dirty="0" err="1">
                <a:latin typeface="+mn-ea"/>
                <a:ea typeface="+mn-ea"/>
              </a:rPr>
              <a:t>준대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연필 </a:t>
            </a:r>
            <a:r>
              <a:rPr lang="en-US" altLang="ko-KR" sz="1900" dirty="0">
                <a:latin typeface="+mn-ea"/>
                <a:ea typeface="+mn-ea"/>
              </a:rPr>
              <a:t>50</a:t>
            </a:r>
            <a:r>
              <a:rPr lang="ko-KR" altLang="en-US" sz="1900" dirty="0">
                <a:latin typeface="+mn-ea"/>
                <a:ea typeface="+mn-ea"/>
              </a:rPr>
              <a:t>자루를 한 명에게 </a:t>
            </a:r>
            <a:r>
              <a:rPr lang="en-US" altLang="ko-KR" sz="1900" dirty="0">
                <a:latin typeface="+mn-ea"/>
                <a:ea typeface="+mn-ea"/>
              </a:rPr>
              <a:t>2</a:t>
            </a:r>
            <a:r>
              <a:rPr lang="ko-KR" altLang="en-US" sz="1900" dirty="0" err="1">
                <a:latin typeface="+mn-ea"/>
                <a:ea typeface="+mn-ea"/>
              </a:rPr>
              <a:t>자루씩</a:t>
            </a:r>
            <a:r>
              <a:rPr lang="ko-KR" altLang="en-US" sz="1900" dirty="0">
                <a:latin typeface="+mn-ea"/>
                <a:ea typeface="+mn-ea"/>
              </a:rPr>
              <a:t> 나누어 준다면 몇 명이 받을 수 있을까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13845" y="3176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36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771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자루씩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주려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58104" y="2384884"/>
            <a:ext cx="14620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자루입니다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96" y="2592929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4399897D-7DE3-43DC-A5DC-D1EB7FA9BC4D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988550" y="1382305"/>
            <a:chExt cx="1959714" cy="26027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0B86E4-C297-495A-AE2D-9F5BDD296637}"/>
                </a:ext>
              </a:extLst>
            </p:cNvPr>
            <p:cNvSpPr/>
            <p:nvPr/>
          </p:nvSpPr>
          <p:spPr>
            <a:xfrm>
              <a:off x="5656715" y="138698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3326AEB-D859-42E7-B6F2-B02A469E34BF}"/>
                </a:ext>
              </a:extLst>
            </p:cNvPr>
            <p:cNvSpPr/>
            <p:nvPr/>
          </p:nvSpPr>
          <p:spPr>
            <a:xfrm>
              <a:off x="4988550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A2286A-A80B-4410-9CC1-B65FF32D6868}"/>
                </a:ext>
              </a:extLst>
            </p:cNvPr>
            <p:cNvSpPr/>
            <p:nvPr/>
          </p:nvSpPr>
          <p:spPr>
            <a:xfrm>
              <a:off x="6317523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l="52733" t="6381" r="808"/>
          <a:stretch/>
        </p:blipFill>
        <p:spPr>
          <a:xfrm>
            <a:off x="174260" y="1592796"/>
            <a:ext cx="3423506" cy="3968546"/>
          </a:xfrm>
          <a:prstGeom prst="rect">
            <a:avLst/>
          </a:prstGeom>
        </p:spPr>
      </p:pic>
      <p:pic>
        <p:nvPicPr>
          <p:cNvPr id="25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508202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16570" y="4725144"/>
            <a:ext cx="2256196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연필 </a:t>
            </a:r>
            <a:r>
              <a:rPr lang="en-US" altLang="ko-KR" sz="1900" dirty="0" smtClean="0">
                <a:latin typeface="+mn-ea"/>
                <a:ea typeface="+mn-ea"/>
              </a:rPr>
              <a:t>50</a:t>
            </a:r>
            <a:r>
              <a:rPr lang="ko-KR" altLang="en-US" sz="1900" dirty="0" smtClean="0">
                <a:latin typeface="+mn-ea"/>
                <a:ea typeface="+mn-ea"/>
              </a:rPr>
              <a:t>자루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 명에게 </a:t>
            </a:r>
            <a:r>
              <a:rPr lang="en-US" altLang="ko-KR" sz="1900" dirty="0" smtClean="0">
                <a:latin typeface="+mn-ea"/>
                <a:ea typeface="+mn-ea"/>
              </a:rPr>
              <a:t>2</a:t>
            </a:r>
            <a:r>
              <a:rPr lang="ko-KR" altLang="en-US" sz="1900" dirty="0" smtClean="0">
                <a:latin typeface="+mn-ea"/>
                <a:ea typeface="+mn-ea"/>
              </a:rPr>
              <a:t>자루씩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24036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줄 수 있는지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2327974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알 수 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38" y="2734285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C4F3C1D-58E4-44A9-99D5-A871D76E4FFC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321805" y="1382305"/>
            <a:chExt cx="1959714" cy="2602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D6A9CE-E9B1-49B1-8E1F-3340BA709895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2FFF70-E826-4D32-AF90-0119D800772D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C3D2077-9048-4C48-A128-9894493DF29E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l="52733" t="6381" r="808"/>
          <a:stretch/>
        </p:blipFill>
        <p:spPr>
          <a:xfrm>
            <a:off x="174260" y="1592796"/>
            <a:ext cx="3423506" cy="3968546"/>
          </a:xfrm>
          <a:prstGeom prst="rect">
            <a:avLst/>
          </a:prstGeom>
        </p:spPr>
      </p:pic>
      <p:pic>
        <p:nvPicPr>
          <p:cNvPr id="25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508202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16570" y="4725144"/>
            <a:ext cx="2256196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연필 </a:t>
            </a:r>
            <a:r>
              <a:rPr lang="en-US" altLang="ko-KR" sz="1900" dirty="0" smtClean="0">
                <a:latin typeface="+mn-ea"/>
                <a:ea typeface="+mn-ea"/>
              </a:rPr>
              <a:t>50</a:t>
            </a:r>
            <a:r>
              <a:rPr lang="ko-KR" altLang="en-US" sz="1900" dirty="0" smtClean="0">
                <a:latin typeface="+mn-ea"/>
                <a:ea typeface="+mn-ea"/>
              </a:rPr>
              <a:t>자루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 명에게 </a:t>
            </a:r>
            <a:r>
              <a:rPr lang="en-US" altLang="ko-KR" sz="1900" dirty="0" smtClean="0">
                <a:latin typeface="+mn-ea"/>
                <a:ea typeface="+mn-ea"/>
              </a:rPr>
              <a:t>2</a:t>
            </a:r>
            <a:r>
              <a:rPr lang="ko-KR" altLang="en-US" sz="1900" dirty="0" smtClean="0">
                <a:latin typeface="+mn-ea"/>
                <a:ea typeface="+mn-ea"/>
              </a:rPr>
              <a:t>자루씩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18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클릭하면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버튼으로 닫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81938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306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7301-6A27-479C-822C-C4BC2BD155A6}"/>
              </a:ext>
            </a:extLst>
          </p:cNvPr>
          <p:cNvSpPr txBox="1"/>
          <p:nvPr/>
        </p:nvSpPr>
        <p:spPr>
          <a:xfrm>
            <a:off x="755576" y="224086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알고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BA98EFF-AB19-419E-B8A6-2EB747ED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3521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21630" y="4522532"/>
            <a:ext cx="6029325" cy="1019175"/>
            <a:chOff x="723875" y="4653136"/>
            <a:chExt cx="6029325" cy="1019175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4" name="타원 23"/>
          <p:cNvSpPr/>
          <p:nvPr/>
        </p:nvSpPr>
        <p:spPr>
          <a:xfrm>
            <a:off x="6054743" y="4416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연필을 모두 몇 명이 받을 수 있을지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3983330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연필을 모두 몇 명이 받을 수 있을지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7043" y="4735458"/>
            <a:ext cx="435962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명쯤 받을 수 있을 것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5" y="477671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95" y="46334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6455890" y="4962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179159-A4C2-464D-8152-18B9D7D8C35E}"/>
              </a:ext>
            </a:extLst>
          </p:cNvPr>
          <p:cNvGrpSpPr/>
          <p:nvPr/>
        </p:nvGrpSpPr>
        <p:grpSpPr>
          <a:xfrm>
            <a:off x="4318378" y="1385198"/>
            <a:ext cx="2632642" cy="256491"/>
            <a:chOff x="4318378" y="1385198"/>
            <a:chExt cx="2632642" cy="25649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483C0CD-A4F9-413F-A292-C01BFD2B9B07}"/>
                </a:ext>
              </a:extLst>
            </p:cNvPr>
            <p:cNvSpPr/>
            <p:nvPr/>
          </p:nvSpPr>
          <p:spPr>
            <a:xfrm>
              <a:off x="4986543" y="13851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ADBE73-33ED-4D11-AFC7-7B530063DC04}"/>
                </a:ext>
              </a:extLst>
            </p:cNvPr>
            <p:cNvSpPr/>
            <p:nvPr/>
          </p:nvSpPr>
          <p:spPr>
            <a:xfrm>
              <a:off x="4318378" y="138519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209AB48-ABE7-4647-8EB6-FF50F1D930EC}"/>
                </a:ext>
              </a:extLst>
            </p:cNvPr>
            <p:cNvSpPr/>
            <p:nvPr/>
          </p:nvSpPr>
          <p:spPr>
            <a:xfrm>
              <a:off x="5651028" y="13860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7ACF574-1D3B-4FFC-A283-AF70A421D841}"/>
                </a:ext>
              </a:extLst>
            </p:cNvPr>
            <p:cNvSpPr/>
            <p:nvPr/>
          </p:nvSpPr>
          <p:spPr>
            <a:xfrm>
              <a:off x="6320279" y="13860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rcRect l="52733" t="12327" r="808" b="28219"/>
          <a:stretch/>
        </p:blipFill>
        <p:spPr>
          <a:xfrm>
            <a:off x="1988015" y="2060848"/>
            <a:ext cx="3423506" cy="2520280"/>
          </a:xfrm>
          <a:prstGeom prst="rect">
            <a:avLst/>
          </a:prstGeom>
        </p:spPr>
      </p:pic>
      <p:pic>
        <p:nvPicPr>
          <p:cNvPr id="26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09" y="421306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034502" y="3868317"/>
            <a:ext cx="2256196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연필 </a:t>
            </a:r>
            <a:r>
              <a:rPr lang="en-US" altLang="ko-KR" sz="1900" dirty="0" smtClean="0">
                <a:latin typeface="+mn-ea"/>
                <a:ea typeface="+mn-ea"/>
              </a:rPr>
              <a:t>50</a:t>
            </a:r>
            <a:r>
              <a:rPr lang="ko-KR" altLang="en-US" sz="1900" dirty="0" smtClean="0">
                <a:latin typeface="+mn-ea"/>
                <a:ea typeface="+mn-ea"/>
              </a:rPr>
              <a:t>자루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 명에게 </a:t>
            </a:r>
            <a:r>
              <a:rPr lang="en-US" altLang="ko-KR" sz="1900" dirty="0" smtClean="0">
                <a:latin typeface="+mn-ea"/>
                <a:ea typeface="+mn-ea"/>
              </a:rPr>
              <a:t>2</a:t>
            </a:r>
            <a:r>
              <a:rPr lang="ko-KR" altLang="en-US" sz="1900" dirty="0" smtClean="0">
                <a:latin typeface="+mn-ea"/>
                <a:ea typeface="+mn-ea"/>
              </a:rPr>
              <a:t>자루씩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320746" y="4069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557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45999</TotalTime>
  <Words>4484</Words>
  <Application>Microsoft Office PowerPoint</Application>
  <PresentationFormat>화면 슬라이드 쇼(4:3)</PresentationFormat>
  <Paragraphs>1436</Paragraphs>
  <Slides>49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7790</cp:revision>
  <dcterms:created xsi:type="dcterms:W3CDTF">2008-07-15T12:19:11Z</dcterms:created>
  <dcterms:modified xsi:type="dcterms:W3CDTF">2022-07-04T01:45:10Z</dcterms:modified>
</cp:coreProperties>
</file>