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9"/>
  </p:notesMasterIdLst>
  <p:handoutMasterIdLst>
    <p:handoutMasterId r:id="rId50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67" r:id="rId9"/>
    <p:sldId id="1097" r:id="rId10"/>
    <p:sldId id="1289" r:id="rId11"/>
    <p:sldId id="1468" r:id="rId12"/>
    <p:sldId id="1469" r:id="rId13"/>
    <p:sldId id="1470" r:id="rId14"/>
    <p:sldId id="1450" r:id="rId15"/>
    <p:sldId id="1474" r:id="rId16"/>
    <p:sldId id="1477" r:id="rId17"/>
    <p:sldId id="1478" r:id="rId18"/>
    <p:sldId id="1502" r:id="rId19"/>
    <p:sldId id="1480" r:id="rId20"/>
    <p:sldId id="1481" r:id="rId21"/>
    <p:sldId id="1489" r:id="rId22"/>
    <p:sldId id="1402" r:id="rId23"/>
    <p:sldId id="1401" r:id="rId24"/>
    <p:sldId id="1503" r:id="rId25"/>
    <p:sldId id="1456" r:id="rId26"/>
    <p:sldId id="1315" r:id="rId27"/>
    <p:sldId id="1316" r:id="rId28"/>
    <p:sldId id="1491" r:id="rId29"/>
    <p:sldId id="1504" r:id="rId30"/>
    <p:sldId id="1426" r:id="rId31"/>
    <p:sldId id="1492" r:id="rId32"/>
    <p:sldId id="1427" r:id="rId33"/>
    <p:sldId id="1493" r:id="rId34"/>
    <p:sldId id="1483" r:id="rId35"/>
    <p:sldId id="1505" r:id="rId36"/>
    <p:sldId id="1429" r:id="rId37"/>
    <p:sldId id="1430" r:id="rId38"/>
    <p:sldId id="1499" r:id="rId39"/>
    <p:sldId id="1484" r:id="rId40"/>
    <p:sldId id="1501" r:id="rId41"/>
    <p:sldId id="1486" r:id="rId42"/>
    <p:sldId id="1494" r:id="rId43"/>
    <p:sldId id="1433" r:id="rId44"/>
    <p:sldId id="1496" r:id="rId45"/>
    <p:sldId id="1446" r:id="rId46"/>
    <p:sldId id="1497" r:id="rId47"/>
    <p:sldId id="1435" r:id="rId4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89"/>
    <a:srgbClr val="F9D1D1"/>
    <a:srgbClr val="F5B3B4"/>
    <a:srgbClr val="FFD01B"/>
    <a:srgbClr val="B0D478"/>
    <a:srgbClr val="E8EEDA"/>
    <a:srgbClr val="46AEEF"/>
    <a:srgbClr val="FBDFEB"/>
    <a:srgbClr val="FCCD89"/>
    <a:srgbClr val="ED0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7117" autoAdjust="0"/>
  </p:normalViewPr>
  <p:slideViewPr>
    <p:cSldViewPr>
      <p:cViewPr varScale="1">
        <p:scale>
          <a:sx n="111" d="100"/>
          <a:sy n="111" d="100"/>
        </p:scale>
        <p:origin x="1710" y="108"/>
      </p:cViewPr>
      <p:guideLst>
        <p:guide orient="horz" pos="4292"/>
        <p:guide pos="5715"/>
      </p:guideLst>
    </p:cSldViewPr>
  </p:slideViewPr>
  <p:outlineViewPr>
    <p:cViewPr>
      <p:scale>
        <a:sx n="66" d="100"/>
        <a:sy n="66" d="100"/>
      </p:scale>
      <p:origin x="0" y="-9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9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13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66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05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0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60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hyperlink" Target="https://e.tsherpa.co.kr/media/mediaframe3.aspx?mid=M202206245_800k.mp4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bjsjs0420&amp;classa=A8-C1-32-MM-MM-04-03-04-0-0-0-0&amp;classno=MM_32_04/suh_0302_02_0004/suh_0302_02_0004_205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15.pn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15.png"/><Relationship Id="rId4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880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732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학생 수는 몇 명일지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94D44-A17A-4563-8CD4-F1F1B851371C}"/>
              </a:ext>
            </a:extLst>
          </p:cNvPr>
          <p:cNvSpPr txBox="1"/>
          <p:nvPr/>
        </p:nvSpPr>
        <p:spPr>
          <a:xfrm>
            <a:off x="683568" y="2076789"/>
            <a:ext cx="58597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DA63A60A-91EA-43FF-A67C-F927A797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25" y="21485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43B3D0-968D-4253-B0A6-2B51038971EE}"/>
              </a:ext>
            </a:extLst>
          </p:cNvPr>
          <p:cNvSpPr txBox="1"/>
          <p:nvPr/>
        </p:nvSpPr>
        <p:spPr>
          <a:xfrm>
            <a:off x="683568" y="2540773"/>
            <a:ext cx="58597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얼마를 곱하면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되는지 생각해서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B523BC4-9E88-4C20-8AE8-CBA5344D5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26" y="2612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2E877FA-80BE-4B49-9463-BAFDC8C5D8EE}"/>
              </a:ext>
            </a:extLst>
          </p:cNvPr>
          <p:cNvGrpSpPr/>
          <p:nvPr/>
        </p:nvGrpSpPr>
        <p:grpSpPr>
          <a:xfrm>
            <a:off x="4318378" y="1385198"/>
            <a:ext cx="2632642" cy="260274"/>
            <a:chOff x="3662658" y="1385198"/>
            <a:chExt cx="2631901" cy="26027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A582FD-901D-4B85-8467-6BE9BE965215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5367356-960A-451B-A5A2-C793B30E7342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3EC1B5-E992-4ED6-997F-222E292A617B}"/>
                </a:ext>
              </a:extLst>
            </p:cNvPr>
            <p:cNvSpPr/>
            <p:nvPr/>
          </p:nvSpPr>
          <p:spPr>
            <a:xfrm>
              <a:off x="4993116" y="1386097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99B7678-26D3-471B-985C-B6FBF3A7D6D6}"/>
                </a:ext>
              </a:extLst>
            </p:cNvPr>
            <p:cNvSpPr/>
            <p:nvPr/>
          </p:nvSpPr>
          <p:spPr>
            <a:xfrm>
              <a:off x="5663113" y="1387774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4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학생 수는 몇 명일지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학생 수는 몇 명일지 구하는 식을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3192443" y="4573376"/>
            <a:ext cx="7991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36÷3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584" y="4766188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74EB0A-F430-41D8-BDEF-CD550C1E38A7}"/>
              </a:ext>
            </a:extLst>
          </p:cNvPr>
          <p:cNvGrpSpPr/>
          <p:nvPr/>
        </p:nvGrpSpPr>
        <p:grpSpPr>
          <a:xfrm>
            <a:off x="4318378" y="1385198"/>
            <a:ext cx="2632642" cy="260275"/>
            <a:chOff x="3662658" y="1385198"/>
            <a:chExt cx="2631901" cy="26027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0E80BF-ACE0-412C-A269-5CF91C58EB17}"/>
                </a:ext>
              </a:extLst>
            </p:cNvPr>
            <p:cNvSpPr/>
            <p:nvPr/>
          </p:nvSpPr>
          <p:spPr>
            <a:xfrm>
              <a:off x="4331569" y="1389882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2AC3401-F7E1-47AF-8E9A-2B650C574724}"/>
                </a:ext>
              </a:extLst>
            </p:cNvPr>
            <p:cNvSpPr/>
            <p:nvPr/>
          </p:nvSpPr>
          <p:spPr>
            <a:xfrm>
              <a:off x="3662658" y="1385199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D6D8EE-485E-4777-97D8-8BB3B38C8E34}"/>
                </a:ext>
              </a:extLst>
            </p:cNvPr>
            <p:cNvSpPr/>
            <p:nvPr/>
          </p:nvSpPr>
          <p:spPr>
            <a:xfrm>
              <a:off x="4993116" y="1386098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01D09C8-F1D3-4B0F-92D9-F8519FB29859}"/>
                </a:ext>
              </a:extLst>
            </p:cNvPr>
            <p:cNvSpPr/>
            <p:nvPr/>
          </p:nvSpPr>
          <p:spPr>
            <a:xfrm>
              <a:off x="5663113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42157" t="1373" r="1044" b="39112"/>
          <a:stretch/>
        </p:blipFill>
        <p:spPr>
          <a:xfrm>
            <a:off x="1871700" y="2095284"/>
            <a:ext cx="3352918" cy="2253857"/>
          </a:xfrm>
          <a:prstGeom prst="rect">
            <a:avLst/>
          </a:prstGeom>
        </p:spPr>
      </p:pic>
      <p:pic>
        <p:nvPicPr>
          <p:cNvPr id="24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98" y="397062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63481" y="3978815"/>
            <a:ext cx="1483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245853" y="4025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8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50A0F1-6ADC-4C24-A2C4-839181F1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654716"/>
            <a:ext cx="4165515" cy="17925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학생 수는 몇 명일지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59400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708664" y="52935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0C28DE0-A739-4A9C-8233-1D969BE9C261}"/>
              </a:ext>
            </a:extLst>
          </p:cNvPr>
          <p:cNvGrpSpPr/>
          <p:nvPr/>
        </p:nvGrpSpPr>
        <p:grpSpPr>
          <a:xfrm>
            <a:off x="4318378" y="1385198"/>
            <a:ext cx="2632642" cy="260353"/>
            <a:chOff x="3662658" y="1385198"/>
            <a:chExt cx="2631901" cy="26035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8DD1635-00DC-46FF-A7BB-CC76CD192E99}"/>
                </a:ext>
              </a:extLst>
            </p:cNvPr>
            <p:cNvSpPr/>
            <p:nvPr/>
          </p:nvSpPr>
          <p:spPr>
            <a:xfrm>
              <a:off x="4331569" y="1389881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AD4360-F937-4280-AC32-8C5045AE6848}"/>
                </a:ext>
              </a:extLst>
            </p:cNvPr>
            <p:cNvSpPr/>
            <p:nvPr/>
          </p:nvSpPr>
          <p:spPr>
            <a:xfrm>
              <a:off x="3662658" y="1385198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E51A850-6EBF-4D7A-A2B9-529AC44665C6}"/>
                </a:ext>
              </a:extLst>
            </p:cNvPr>
            <p:cNvSpPr/>
            <p:nvPr/>
          </p:nvSpPr>
          <p:spPr>
            <a:xfrm>
              <a:off x="5663113" y="1389881"/>
              <a:ext cx="631446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E9ADAC-AE54-4E39-9C7E-33A1487950DC}"/>
                </a:ext>
              </a:extLst>
            </p:cNvPr>
            <p:cNvSpPr/>
            <p:nvPr/>
          </p:nvSpPr>
          <p:spPr>
            <a:xfrm>
              <a:off x="4993115" y="1389960"/>
              <a:ext cx="631446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4DF7EA-439E-4DF3-903B-EA73D352177B}"/>
              </a:ext>
            </a:extLst>
          </p:cNvPr>
          <p:cNvGrpSpPr/>
          <p:nvPr/>
        </p:nvGrpSpPr>
        <p:grpSpPr>
          <a:xfrm>
            <a:off x="5265392" y="2060848"/>
            <a:ext cx="1646868" cy="1440352"/>
            <a:chOff x="4219265" y="1301205"/>
            <a:chExt cx="1646868" cy="1440352"/>
          </a:xfrm>
        </p:grpSpPr>
        <p:sp>
          <p:nvSpPr>
            <p:cNvPr id="25" name="모서리가 둥근 직사각형 40">
              <a:extLst>
                <a:ext uri="{FF2B5EF4-FFF2-40B4-BE49-F238E27FC236}">
                  <a16:creationId xmlns:a16="http://schemas.microsoft.com/office/drawing/2014/main" id="{C4A338EE-80CF-4B02-BB07-F80F77141090}"/>
                </a:ext>
              </a:extLst>
            </p:cNvPr>
            <p:cNvSpPr/>
            <p:nvPr/>
          </p:nvSpPr>
          <p:spPr>
            <a:xfrm>
              <a:off x="4219265" y="1301205"/>
              <a:ext cx="1646868" cy="12152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모형 중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어느 모형부터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나눌까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A91B5D2-686F-410F-818A-94929E646706}"/>
                </a:ext>
              </a:extLst>
            </p:cNvPr>
            <p:cNvSpPr/>
            <p:nvPr/>
          </p:nvSpPr>
          <p:spPr>
            <a:xfrm rot="5400000">
              <a:off x="4369365" y="2532109"/>
              <a:ext cx="225065" cy="193831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11C1715-92A8-44F9-837F-356BBF4DD1C2}"/>
              </a:ext>
            </a:extLst>
          </p:cNvPr>
          <p:cNvGrpSpPr/>
          <p:nvPr/>
        </p:nvGrpSpPr>
        <p:grpSpPr>
          <a:xfrm>
            <a:off x="110297" y="2096852"/>
            <a:ext cx="3453592" cy="889848"/>
            <a:chOff x="3814618" y="1012857"/>
            <a:chExt cx="3453592" cy="889848"/>
          </a:xfrm>
        </p:grpSpPr>
        <p:sp>
          <p:nvSpPr>
            <p:cNvPr id="28" name="모서리가 둥근 직사각형 57">
              <a:extLst>
                <a:ext uri="{FF2B5EF4-FFF2-40B4-BE49-F238E27FC236}">
                  <a16:creationId xmlns:a16="http://schemas.microsoft.com/office/drawing/2014/main" id="{4D5AF0A7-09E3-40A6-83FA-1DF8AE87B9DA}"/>
                </a:ext>
              </a:extLst>
            </p:cNvPr>
            <p:cNvSpPr/>
            <p:nvPr/>
          </p:nvSpPr>
          <p:spPr>
            <a:xfrm>
              <a:off x="3814618" y="1012857"/>
              <a:ext cx="3453592" cy="6771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개와 일 모형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 부분으로 똑같이 나누어 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6BCBA63E-1049-4AE4-BC4B-783B629CA0FB}"/>
                </a:ext>
              </a:extLst>
            </p:cNvPr>
            <p:cNvSpPr/>
            <p:nvPr/>
          </p:nvSpPr>
          <p:spPr>
            <a:xfrm rot="5678335" flipV="1">
              <a:off x="4753134" y="1692447"/>
              <a:ext cx="225065" cy="19545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984CFD-3B41-47F4-92AD-CEA2C7216871}"/>
              </a:ext>
            </a:extLst>
          </p:cNvPr>
          <p:cNvSpPr txBox="1"/>
          <p:nvPr/>
        </p:nvSpPr>
        <p:spPr>
          <a:xfrm>
            <a:off x="553148" y="4517588"/>
            <a:ext cx="611744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일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세 부분으로 똑같이 나누어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0698FBE5-5C43-4EDE-B8C7-6F6C9334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728" y="49081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845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\app\resource\contents\lesson02\ops\lesson02\images\mm_32_2_03_03_02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4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4011EE3F-91AF-4856-8793-FB0EA42A42C2}"/>
              </a:ext>
            </a:extLst>
          </p:cNvPr>
          <p:cNvSpPr txBox="1"/>
          <p:nvPr/>
        </p:nvSpPr>
        <p:spPr>
          <a:xfrm>
            <a:off x="5356714" y="332049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플레이어로 풀이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영상 링크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e.tsherpa.co.kr/media/mediaframe3.aspx?mid=M202206245_800k.mp4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하단의 수 모형과 오른쪽 수식이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상하로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83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SC32203.ai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223585" y="1752542"/>
            <a:ext cx="3389790" cy="1376725"/>
          </a:xfrm>
          <a:prstGeom prst="flowChartOffpageConnector">
            <a:avLst/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12021" y="32196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F65537E-A87E-4A25-97B1-BC21D719F794}"/>
              </a:ext>
            </a:extLst>
          </p:cNvPr>
          <p:cNvSpPr/>
          <p:nvPr/>
        </p:nvSpPr>
        <p:spPr>
          <a:xfrm>
            <a:off x="5732468" y="97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4200EC2-A111-4C8E-A007-D620DCCE29F7}"/>
              </a:ext>
            </a:extLst>
          </p:cNvPr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08FFF1E4-5DC6-4743-8BB7-9D3F35655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D648F5BC-5947-4A8A-AE86-C9EE6ADD9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99066409-1281-468C-BFBF-E2995BBD9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:a16="http://schemas.microsoft.com/office/drawing/2014/main" id="{A657D456-4371-4464-9F2A-B6D9497CA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9E48792C-77B0-4240-ADD5-FE2CFE366058}"/>
              </a:ext>
            </a:extLst>
          </p:cNvPr>
          <p:cNvSpPr/>
          <p:nvPr/>
        </p:nvSpPr>
        <p:spPr>
          <a:xfrm>
            <a:off x="2447240" y="5159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755004" y="185734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360049" y="185333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777678" y="1853332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158712" y="178794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98F8FB-E060-41FC-A841-82C3FFBD1A5A}"/>
              </a:ext>
            </a:extLst>
          </p:cNvPr>
          <p:cNvSpPr txBox="1"/>
          <p:nvPr/>
        </p:nvSpPr>
        <p:spPr>
          <a:xfrm>
            <a:off x="3755004" y="3483919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50F75B0-B1D0-425F-BCFE-227EC8335A7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3760646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D953D98-3894-48FE-99DE-B98D402D026C}"/>
              </a:ext>
            </a:extLst>
          </p:cNvPr>
          <p:cNvSpPr txBox="1"/>
          <p:nvPr/>
        </p:nvSpPr>
        <p:spPr>
          <a:xfrm>
            <a:off x="5356714" y="367533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87321A-B01A-41A4-9850-DFF0D9C54D96}"/>
              </a:ext>
            </a:extLst>
          </p:cNvPr>
          <p:cNvSpPr txBox="1"/>
          <p:nvPr/>
        </p:nvSpPr>
        <p:spPr>
          <a:xfrm>
            <a:off x="4774343" y="3675339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4E42AA-78A4-42D4-8B0F-7F3564AA99AE}"/>
              </a:ext>
            </a:extLst>
          </p:cNvPr>
          <p:cNvSpPr/>
          <p:nvPr/>
        </p:nvSpPr>
        <p:spPr>
          <a:xfrm>
            <a:off x="5155377" y="3609948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3219496-ECE2-4B11-8203-EE42466ABBAF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456805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2773AC0-519E-4D38-B7DE-6B93A2D14D69}"/>
              </a:ext>
            </a:extLst>
          </p:cNvPr>
          <p:cNvSpPr txBox="1"/>
          <p:nvPr/>
        </p:nvSpPr>
        <p:spPr>
          <a:xfrm>
            <a:off x="5356714" y="437149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D46CB6-C546-44E7-8E6E-5E2E4DE2984D}"/>
              </a:ext>
            </a:extLst>
          </p:cNvPr>
          <p:cNvSpPr txBox="1"/>
          <p:nvPr/>
        </p:nvSpPr>
        <p:spPr>
          <a:xfrm>
            <a:off x="5356714" y="399889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3D37F4E-8474-4A25-AA1B-360BE77C1E77}"/>
              </a:ext>
            </a:extLst>
          </p:cNvPr>
          <p:cNvCxnSpPr>
            <a:cxnSpLocks/>
          </p:cNvCxnSpPr>
          <p:nvPr/>
        </p:nvCxnSpPr>
        <p:spPr bwMode="auto">
          <a:xfrm>
            <a:off x="5382724" y="348391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D2A39BB-1394-463A-99CD-95ECB4C0BA77}"/>
              </a:ext>
            </a:extLst>
          </p:cNvPr>
          <p:cNvCxnSpPr>
            <a:cxnSpLocks/>
          </p:cNvCxnSpPr>
          <p:nvPr/>
        </p:nvCxnSpPr>
        <p:spPr bwMode="auto">
          <a:xfrm>
            <a:off x="5657983" y="348391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12D2B81-6F76-4C64-8F07-E6812D5D4A8C}"/>
              </a:ext>
            </a:extLst>
          </p:cNvPr>
          <p:cNvCxnSpPr>
            <a:cxnSpLocks/>
          </p:cNvCxnSpPr>
          <p:nvPr/>
        </p:nvCxnSpPr>
        <p:spPr bwMode="auto">
          <a:xfrm>
            <a:off x="5941761" y="3483919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B1CA5C-FAA3-4374-9A69-56D7F2700E94}"/>
              </a:ext>
            </a:extLst>
          </p:cNvPr>
          <p:cNvSpPr txBox="1"/>
          <p:nvPr/>
        </p:nvSpPr>
        <p:spPr>
          <a:xfrm>
            <a:off x="5910403" y="3998898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CD03583-3AE9-4D64-A419-0D4DCE8186BE}"/>
              </a:ext>
            </a:extLst>
          </p:cNvPr>
          <p:cNvSpPr/>
          <p:nvPr/>
        </p:nvSpPr>
        <p:spPr>
          <a:xfrm>
            <a:off x="1478725" y="3177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A4C74FD-C48E-4646-A070-16572CC279A1}"/>
              </a:ext>
            </a:extLst>
          </p:cNvPr>
          <p:cNvSpPr/>
          <p:nvPr/>
        </p:nvSpPr>
        <p:spPr>
          <a:xfrm rot="5400000">
            <a:off x="1090801" y="2649767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1C68DB-71EC-4B8B-BB84-40C5006C13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7351" y="1844075"/>
            <a:ext cx="1414872" cy="1074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7C3B9-2EEB-4C06-8021-8B6CBD49442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74832"/>
          <a:stretch/>
        </p:blipFill>
        <p:spPr>
          <a:xfrm>
            <a:off x="276817" y="3585758"/>
            <a:ext cx="936645" cy="1376709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B361711-F840-45D3-B278-48E8682928F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74832"/>
          <a:stretch/>
        </p:blipFill>
        <p:spPr>
          <a:xfrm>
            <a:off x="1184115" y="3585758"/>
            <a:ext cx="936645" cy="137670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9FF7F32-97B2-4CFA-BFB7-374139F6BCB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74832"/>
          <a:stretch/>
        </p:blipFill>
        <p:spPr>
          <a:xfrm>
            <a:off x="2076557" y="3585758"/>
            <a:ext cx="936645" cy="137670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C379E1-E91E-4EE2-A11A-6ABCA4A2270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7053" t="12650" r="109" b="14438"/>
          <a:stretch/>
        </p:blipFill>
        <p:spPr>
          <a:xfrm>
            <a:off x="3023936" y="3770941"/>
            <a:ext cx="477773" cy="1003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E576E5-FE36-4171-A07A-7A637534E8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0901" y="3016428"/>
            <a:ext cx="1961335" cy="118704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707D50-0AF1-4539-AEF3-99C326CD6AB9}"/>
              </a:ext>
            </a:extLst>
          </p:cNvPr>
          <p:cNvGrpSpPr/>
          <p:nvPr/>
        </p:nvGrpSpPr>
        <p:grpSpPr>
          <a:xfrm>
            <a:off x="4959090" y="1385110"/>
            <a:ext cx="1971843" cy="260274"/>
            <a:chOff x="4959090" y="1385110"/>
            <a:chExt cx="1971843" cy="26027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7DD28D2-889C-4824-9E25-4A6D082E9AA3}"/>
                </a:ext>
              </a:extLst>
            </p:cNvPr>
            <p:cNvSpPr/>
            <p:nvPr/>
          </p:nvSpPr>
          <p:spPr>
            <a:xfrm>
              <a:off x="6300192" y="13897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25319FB-0175-44A8-9500-0ED26B85CCEC}"/>
                </a:ext>
              </a:extLst>
            </p:cNvPr>
            <p:cNvSpPr/>
            <p:nvPr/>
          </p:nvSpPr>
          <p:spPr>
            <a:xfrm>
              <a:off x="5632027" y="138511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21B32CB-847C-4DF4-8BA9-58432190AE4A}"/>
                </a:ext>
              </a:extLst>
            </p:cNvPr>
            <p:cNvSpPr/>
            <p:nvPr/>
          </p:nvSpPr>
          <p:spPr>
            <a:xfrm>
              <a:off x="4959090" y="1387989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5F60DCE-9002-41F6-84DF-6353D7CD6A27}"/>
              </a:ext>
            </a:extLst>
          </p:cNvPr>
          <p:cNvCxnSpPr>
            <a:cxnSpLocks/>
          </p:cNvCxnSpPr>
          <p:nvPr/>
        </p:nvCxnSpPr>
        <p:spPr bwMode="auto">
          <a:xfrm>
            <a:off x="5256387" y="1917428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130F5EEA-8EAF-489E-9F87-279D6B59A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832"/>
          <a:stretch/>
        </p:blipFill>
        <p:spPr>
          <a:xfrm>
            <a:off x="276817" y="1827134"/>
            <a:ext cx="936645" cy="1376709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95A403B-EE57-4088-AAD8-9FF3054740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832"/>
          <a:stretch/>
        </p:blipFill>
        <p:spPr>
          <a:xfrm>
            <a:off x="1184115" y="1827134"/>
            <a:ext cx="936645" cy="137670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35F1AB2F-3185-4E44-814C-BD9D0EF62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832"/>
          <a:stretch/>
        </p:blipFill>
        <p:spPr>
          <a:xfrm>
            <a:off x="2076557" y="1827134"/>
            <a:ext cx="936645" cy="137670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65C444EA-6E5B-4472-BCDC-F40CD4B28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53" t="12650" r="109" b="14438"/>
          <a:stretch/>
        </p:blipFill>
        <p:spPr>
          <a:xfrm>
            <a:off x="3023936" y="2012317"/>
            <a:ext cx="477773" cy="1003796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771422F-1CDF-4E35-B561-C572F8C6A87B}"/>
              </a:ext>
            </a:extLst>
          </p:cNvPr>
          <p:cNvSpPr/>
          <p:nvPr/>
        </p:nvSpPr>
        <p:spPr>
          <a:xfrm>
            <a:off x="223585" y="3685514"/>
            <a:ext cx="3389790" cy="1576684"/>
          </a:xfrm>
          <a:prstGeom prst="roundRect">
            <a:avLst>
              <a:gd name="adj" fmla="val 8796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하단의 수 모형과 오른쪽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수식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상하로 움직이는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22608" y="345895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6B427772-CAB4-4770-9E12-4475060162C7}"/>
              </a:ext>
            </a:extLst>
          </p:cNvPr>
          <p:cNvSpPr/>
          <p:nvPr/>
        </p:nvSpPr>
        <p:spPr>
          <a:xfrm rot="5400000">
            <a:off x="1090801" y="891228"/>
            <a:ext cx="1655358" cy="3389791"/>
          </a:xfrm>
          <a:prstGeom prst="homePlate">
            <a:avLst>
              <a:gd name="adj" fmla="val 10774"/>
            </a:avLst>
          </a:prstGeom>
          <a:noFill/>
          <a:ln w="28575">
            <a:solidFill>
              <a:srgbClr val="D9E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4E84F73C-AC68-433F-856A-8523CE515AD5}"/>
              </a:ext>
            </a:extLst>
          </p:cNvPr>
          <p:cNvSpPr/>
          <p:nvPr/>
        </p:nvSpPr>
        <p:spPr>
          <a:xfrm>
            <a:off x="315628" y="3825213"/>
            <a:ext cx="980030" cy="1340763"/>
          </a:xfrm>
          <a:prstGeom prst="roundRect">
            <a:avLst/>
          </a:prstGeom>
          <a:solidFill>
            <a:srgbClr val="FBDFEB"/>
          </a:solidFill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36076CD-8EEC-445E-8FDE-A45DD4343659}"/>
              </a:ext>
            </a:extLst>
          </p:cNvPr>
          <p:cNvGrpSpPr/>
          <p:nvPr/>
        </p:nvGrpSpPr>
        <p:grpSpPr>
          <a:xfrm>
            <a:off x="2706232" y="5296364"/>
            <a:ext cx="1637116" cy="263186"/>
            <a:chOff x="319554" y="1245924"/>
            <a:chExt cx="2636592" cy="423864"/>
          </a:xfrm>
        </p:grpSpPr>
        <p:pic>
          <p:nvPicPr>
            <p:cNvPr id="104" name="Picture 11">
              <a:extLst>
                <a:ext uri="{FF2B5EF4-FFF2-40B4-BE49-F238E27FC236}">
                  <a16:creationId xmlns:a16="http://schemas.microsoft.com/office/drawing/2014/main" id="{631354DB-7A3B-4B02-988E-68958CE5D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2">
              <a:extLst>
                <a:ext uri="{FF2B5EF4-FFF2-40B4-BE49-F238E27FC236}">
                  <a16:creationId xmlns:a16="http://schemas.microsoft.com/office/drawing/2014/main" id="{1C5BA904-4A83-4CEF-89CC-53FAC6939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3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3">
              <a:extLst>
                <a:ext uri="{FF2B5EF4-FFF2-40B4-BE49-F238E27FC236}">
                  <a16:creationId xmlns:a16="http://schemas.microsoft.com/office/drawing/2014/main" id="{27633EBC-F9D9-448B-97DB-6F4121AB7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4">
              <a:extLst>
                <a:ext uri="{FF2B5EF4-FFF2-40B4-BE49-F238E27FC236}">
                  <a16:creationId xmlns:a16="http://schemas.microsoft.com/office/drawing/2014/main" id="{79EB572B-C4FB-4009-BDE8-80BAA6072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6CD03583-3AE9-4D64-A419-0D4DCE8186BE}"/>
              </a:ext>
            </a:extLst>
          </p:cNvPr>
          <p:cNvSpPr/>
          <p:nvPr/>
        </p:nvSpPr>
        <p:spPr>
          <a:xfrm>
            <a:off x="1571811" y="3279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E144440-2E6C-464C-8F07-D14D0724CD90}"/>
              </a:ext>
            </a:extLst>
          </p:cNvPr>
          <p:cNvSpPr txBox="1"/>
          <p:nvPr/>
        </p:nvSpPr>
        <p:spPr>
          <a:xfrm>
            <a:off x="5356714" y="343267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9AFAD0-257D-42BD-BB8C-32DFC7528CA2}"/>
              </a:ext>
            </a:extLst>
          </p:cNvPr>
          <p:cNvSpPr txBox="1"/>
          <p:nvPr/>
        </p:nvSpPr>
        <p:spPr>
          <a:xfrm>
            <a:off x="3755004" y="3682010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85F41E-5F01-4733-85ED-0D5955BFA40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387282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A7AE080-3318-4F95-95DE-CC6E878BE51B}"/>
              </a:ext>
            </a:extLst>
          </p:cNvPr>
          <p:cNvSpPr txBox="1"/>
          <p:nvPr/>
        </p:nvSpPr>
        <p:spPr>
          <a:xfrm>
            <a:off x="5356714" y="378751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BB72E6-F982-4514-9E35-BAB12730A79C}"/>
              </a:ext>
            </a:extLst>
          </p:cNvPr>
          <p:cNvSpPr txBox="1"/>
          <p:nvPr/>
        </p:nvSpPr>
        <p:spPr>
          <a:xfrm>
            <a:off x="4774343" y="3787518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1352ABF-3042-4939-8826-E6CE97BEA56A}"/>
              </a:ext>
            </a:extLst>
          </p:cNvPr>
          <p:cNvSpPr/>
          <p:nvPr/>
        </p:nvSpPr>
        <p:spPr>
          <a:xfrm>
            <a:off x="5155377" y="372212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563F42F-A250-43FC-A4A5-E8E318931050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568984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CA5BA8-C3E7-44FC-BFAE-5E735C72FF95}"/>
              </a:ext>
            </a:extLst>
          </p:cNvPr>
          <p:cNvSpPr txBox="1"/>
          <p:nvPr/>
        </p:nvSpPr>
        <p:spPr>
          <a:xfrm>
            <a:off x="5356714" y="448367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5B8CEBE-7780-4370-91E9-326C4241128B}"/>
              </a:ext>
            </a:extLst>
          </p:cNvPr>
          <p:cNvSpPr txBox="1"/>
          <p:nvPr/>
        </p:nvSpPr>
        <p:spPr>
          <a:xfrm>
            <a:off x="5356714" y="411107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A98BD6E-B5E2-4B33-AB22-A6D06B98B338}"/>
              </a:ext>
            </a:extLst>
          </p:cNvPr>
          <p:cNvCxnSpPr>
            <a:cxnSpLocks/>
          </p:cNvCxnSpPr>
          <p:nvPr/>
        </p:nvCxnSpPr>
        <p:spPr bwMode="auto">
          <a:xfrm>
            <a:off x="5382724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AAD51328-4058-4676-8783-88B52A0CBD9E}"/>
              </a:ext>
            </a:extLst>
          </p:cNvPr>
          <p:cNvCxnSpPr>
            <a:cxnSpLocks/>
          </p:cNvCxnSpPr>
          <p:nvPr/>
        </p:nvCxnSpPr>
        <p:spPr bwMode="auto">
          <a:xfrm>
            <a:off x="5657983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A4772C1-3063-4E28-BA25-756BE78D1EF5}"/>
              </a:ext>
            </a:extLst>
          </p:cNvPr>
          <p:cNvCxnSpPr>
            <a:cxnSpLocks/>
          </p:cNvCxnSpPr>
          <p:nvPr/>
        </p:nvCxnSpPr>
        <p:spPr bwMode="auto">
          <a:xfrm>
            <a:off x="5941761" y="3596098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209F7F2-2B01-4D3C-A425-9C2A796EA906}"/>
              </a:ext>
            </a:extLst>
          </p:cNvPr>
          <p:cNvSpPr txBox="1"/>
          <p:nvPr/>
        </p:nvSpPr>
        <p:spPr>
          <a:xfrm>
            <a:off x="5910403" y="4798672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D73B7E0-9FDA-4DC1-B197-4908F7D7EB65}"/>
              </a:ext>
            </a:extLst>
          </p:cNvPr>
          <p:cNvSpPr txBox="1"/>
          <p:nvPr/>
        </p:nvSpPr>
        <p:spPr>
          <a:xfrm>
            <a:off x="5356714" y="159547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269F29C-2566-4653-BD40-395F183CA9DB}"/>
              </a:ext>
            </a:extLst>
          </p:cNvPr>
          <p:cNvSpPr txBox="1"/>
          <p:nvPr/>
        </p:nvSpPr>
        <p:spPr>
          <a:xfrm>
            <a:off x="3755004" y="1758895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2E7F80D-40F6-47DA-A891-400F71B4A075}"/>
              </a:ext>
            </a:extLst>
          </p:cNvPr>
          <p:cNvCxnSpPr>
            <a:cxnSpLocks/>
          </p:cNvCxnSpPr>
          <p:nvPr/>
        </p:nvCxnSpPr>
        <p:spPr bwMode="auto">
          <a:xfrm>
            <a:off x="5256387" y="2035622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04EAE37-3C66-4181-8A62-4F8F06F4B3AC}"/>
              </a:ext>
            </a:extLst>
          </p:cNvPr>
          <p:cNvSpPr txBox="1"/>
          <p:nvPr/>
        </p:nvSpPr>
        <p:spPr>
          <a:xfrm>
            <a:off x="5356714" y="195031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405AC6F-D968-4339-A3E6-AA66BC468141}"/>
              </a:ext>
            </a:extLst>
          </p:cNvPr>
          <p:cNvSpPr txBox="1"/>
          <p:nvPr/>
        </p:nvSpPr>
        <p:spPr>
          <a:xfrm>
            <a:off x="4774343" y="1950315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F1E18D5-226D-4631-888E-047A3FE75EC0}"/>
              </a:ext>
            </a:extLst>
          </p:cNvPr>
          <p:cNvSpPr/>
          <p:nvPr/>
        </p:nvSpPr>
        <p:spPr>
          <a:xfrm>
            <a:off x="5155377" y="1884924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D6202D9-15AC-41EE-B539-0C9517DA3B36}"/>
              </a:ext>
            </a:extLst>
          </p:cNvPr>
          <p:cNvCxnSpPr>
            <a:cxnSpLocks/>
          </p:cNvCxnSpPr>
          <p:nvPr/>
        </p:nvCxnSpPr>
        <p:spPr bwMode="auto">
          <a:xfrm>
            <a:off x="5256387" y="2731781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CFCA52-D992-4F3D-8F30-3F1B9FE80326}"/>
              </a:ext>
            </a:extLst>
          </p:cNvPr>
          <p:cNvSpPr txBox="1"/>
          <p:nvPr/>
        </p:nvSpPr>
        <p:spPr>
          <a:xfrm>
            <a:off x="5356714" y="264647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BF672-CCE6-4D9C-9A85-69BB3511D67C}"/>
              </a:ext>
            </a:extLst>
          </p:cNvPr>
          <p:cNvSpPr txBox="1"/>
          <p:nvPr/>
        </p:nvSpPr>
        <p:spPr>
          <a:xfrm>
            <a:off x="5356714" y="227387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FBE4972B-B2EE-4773-866C-4F4278E1B5ED}"/>
              </a:ext>
            </a:extLst>
          </p:cNvPr>
          <p:cNvCxnSpPr>
            <a:cxnSpLocks/>
          </p:cNvCxnSpPr>
          <p:nvPr/>
        </p:nvCxnSpPr>
        <p:spPr bwMode="auto">
          <a:xfrm>
            <a:off x="5382724" y="1758895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4C13696-0C71-4B29-8950-E27FA5B3D11C}"/>
              </a:ext>
            </a:extLst>
          </p:cNvPr>
          <p:cNvCxnSpPr>
            <a:cxnSpLocks/>
          </p:cNvCxnSpPr>
          <p:nvPr/>
        </p:nvCxnSpPr>
        <p:spPr bwMode="auto">
          <a:xfrm>
            <a:off x="5657983" y="1758895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BEBCDFB-0BD1-4800-9ADB-88C1EF3F3ABB}"/>
              </a:ext>
            </a:extLst>
          </p:cNvPr>
          <p:cNvCxnSpPr>
            <a:cxnSpLocks/>
          </p:cNvCxnSpPr>
          <p:nvPr/>
        </p:nvCxnSpPr>
        <p:spPr bwMode="auto">
          <a:xfrm>
            <a:off x="5941761" y="1758895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BFBAF0B-09BE-42CD-B769-DA8867651E1A}"/>
              </a:ext>
            </a:extLst>
          </p:cNvPr>
          <p:cNvSpPr txBox="1"/>
          <p:nvPr/>
        </p:nvSpPr>
        <p:spPr>
          <a:xfrm>
            <a:off x="5910403" y="2273874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46FCCE7E-FFF5-4766-8637-E733663875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0265" y="4230727"/>
            <a:ext cx="210135" cy="32732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32A7C1DD-06F3-4789-BD20-988FA2CC028B}"/>
              </a:ext>
            </a:extLst>
          </p:cNvPr>
          <p:cNvSpPr txBox="1"/>
          <p:nvPr/>
        </p:nvSpPr>
        <p:spPr>
          <a:xfrm>
            <a:off x="5356714" y="48170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A5C75C2-F9AC-4793-ACF4-2507D1AB28BC}"/>
              </a:ext>
            </a:extLst>
          </p:cNvPr>
          <p:cNvCxnSpPr>
            <a:cxnSpLocks/>
          </p:cNvCxnSpPr>
          <p:nvPr/>
        </p:nvCxnSpPr>
        <p:spPr bwMode="auto">
          <a:xfrm>
            <a:off x="5256387" y="5251853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53B23A6-6DB7-464A-B117-99E5E77D6B78}"/>
              </a:ext>
            </a:extLst>
          </p:cNvPr>
          <p:cNvSpPr txBox="1"/>
          <p:nvPr/>
        </p:nvSpPr>
        <p:spPr>
          <a:xfrm>
            <a:off x="5652664" y="5131107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C13C0A7-2239-4F2E-9270-97C966AFEF54}"/>
              </a:ext>
            </a:extLst>
          </p:cNvPr>
          <p:cNvSpPr/>
          <p:nvPr/>
        </p:nvSpPr>
        <p:spPr>
          <a:xfrm>
            <a:off x="1408424" y="3825213"/>
            <a:ext cx="980030" cy="1340763"/>
          </a:xfrm>
          <a:prstGeom prst="roundRect">
            <a:avLst/>
          </a:prstGeom>
          <a:solidFill>
            <a:srgbClr val="FBDFEB"/>
          </a:solidFill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F79FEF0-3AAD-4477-B540-276A1AFB3C9A}"/>
              </a:ext>
            </a:extLst>
          </p:cNvPr>
          <p:cNvSpPr/>
          <p:nvPr/>
        </p:nvSpPr>
        <p:spPr>
          <a:xfrm>
            <a:off x="2506557" y="3825213"/>
            <a:ext cx="980030" cy="1340763"/>
          </a:xfrm>
          <a:prstGeom prst="roundRect">
            <a:avLst/>
          </a:prstGeom>
          <a:solidFill>
            <a:srgbClr val="FBDFEB"/>
          </a:solidFill>
          <a:ln w="28575">
            <a:solidFill>
              <a:srgbClr val="FBDF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B9B0E29B-1C8D-48D3-A073-518A972B0F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768" t="13574" r="30876" b="15792"/>
          <a:stretch/>
        </p:blipFill>
        <p:spPr>
          <a:xfrm>
            <a:off x="564458" y="3983553"/>
            <a:ext cx="468052" cy="99056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5584E7AE-3ECB-474F-BDA0-60E692C57C0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768" t="13574" r="30876" b="15792"/>
          <a:stretch/>
        </p:blipFill>
        <p:spPr>
          <a:xfrm>
            <a:off x="1676692" y="3983553"/>
            <a:ext cx="468052" cy="99056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04178167-CB1B-429F-8327-B1369AA6E83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768" t="13574" r="30876" b="15792"/>
          <a:stretch/>
        </p:blipFill>
        <p:spPr>
          <a:xfrm>
            <a:off x="2750687" y="3983553"/>
            <a:ext cx="468052" cy="990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F858F1-06E1-4F8A-BEFA-7845223C57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3666" y="1959561"/>
            <a:ext cx="1961335" cy="1073395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7E4B0F0-9508-4F26-A680-D9CD220C303F}"/>
              </a:ext>
            </a:extLst>
          </p:cNvPr>
          <p:cNvGrpSpPr/>
          <p:nvPr/>
        </p:nvGrpSpPr>
        <p:grpSpPr>
          <a:xfrm>
            <a:off x="4959090" y="1385110"/>
            <a:ext cx="1971843" cy="260274"/>
            <a:chOff x="4959090" y="1385110"/>
            <a:chExt cx="1971843" cy="2602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D70229E-86AE-48CB-B95D-B6E6DEC1DD2B}"/>
                </a:ext>
              </a:extLst>
            </p:cNvPr>
            <p:cNvSpPr/>
            <p:nvPr/>
          </p:nvSpPr>
          <p:spPr>
            <a:xfrm>
              <a:off x="6300192" y="13897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E9790A3-BB21-4BA5-A119-4076C17D0245}"/>
                </a:ext>
              </a:extLst>
            </p:cNvPr>
            <p:cNvSpPr/>
            <p:nvPr/>
          </p:nvSpPr>
          <p:spPr>
            <a:xfrm>
              <a:off x="5632027" y="138511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35FD986-5C0C-4DFB-BD92-9BD8B49841B7}"/>
                </a:ext>
              </a:extLst>
            </p:cNvPr>
            <p:cNvSpPr/>
            <p:nvPr/>
          </p:nvSpPr>
          <p:spPr>
            <a:xfrm>
              <a:off x="4959090" y="1387989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보기</a:t>
              </a:r>
            </a:p>
          </p:txBody>
        </p:sp>
      </p:grp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4905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SC32203.ai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0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윗쪽으로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535996" y="2165219"/>
            <a:ext cx="11290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58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>
            <a:extLst>
              <a:ext uri="{FF2B5EF4-FFF2-40B4-BE49-F238E27FC236}">
                <a16:creationId xmlns:a16="http://schemas.microsoft.com/office/drawing/2014/main" id="{A8D01A7E-E639-46E8-9DD3-0E0B14FD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71" y="356123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FCF2D1BA-FC40-4711-BD5E-0D15C0BF32F1}"/>
              </a:ext>
            </a:extLst>
          </p:cNvPr>
          <p:cNvSpPr/>
          <p:nvPr/>
        </p:nvSpPr>
        <p:spPr>
          <a:xfrm>
            <a:off x="4282707" y="3489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D561A4-DD61-489F-810A-DA7048DCC121}"/>
              </a:ext>
            </a:extLst>
          </p:cNvPr>
          <p:cNvGrpSpPr/>
          <p:nvPr/>
        </p:nvGrpSpPr>
        <p:grpSpPr>
          <a:xfrm>
            <a:off x="4959090" y="1385110"/>
            <a:ext cx="1971843" cy="259449"/>
            <a:chOff x="1034347" y="256791"/>
            <a:chExt cx="1968072" cy="2594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9B6154-5BEF-4785-98A7-5D1D70202EB7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2C9C596-FDA5-4A7F-881A-17AA5E3BA508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4CFE938-2BF6-46BC-888A-E96CE63E6DE8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9CA8000-2F38-411B-8B4C-F2D6C16DA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483" y="1675445"/>
            <a:ext cx="3160472" cy="3900451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597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SC32203.ai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8739" y="21418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7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6E8EF663-7E49-42F1-9C1F-89427A25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58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436358FC-5A90-4E83-A0AF-0D2D45809D78}"/>
              </a:ext>
            </a:extLst>
          </p:cNvPr>
          <p:cNvSpPr txBox="1"/>
          <p:nvPr/>
        </p:nvSpPr>
        <p:spPr>
          <a:xfrm>
            <a:off x="374390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7A483F0C-A076-4F96-A8B1-741DBA09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5E2E62-C5C8-4BEC-AEBF-A97D3D6C65B1}"/>
              </a:ext>
            </a:extLst>
          </p:cNvPr>
          <p:cNvGrpSpPr/>
          <p:nvPr/>
        </p:nvGrpSpPr>
        <p:grpSpPr>
          <a:xfrm>
            <a:off x="5292080" y="2632005"/>
            <a:ext cx="1623841" cy="1169677"/>
            <a:chOff x="3393305" y="2017104"/>
            <a:chExt cx="1786225" cy="906270"/>
          </a:xfrm>
        </p:grpSpPr>
        <p:sp>
          <p:nvSpPr>
            <p:cNvPr id="33" name="모서리가 둥근 직사각형 23">
              <a:extLst>
                <a:ext uri="{FF2B5EF4-FFF2-40B4-BE49-F238E27FC236}">
                  <a16:creationId xmlns:a16="http://schemas.microsoft.com/office/drawing/2014/main" id="{3E5AF4F8-8904-44BD-8D2D-CC0AF97E8684}"/>
                </a:ext>
              </a:extLst>
            </p:cNvPr>
            <p:cNvSpPr/>
            <p:nvPr/>
          </p:nvSpPr>
          <p:spPr>
            <a:xfrm>
              <a:off x="3393305" y="2017104"/>
              <a:ext cx="1786225" cy="721360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어림한 값과 계산한 값을 비교해볼까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F90BD971-6A1E-4048-A895-CF6E2A27DAF3}"/>
                </a:ext>
              </a:extLst>
            </p:cNvPr>
            <p:cNvSpPr/>
            <p:nvPr/>
          </p:nvSpPr>
          <p:spPr>
            <a:xfrm flipV="1">
              <a:off x="3752428" y="2745057"/>
              <a:ext cx="195359" cy="178317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368B34E3-DD03-4ED0-8903-FFE6E91C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학기 발주 내레이션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33FC9E-52F9-4067-8F9A-307B00CF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비교해볼까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5DE79D-59A6-4A9D-A69A-E8D00D59C145}"/>
              </a:ext>
            </a:extLst>
          </p:cNvPr>
          <p:cNvGrpSpPr/>
          <p:nvPr/>
        </p:nvGrpSpPr>
        <p:grpSpPr>
          <a:xfrm>
            <a:off x="4959090" y="1385110"/>
            <a:ext cx="1971843" cy="259449"/>
            <a:chOff x="1034347" y="256791"/>
            <a:chExt cx="1968072" cy="25944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D77FB4E-33FB-4515-A36C-12A17AA8A203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0F8A49-FD69-491B-B806-3609320CF477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A351A7-5FDA-436C-9349-233A48E9D5D8}"/>
                </a:ext>
              </a:extLst>
            </p:cNvPr>
            <p:cNvSpPr/>
            <p:nvPr/>
          </p:nvSpPr>
          <p:spPr>
            <a:xfrm>
              <a:off x="1034347" y="25679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43184C62-F049-4759-A183-E1A646820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483" y="1675445"/>
            <a:ext cx="3160472" cy="390045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8FBDA81-2049-4171-AB5A-3E7404098DBB}"/>
              </a:ext>
            </a:extLst>
          </p:cNvPr>
          <p:cNvSpPr txBox="1"/>
          <p:nvPr/>
        </p:nvSpPr>
        <p:spPr>
          <a:xfrm>
            <a:off x="4535996" y="2165219"/>
            <a:ext cx="11290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83DAB40-E877-4AE5-B6D6-1FA5D3DAD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8739" y="21418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2908F1D-2541-43CD-BF30-18CADF41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7" y="1000399"/>
            <a:ext cx="1229577" cy="33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D872DC1E-47EC-4707-A294-3B8CB03C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DD6FD8DB-1450-4713-83B4-ADEB4385B97F}"/>
              </a:ext>
            </a:extLst>
          </p:cNvPr>
          <p:cNvSpPr txBox="1"/>
          <p:nvPr/>
        </p:nvSpPr>
        <p:spPr>
          <a:xfrm>
            <a:off x="323528" y="1700842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FD277E-63C7-4542-8351-BD86BD35D31C}"/>
              </a:ext>
            </a:extLst>
          </p:cNvPr>
          <p:cNvSpPr txBox="1"/>
          <p:nvPr/>
        </p:nvSpPr>
        <p:spPr>
          <a:xfrm>
            <a:off x="433674" y="2095713"/>
            <a:ext cx="624849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수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한 번 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들어가므로 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몫의 십의 자리에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DBC43C3-63AB-4D28-A940-BEE931C8B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94" y="2371565"/>
            <a:ext cx="360000" cy="355000"/>
          </a:xfrm>
          <a:prstGeom prst="rect">
            <a:avLst/>
          </a:prstGeom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DF967721-6651-4565-A8D4-EE225333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6374EF-7D94-4518-9928-69437F3A5407}"/>
              </a:ext>
            </a:extLst>
          </p:cNvPr>
          <p:cNvSpPr txBox="1"/>
          <p:nvPr/>
        </p:nvSpPr>
        <p:spPr>
          <a:xfrm>
            <a:off x="427913" y="2832228"/>
            <a:ext cx="62542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몫의 일의 자리에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2CE8E4C-E495-47BF-9257-5E7DE7837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94" y="2846560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FC11AB4-8F26-4ADE-98E3-8D2E0A49A4C6}"/>
              </a:ext>
            </a:extLst>
          </p:cNvPr>
          <p:cNvGrpSpPr/>
          <p:nvPr/>
        </p:nvGrpSpPr>
        <p:grpSpPr>
          <a:xfrm>
            <a:off x="4959090" y="1385110"/>
            <a:ext cx="1971843" cy="260275"/>
            <a:chOff x="1034347" y="548680"/>
            <a:chExt cx="1971750" cy="26027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75E044-BE5E-4E71-AFB8-AEC6CD0701E9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2DBBE3D-F5DE-4A1B-A76D-A0E160136B65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C9CDCF8-6D49-495B-BB7C-D528EB5DFC04}"/>
                </a:ext>
              </a:extLst>
            </p:cNvPr>
            <p:cNvSpPr/>
            <p:nvPr/>
          </p:nvSpPr>
          <p:spPr>
            <a:xfrm>
              <a:off x="1034347" y="548680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5FF6C64-3634-41B5-8AA3-050F11E085F7}"/>
              </a:ext>
            </a:extLst>
          </p:cNvPr>
          <p:cNvSpPr txBox="1"/>
          <p:nvPr/>
        </p:nvSpPr>
        <p:spPr>
          <a:xfrm>
            <a:off x="422559" y="3291744"/>
            <a:ext cx="62596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아래에 씁니다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F06EF6E9-A00E-4970-AC65-75EB2471D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94" y="3306076"/>
            <a:ext cx="360000" cy="355000"/>
          </a:xfrm>
          <a:prstGeom prst="rect">
            <a:avLst/>
          </a:prstGeom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24158B13-2259-434A-8456-5A84A968F863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424953" y="1680952"/>
            <a:ext cx="1033517" cy="348942"/>
            <a:chOff x="3933073" y="2935437"/>
            <a:chExt cx="1033517" cy="348942"/>
          </a:xfrm>
        </p:grpSpPr>
        <p:pic>
          <p:nvPicPr>
            <p:cNvPr id="5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073" y="2935437"/>
              <a:ext cx="1017255" cy="348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4211960" y="2967674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식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보기</a:t>
              </a:r>
              <a:endParaRPr lang="ko-KR" altLang="en-US" sz="11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56571AEA-06BE-4AFD-9B0E-0CB9ABCCEB3E}"/>
              </a:ext>
            </a:extLst>
          </p:cNvPr>
          <p:cNvSpPr/>
          <p:nvPr/>
        </p:nvSpPr>
        <p:spPr>
          <a:xfrm>
            <a:off x="4470449" y="1710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23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9CA8000-2F38-411B-8B4C-F2D6C16D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3" y="931113"/>
            <a:ext cx="3476519" cy="429049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011EE3F-91AF-4856-8793-FB0EA42A42C2}"/>
              </a:ext>
            </a:extLst>
          </p:cNvPr>
          <p:cNvSpPr txBox="1"/>
          <p:nvPr/>
        </p:nvSpPr>
        <p:spPr>
          <a:xfrm>
            <a:off x="5356714" y="215566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5BC524-6AEE-4D4F-A40F-DB89DA32ECD1}"/>
              </a:ext>
            </a:extLst>
          </p:cNvPr>
          <p:cNvSpPr txBox="1"/>
          <p:nvPr/>
        </p:nvSpPr>
        <p:spPr>
          <a:xfrm>
            <a:off x="3755004" y="1016554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55C3C8-AE40-4E7A-88CC-6B52D67A7C70}"/>
              </a:ext>
            </a:extLst>
          </p:cNvPr>
          <p:cNvSpPr txBox="1"/>
          <p:nvPr/>
        </p:nvSpPr>
        <p:spPr>
          <a:xfrm>
            <a:off x="5360049" y="10125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0A9E5E-36CA-4212-80A8-10157CA58A99}"/>
              </a:ext>
            </a:extLst>
          </p:cNvPr>
          <p:cNvSpPr txBox="1"/>
          <p:nvPr/>
        </p:nvSpPr>
        <p:spPr>
          <a:xfrm>
            <a:off x="4777678" y="1012537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1B073F-097E-4613-BA59-680376FC480C}"/>
              </a:ext>
            </a:extLst>
          </p:cNvPr>
          <p:cNvSpPr/>
          <p:nvPr/>
        </p:nvSpPr>
        <p:spPr>
          <a:xfrm>
            <a:off x="5158712" y="94714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98F8FB-E060-41FC-A841-82C3FFBD1A5A}"/>
              </a:ext>
            </a:extLst>
          </p:cNvPr>
          <p:cNvSpPr txBox="1"/>
          <p:nvPr/>
        </p:nvSpPr>
        <p:spPr>
          <a:xfrm>
            <a:off x="3755004" y="2319088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50F75B0-B1D0-425F-BCFE-227EC8335A7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2595815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953D98-3894-48FE-99DE-B98D402D026C}"/>
              </a:ext>
            </a:extLst>
          </p:cNvPr>
          <p:cNvSpPr txBox="1"/>
          <p:nvPr/>
        </p:nvSpPr>
        <p:spPr>
          <a:xfrm>
            <a:off x="5356714" y="251050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87321A-B01A-41A4-9850-DFF0D9C54D96}"/>
              </a:ext>
            </a:extLst>
          </p:cNvPr>
          <p:cNvSpPr txBox="1"/>
          <p:nvPr/>
        </p:nvSpPr>
        <p:spPr>
          <a:xfrm>
            <a:off x="4774343" y="2510508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04E42AA-78A4-42D4-8B0F-7F3564AA99AE}"/>
              </a:ext>
            </a:extLst>
          </p:cNvPr>
          <p:cNvSpPr/>
          <p:nvPr/>
        </p:nvSpPr>
        <p:spPr>
          <a:xfrm>
            <a:off x="5155377" y="244511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3219496-ECE2-4B11-8203-EE42466ABBAF}"/>
              </a:ext>
            </a:extLst>
          </p:cNvPr>
          <p:cNvCxnSpPr>
            <a:cxnSpLocks/>
          </p:cNvCxnSpPr>
          <p:nvPr/>
        </p:nvCxnSpPr>
        <p:spPr bwMode="auto">
          <a:xfrm>
            <a:off x="5256387" y="3291974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2773AC0-519E-4D38-B7DE-6B93A2D14D69}"/>
              </a:ext>
            </a:extLst>
          </p:cNvPr>
          <p:cNvSpPr txBox="1"/>
          <p:nvPr/>
        </p:nvSpPr>
        <p:spPr>
          <a:xfrm>
            <a:off x="5356714" y="32066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46CB6-C546-44E7-8E6E-5E2E4DE2984D}"/>
              </a:ext>
            </a:extLst>
          </p:cNvPr>
          <p:cNvSpPr txBox="1"/>
          <p:nvPr/>
        </p:nvSpPr>
        <p:spPr>
          <a:xfrm>
            <a:off x="5356714" y="28340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3 0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3D37F4E-8474-4A25-AA1B-360BE77C1E77}"/>
              </a:ext>
            </a:extLst>
          </p:cNvPr>
          <p:cNvCxnSpPr>
            <a:cxnSpLocks/>
          </p:cNvCxnSpPr>
          <p:nvPr/>
        </p:nvCxnSpPr>
        <p:spPr bwMode="auto">
          <a:xfrm>
            <a:off x="5382724" y="2319088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D2A39BB-1394-463A-99CD-95ECB4C0BA77}"/>
              </a:ext>
            </a:extLst>
          </p:cNvPr>
          <p:cNvCxnSpPr>
            <a:cxnSpLocks/>
          </p:cNvCxnSpPr>
          <p:nvPr/>
        </p:nvCxnSpPr>
        <p:spPr bwMode="auto">
          <a:xfrm>
            <a:off x="5657983" y="2319088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12D2B81-6F76-4C64-8F07-E6812D5D4A8C}"/>
              </a:ext>
            </a:extLst>
          </p:cNvPr>
          <p:cNvCxnSpPr>
            <a:cxnSpLocks/>
          </p:cNvCxnSpPr>
          <p:nvPr/>
        </p:nvCxnSpPr>
        <p:spPr bwMode="auto">
          <a:xfrm>
            <a:off x="5941761" y="2319088"/>
            <a:ext cx="0" cy="129335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9B1CA5C-FAA3-4374-9A69-56D7F2700E94}"/>
              </a:ext>
            </a:extLst>
          </p:cNvPr>
          <p:cNvSpPr txBox="1"/>
          <p:nvPr/>
        </p:nvSpPr>
        <p:spPr>
          <a:xfrm>
            <a:off x="5910403" y="2834067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5F60DCE-9002-41F6-84DF-6353D7CD6A27}"/>
              </a:ext>
            </a:extLst>
          </p:cNvPr>
          <p:cNvCxnSpPr>
            <a:cxnSpLocks/>
          </p:cNvCxnSpPr>
          <p:nvPr/>
        </p:nvCxnSpPr>
        <p:spPr bwMode="auto">
          <a:xfrm>
            <a:off x="5256387" y="107663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E144440-2E6C-464C-8F07-D14D0724CD90}"/>
              </a:ext>
            </a:extLst>
          </p:cNvPr>
          <p:cNvSpPr txBox="1"/>
          <p:nvPr/>
        </p:nvSpPr>
        <p:spPr>
          <a:xfrm>
            <a:off x="5356714" y="359647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AFAD0-257D-42BD-BB8C-32DFC7528CA2}"/>
              </a:ext>
            </a:extLst>
          </p:cNvPr>
          <p:cNvSpPr txBox="1"/>
          <p:nvPr/>
        </p:nvSpPr>
        <p:spPr>
          <a:xfrm>
            <a:off x="3755004" y="3845802"/>
            <a:ext cx="1136060" cy="425648"/>
          </a:xfrm>
          <a:prstGeom prst="roundRect">
            <a:avLst/>
          </a:prstGeom>
          <a:solidFill>
            <a:srgbClr val="D9EACA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D85F41E-5F01-4733-85ED-0D5955BFA408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03661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7AE080-3318-4F95-95DE-CC6E878BE51B}"/>
              </a:ext>
            </a:extLst>
          </p:cNvPr>
          <p:cNvSpPr txBox="1"/>
          <p:nvPr/>
        </p:nvSpPr>
        <p:spPr>
          <a:xfrm>
            <a:off x="5356714" y="395131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BB72E6-F982-4514-9E35-BAB12730A79C}"/>
              </a:ext>
            </a:extLst>
          </p:cNvPr>
          <p:cNvSpPr txBox="1"/>
          <p:nvPr/>
        </p:nvSpPr>
        <p:spPr>
          <a:xfrm>
            <a:off x="4774343" y="395131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352ABF-3042-4939-8826-E6CE97BEA56A}"/>
              </a:ext>
            </a:extLst>
          </p:cNvPr>
          <p:cNvSpPr/>
          <p:nvPr/>
        </p:nvSpPr>
        <p:spPr>
          <a:xfrm>
            <a:off x="5155377" y="388591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563F42F-A250-43FC-A4A5-E8E318931050}"/>
              </a:ext>
            </a:extLst>
          </p:cNvPr>
          <p:cNvCxnSpPr>
            <a:cxnSpLocks/>
          </p:cNvCxnSpPr>
          <p:nvPr/>
        </p:nvCxnSpPr>
        <p:spPr bwMode="auto">
          <a:xfrm>
            <a:off x="5256387" y="4732776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9CA5BA8-C3E7-44FC-BFAE-5E735C72FF95}"/>
              </a:ext>
            </a:extLst>
          </p:cNvPr>
          <p:cNvSpPr txBox="1"/>
          <p:nvPr/>
        </p:nvSpPr>
        <p:spPr>
          <a:xfrm>
            <a:off x="5356714" y="464746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B8CEBE-7780-4370-91E9-326C4241128B}"/>
              </a:ext>
            </a:extLst>
          </p:cNvPr>
          <p:cNvSpPr txBox="1"/>
          <p:nvPr/>
        </p:nvSpPr>
        <p:spPr>
          <a:xfrm>
            <a:off x="5356714" y="427486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A98BD6E-B5E2-4B33-AB22-A6D06B98B338}"/>
              </a:ext>
            </a:extLst>
          </p:cNvPr>
          <p:cNvCxnSpPr>
            <a:cxnSpLocks/>
          </p:cNvCxnSpPr>
          <p:nvPr/>
        </p:nvCxnSpPr>
        <p:spPr bwMode="auto">
          <a:xfrm>
            <a:off x="5382724" y="3759890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AAD51328-4058-4676-8783-88B52A0CBD9E}"/>
              </a:ext>
            </a:extLst>
          </p:cNvPr>
          <p:cNvCxnSpPr>
            <a:cxnSpLocks/>
          </p:cNvCxnSpPr>
          <p:nvPr/>
        </p:nvCxnSpPr>
        <p:spPr bwMode="auto">
          <a:xfrm>
            <a:off x="5657983" y="3759890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A4772C1-3063-4E28-BA25-756BE78D1EF5}"/>
              </a:ext>
            </a:extLst>
          </p:cNvPr>
          <p:cNvCxnSpPr>
            <a:cxnSpLocks/>
          </p:cNvCxnSpPr>
          <p:nvPr/>
        </p:nvCxnSpPr>
        <p:spPr bwMode="auto">
          <a:xfrm>
            <a:off x="5941761" y="3759890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209F7F2-2B01-4D3C-A425-9C2A796EA906}"/>
              </a:ext>
            </a:extLst>
          </p:cNvPr>
          <p:cNvSpPr txBox="1"/>
          <p:nvPr/>
        </p:nvSpPr>
        <p:spPr>
          <a:xfrm>
            <a:off x="5910403" y="4962464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3×2</a:t>
            </a: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46FCCE7E-FFF5-4766-8637-E7336638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265" y="4394519"/>
            <a:ext cx="210135" cy="32732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2A7C1DD-06F3-4789-BD20-988FA2CC028B}"/>
              </a:ext>
            </a:extLst>
          </p:cNvPr>
          <p:cNvSpPr txBox="1"/>
          <p:nvPr/>
        </p:nvSpPr>
        <p:spPr>
          <a:xfrm>
            <a:off x="5356714" y="498087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A5C75C2-F9AC-4793-ACF4-2507D1AB28BC}"/>
              </a:ext>
            </a:extLst>
          </p:cNvPr>
          <p:cNvCxnSpPr>
            <a:cxnSpLocks/>
          </p:cNvCxnSpPr>
          <p:nvPr/>
        </p:nvCxnSpPr>
        <p:spPr bwMode="auto">
          <a:xfrm>
            <a:off x="5256387" y="5415645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53B23A6-6DB7-464A-B117-99E5E77D6B78}"/>
              </a:ext>
            </a:extLst>
          </p:cNvPr>
          <p:cNvSpPr txBox="1"/>
          <p:nvPr/>
        </p:nvSpPr>
        <p:spPr>
          <a:xfrm>
            <a:off x="5652664" y="5294899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7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569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SC32203.ai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21">
            <a:extLst>
              <a:ext uri="{FF2B5EF4-FFF2-40B4-BE49-F238E27FC236}">
                <a16:creationId xmlns:a16="http://schemas.microsoft.com/office/drawing/2014/main" id="{6BDD0006-24F1-45CD-8AB5-DA4B0E4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보기 버튼 클릭하면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06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2507482" y="2335705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2499500" y="224719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95F-35C5-46D2-AE71-A62E3024AB69}"/>
              </a:ext>
            </a:extLst>
          </p:cNvPr>
          <p:cNvSpPr txBox="1"/>
          <p:nvPr/>
        </p:nvSpPr>
        <p:spPr>
          <a:xfrm>
            <a:off x="751781" y="2338519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F4769-C709-4B36-9FC8-ACB01C5B8EA5}"/>
              </a:ext>
            </a:extLst>
          </p:cNvPr>
          <p:cNvSpPr txBox="1"/>
          <p:nvPr/>
        </p:nvSpPr>
        <p:spPr>
          <a:xfrm>
            <a:off x="752466" y="225001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62÷2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594" y="2509009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2701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ACB2-3370-4083-897A-E0163FCA557A}"/>
              </a:ext>
            </a:extLst>
          </p:cNvPr>
          <p:cNvSpPr txBox="1"/>
          <p:nvPr/>
        </p:nvSpPr>
        <p:spPr>
          <a:xfrm>
            <a:off x="5204594" y="359769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3EDD31-07E4-4478-AA80-A4E36096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379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FA5ACE-C57A-4A4C-9D40-1FA7EEDC51FC}"/>
              </a:ext>
            </a:extLst>
          </p:cNvPr>
          <p:cNvCxnSpPr>
            <a:cxnSpLocks/>
          </p:cNvCxnSpPr>
          <p:nvPr/>
        </p:nvCxnSpPr>
        <p:spPr bwMode="auto">
          <a:xfrm>
            <a:off x="651454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6F1E4-6E54-483F-A4A0-4E193E708C4D}"/>
              </a:ext>
            </a:extLst>
          </p:cNvPr>
          <p:cNvSpPr txBox="1"/>
          <p:nvPr/>
        </p:nvSpPr>
        <p:spPr>
          <a:xfrm>
            <a:off x="751781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383AD-F8E5-488C-86FC-D0509CC91CA3}"/>
              </a:ext>
            </a:extLst>
          </p:cNvPr>
          <p:cNvSpPr txBox="1"/>
          <p:nvPr/>
        </p:nvSpPr>
        <p:spPr>
          <a:xfrm>
            <a:off x="169410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9E2CEF-EBFD-4748-AB8D-E7A9E7519FD5}"/>
              </a:ext>
            </a:extLst>
          </p:cNvPr>
          <p:cNvSpPr/>
          <p:nvPr/>
        </p:nvSpPr>
        <p:spPr>
          <a:xfrm>
            <a:off x="550444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C97BC-E659-4669-89EC-6EC03939E5DA}"/>
              </a:ext>
            </a:extLst>
          </p:cNvPr>
          <p:cNvCxnSpPr>
            <a:cxnSpLocks/>
          </p:cNvCxnSpPr>
          <p:nvPr/>
        </p:nvCxnSpPr>
        <p:spPr bwMode="auto">
          <a:xfrm>
            <a:off x="659480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F8A83-4771-4F2A-BA9D-CC524EDCC256}"/>
              </a:ext>
            </a:extLst>
          </p:cNvPr>
          <p:cNvSpPr txBox="1"/>
          <p:nvPr/>
        </p:nvSpPr>
        <p:spPr>
          <a:xfrm>
            <a:off x="752466" y="2881663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B6ED6-B323-4DAB-95AA-461FCB491F28}"/>
              </a:ext>
            </a:extLst>
          </p:cNvPr>
          <p:cNvSpPr txBox="1"/>
          <p:nvPr/>
        </p:nvSpPr>
        <p:spPr>
          <a:xfrm>
            <a:off x="710589" y="32072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F9786-F549-4C79-B5D7-F7C8BEDD9E33}"/>
              </a:ext>
            </a:extLst>
          </p:cNvPr>
          <p:cNvSpPr txBox="1"/>
          <p:nvPr/>
        </p:nvSpPr>
        <p:spPr>
          <a:xfrm>
            <a:off x="710589" y="35080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2107CD-FE04-4E5F-B4CA-F01239EC4B21}"/>
              </a:ext>
            </a:extLst>
          </p:cNvPr>
          <p:cNvCxnSpPr>
            <a:cxnSpLocks/>
          </p:cNvCxnSpPr>
          <p:nvPr/>
        </p:nvCxnSpPr>
        <p:spPr bwMode="auto">
          <a:xfrm>
            <a:off x="659480" y="39507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B4AFF1-4562-4F60-B88A-DF09CBE7DF82}"/>
              </a:ext>
            </a:extLst>
          </p:cNvPr>
          <p:cNvSpPr txBox="1"/>
          <p:nvPr/>
        </p:nvSpPr>
        <p:spPr>
          <a:xfrm>
            <a:off x="924601" y="38141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2398488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2498815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1916444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2297478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3181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2499500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2457533" y="32072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2453816" y="35080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b="1" spc="3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950739"/>
            <a:ext cx="70125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2671635" y="3814145"/>
            <a:ext cx="5042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4E69AD8-C5CF-473E-8E41-4C7F3E1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1" y="22436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82" y="22408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1348275" y="33321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46875" y="3277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3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5955"/>
              </p:ext>
            </p:extLst>
          </p:nvPr>
        </p:nvGraphicFramePr>
        <p:xfrm>
          <a:off x="179388" y="149396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줄넘기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사람 수가 같게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36÷3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알아보고 계산 원리 형식화하기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보면서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내림이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0C169E9-2E95-4045-BC6C-05F1A45E8FFB}"/>
              </a:ext>
            </a:extLst>
          </p:cNvPr>
          <p:cNvSpPr txBox="1"/>
          <p:nvPr/>
        </p:nvSpPr>
        <p:spPr>
          <a:xfrm>
            <a:off x="2507482" y="237196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76534F-F79F-4B1C-9DF2-3FDE38F42F16}"/>
              </a:ext>
            </a:extLst>
          </p:cNvPr>
          <p:cNvSpPr txBox="1"/>
          <p:nvPr/>
        </p:nvSpPr>
        <p:spPr>
          <a:xfrm>
            <a:off x="2499500" y="22834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3 1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95F-35C5-46D2-AE71-A62E3024AB69}"/>
              </a:ext>
            </a:extLst>
          </p:cNvPr>
          <p:cNvSpPr txBox="1"/>
          <p:nvPr/>
        </p:nvSpPr>
        <p:spPr>
          <a:xfrm>
            <a:off x="751781" y="2371967"/>
            <a:ext cx="60092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F4769-C709-4B36-9FC8-ACB01C5B8EA5}"/>
              </a:ext>
            </a:extLst>
          </p:cNvPr>
          <p:cNvSpPr txBox="1"/>
          <p:nvPr/>
        </p:nvSpPr>
        <p:spPr>
          <a:xfrm>
            <a:off x="752466" y="2283461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2 1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2963" y="248886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62÷2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4594" y="2509009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2701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4285779" y="3589794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ACB2-3370-4083-897A-E0163FCA557A}"/>
              </a:ext>
            </a:extLst>
          </p:cNvPr>
          <p:cNvSpPr txBox="1"/>
          <p:nvPr/>
        </p:nvSpPr>
        <p:spPr>
          <a:xfrm>
            <a:off x="5204594" y="359769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3EDD31-07E4-4478-AA80-A4E36096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84" y="379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FA5ACE-C57A-4A4C-9D40-1FA7EEDC51FC}"/>
              </a:ext>
            </a:extLst>
          </p:cNvPr>
          <p:cNvCxnSpPr>
            <a:cxnSpLocks/>
          </p:cNvCxnSpPr>
          <p:nvPr/>
        </p:nvCxnSpPr>
        <p:spPr bwMode="auto">
          <a:xfrm>
            <a:off x="651454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6F1E4-6E54-483F-A4A0-4E193E708C4D}"/>
              </a:ext>
            </a:extLst>
          </p:cNvPr>
          <p:cNvSpPr txBox="1"/>
          <p:nvPr/>
        </p:nvSpPr>
        <p:spPr>
          <a:xfrm>
            <a:off x="751781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383AD-F8E5-488C-86FC-D0509CC91CA3}"/>
              </a:ext>
            </a:extLst>
          </p:cNvPr>
          <p:cNvSpPr txBox="1"/>
          <p:nvPr/>
        </p:nvSpPr>
        <p:spPr>
          <a:xfrm>
            <a:off x="169410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9E2CEF-EBFD-4748-AB8D-E7A9E7519FD5}"/>
              </a:ext>
            </a:extLst>
          </p:cNvPr>
          <p:cNvSpPr/>
          <p:nvPr/>
        </p:nvSpPr>
        <p:spPr>
          <a:xfrm>
            <a:off x="550444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3C97BC-E659-4669-89EC-6EC03939E5DA}"/>
              </a:ext>
            </a:extLst>
          </p:cNvPr>
          <p:cNvCxnSpPr>
            <a:cxnSpLocks/>
          </p:cNvCxnSpPr>
          <p:nvPr/>
        </p:nvCxnSpPr>
        <p:spPr bwMode="auto">
          <a:xfrm>
            <a:off x="659480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F8A83-4771-4F2A-BA9D-CC524EDCC256}"/>
              </a:ext>
            </a:extLst>
          </p:cNvPr>
          <p:cNvSpPr txBox="1"/>
          <p:nvPr/>
        </p:nvSpPr>
        <p:spPr>
          <a:xfrm>
            <a:off x="752466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2B6ED6-B323-4DAB-95AA-461FCB491F28}"/>
              </a:ext>
            </a:extLst>
          </p:cNvPr>
          <p:cNvSpPr txBox="1"/>
          <p:nvPr/>
        </p:nvSpPr>
        <p:spPr>
          <a:xfrm>
            <a:off x="752466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F9786-F549-4C79-B5D7-F7C8BEDD9E33}"/>
              </a:ext>
            </a:extLst>
          </p:cNvPr>
          <p:cNvSpPr txBox="1"/>
          <p:nvPr/>
        </p:nvSpPr>
        <p:spPr>
          <a:xfrm>
            <a:off x="752466" y="35080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2107CD-FE04-4E5F-B4CA-F01239EC4B21}"/>
              </a:ext>
            </a:extLst>
          </p:cNvPr>
          <p:cNvCxnSpPr>
            <a:cxnSpLocks/>
          </p:cNvCxnSpPr>
          <p:nvPr/>
        </p:nvCxnSpPr>
        <p:spPr bwMode="auto">
          <a:xfrm>
            <a:off x="659480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B4AFF1-4562-4F60-B88A-DF09CBE7DF82}"/>
              </a:ext>
            </a:extLst>
          </p:cNvPr>
          <p:cNvSpPr txBox="1"/>
          <p:nvPr/>
        </p:nvSpPr>
        <p:spPr>
          <a:xfrm>
            <a:off x="924601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23EBA26-58C7-4883-AA82-2EEB8394DB02}"/>
              </a:ext>
            </a:extLst>
          </p:cNvPr>
          <p:cNvCxnSpPr>
            <a:cxnSpLocks/>
          </p:cNvCxnSpPr>
          <p:nvPr/>
        </p:nvCxnSpPr>
        <p:spPr bwMode="auto">
          <a:xfrm>
            <a:off x="2398488" y="27120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8E0904-E291-4091-8579-A70FACB371F5}"/>
              </a:ext>
            </a:extLst>
          </p:cNvPr>
          <p:cNvSpPr txBox="1"/>
          <p:nvPr/>
        </p:nvSpPr>
        <p:spPr>
          <a:xfrm>
            <a:off x="2498815" y="26267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BBC42-FC38-4C57-89DD-C971388392B9}"/>
              </a:ext>
            </a:extLst>
          </p:cNvPr>
          <p:cNvSpPr txBox="1"/>
          <p:nvPr/>
        </p:nvSpPr>
        <p:spPr>
          <a:xfrm>
            <a:off x="1916444" y="26267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63D5D7-A298-4437-818A-2966A933985E}"/>
              </a:ext>
            </a:extLst>
          </p:cNvPr>
          <p:cNvSpPr/>
          <p:nvPr/>
        </p:nvSpPr>
        <p:spPr>
          <a:xfrm>
            <a:off x="2297478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21659A-4D25-4FAF-80B9-C1F49984A72B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318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7657628-9AB2-417A-A3DB-37206B7A384A}"/>
              </a:ext>
            </a:extLst>
          </p:cNvPr>
          <p:cNvSpPr txBox="1"/>
          <p:nvPr/>
        </p:nvSpPr>
        <p:spPr>
          <a:xfrm>
            <a:off x="2499500" y="28816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9D5B69-4D70-4934-8FCB-2907D8985026}"/>
              </a:ext>
            </a:extLst>
          </p:cNvPr>
          <p:cNvSpPr txBox="1"/>
          <p:nvPr/>
        </p:nvSpPr>
        <p:spPr>
          <a:xfrm>
            <a:off x="2499500" y="3207279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7B5DB-61FC-46FF-9A65-72B8DBD79A5C}"/>
              </a:ext>
            </a:extLst>
          </p:cNvPr>
          <p:cNvSpPr txBox="1"/>
          <p:nvPr/>
        </p:nvSpPr>
        <p:spPr>
          <a:xfrm>
            <a:off x="2499500" y="350805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648F3A-7A9D-4C92-99D7-55A4F460C954}"/>
              </a:ext>
            </a:extLst>
          </p:cNvPr>
          <p:cNvCxnSpPr>
            <a:cxnSpLocks/>
          </p:cNvCxnSpPr>
          <p:nvPr/>
        </p:nvCxnSpPr>
        <p:spPr bwMode="auto">
          <a:xfrm>
            <a:off x="2406514" y="39507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C73025-1389-40AC-BE42-62756CBF62D1}"/>
              </a:ext>
            </a:extLst>
          </p:cNvPr>
          <p:cNvSpPr txBox="1"/>
          <p:nvPr/>
        </p:nvSpPr>
        <p:spPr>
          <a:xfrm>
            <a:off x="2671635" y="38141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24E69AD8-C5CF-473E-8E41-4C7F3E1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1" y="2277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7B77747A-4D7C-4438-8FA5-5767AE31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82" y="2277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621589FE-CF92-43A3-B441-4651F75E8536}"/>
              </a:ext>
            </a:extLst>
          </p:cNvPr>
          <p:cNvGrpSpPr/>
          <p:nvPr/>
        </p:nvGrpSpPr>
        <p:grpSpPr>
          <a:xfrm>
            <a:off x="251521" y="1816865"/>
            <a:ext cx="6552728" cy="3420421"/>
            <a:chOff x="207826" y="1813437"/>
            <a:chExt cx="6552728" cy="3420421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8DABB7-BD00-4BF6-B248-546214106613}"/>
                </a:ext>
              </a:extLst>
            </p:cNvPr>
            <p:cNvSpPr/>
            <p:nvPr/>
          </p:nvSpPr>
          <p:spPr>
            <a:xfrm>
              <a:off x="207826" y="2002886"/>
              <a:ext cx="6552728" cy="30429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29">
              <a:extLst>
                <a:ext uri="{FF2B5EF4-FFF2-40B4-BE49-F238E27FC236}">
                  <a16:creationId xmlns:a16="http://schemas.microsoft.com/office/drawing/2014/main" id="{F87FCB00-8038-49E5-85A8-FC98327AD1EB}"/>
                </a:ext>
              </a:extLst>
            </p:cNvPr>
            <p:cNvSpPr/>
            <p:nvPr/>
          </p:nvSpPr>
          <p:spPr>
            <a:xfrm>
              <a:off x="353387" y="181343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12CC50D1-B2B4-499A-8D2A-566B11EB9812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직사각형 21">
            <a:extLst>
              <a:ext uri="{FF2B5EF4-FFF2-40B4-BE49-F238E27FC236}">
                <a16:creationId xmlns:a16="http://schemas.microsoft.com/office/drawing/2014/main" id="{31EA728C-5A8D-4BFB-9B5B-BC1D3370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26089DD-92BB-4D26-B311-D03E898D12F6}"/>
              </a:ext>
            </a:extLst>
          </p:cNvPr>
          <p:cNvCxnSpPr>
            <a:cxnSpLocks/>
          </p:cNvCxnSpPr>
          <p:nvPr/>
        </p:nvCxnSpPr>
        <p:spPr bwMode="auto">
          <a:xfrm>
            <a:off x="706169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0D345F6-9084-4AB3-B543-D95FAFEDD0CA}"/>
              </a:ext>
            </a:extLst>
          </p:cNvPr>
          <p:cNvSpPr txBox="1"/>
          <p:nvPr/>
        </p:nvSpPr>
        <p:spPr>
          <a:xfrm>
            <a:off x="806496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C188D4-C1AC-40A2-B2BF-7F7A09176AAF}"/>
              </a:ext>
            </a:extLst>
          </p:cNvPr>
          <p:cNvSpPr txBox="1"/>
          <p:nvPr/>
        </p:nvSpPr>
        <p:spPr>
          <a:xfrm>
            <a:off x="224125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DF16F80-199E-4828-BED3-A0DA26BC5A72}"/>
              </a:ext>
            </a:extLst>
          </p:cNvPr>
          <p:cNvSpPr/>
          <p:nvPr/>
        </p:nvSpPr>
        <p:spPr>
          <a:xfrm>
            <a:off x="605159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0D81D18-FA8E-480C-A0DF-8AC8221241FD}"/>
              </a:ext>
            </a:extLst>
          </p:cNvPr>
          <p:cNvCxnSpPr>
            <a:cxnSpLocks/>
          </p:cNvCxnSpPr>
          <p:nvPr/>
        </p:nvCxnSpPr>
        <p:spPr bwMode="auto">
          <a:xfrm>
            <a:off x="714195" y="34705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3292BE1-6618-4DBB-A8D5-4828641E8104}"/>
              </a:ext>
            </a:extLst>
          </p:cNvPr>
          <p:cNvSpPr txBox="1"/>
          <p:nvPr/>
        </p:nvSpPr>
        <p:spPr>
          <a:xfrm>
            <a:off x="807181" y="3034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7945204-0239-46E5-8053-4747384BA783}"/>
              </a:ext>
            </a:extLst>
          </p:cNvPr>
          <p:cNvSpPr txBox="1"/>
          <p:nvPr/>
        </p:nvSpPr>
        <p:spPr>
          <a:xfrm>
            <a:off x="807181" y="33596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323427D-FF8B-4C97-BC50-F3BBE96BE955}"/>
              </a:ext>
            </a:extLst>
          </p:cNvPr>
          <p:cNvSpPr txBox="1"/>
          <p:nvPr/>
        </p:nvSpPr>
        <p:spPr>
          <a:xfrm>
            <a:off x="807181" y="36604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BF75E3D-82FC-47CF-B6A4-3391F6E106D8}"/>
              </a:ext>
            </a:extLst>
          </p:cNvPr>
          <p:cNvCxnSpPr>
            <a:cxnSpLocks/>
          </p:cNvCxnSpPr>
          <p:nvPr/>
        </p:nvCxnSpPr>
        <p:spPr bwMode="auto">
          <a:xfrm>
            <a:off x="714195" y="4103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873A826-3CA9-45E7-B3A7-FFA3165BA697}"/>
              </a:ext>
            </a:extLst>
          </p:cNvPr>
          <p:cNvSpPr txBox="1"/>
          <p:nvPr/>
        </p:nvSpPr>
        <p:spPr>
          <a:xfrm>
            <a:off x="979316" y="39665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0827D99-E7D3-44E8-84F9-14740235F00B}"/>
              </a:ext>
            </a:extLst>
          </p:cNvPr>
          <p:cNvCxnSpPr>
            <a:cxnSpLocks/>
          </p:cNvCxnSpPr>
          <p:nvPr/>
        </p:nvCxnSpPr>
        <p:spPr bwMode="auto">
          <a:xfrm>
            <a:off x="2453203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AAD2431-9D45-4DD0-B1B7-CBE96BEE6D23}"/>
              </a:ext>
            </a:extLst>
          </p:cNvPr>
          <p:cNvSpPr txBox="1"/>
          <p:nvPr/>
        </p:nvSpPr>
        <p:spPr>
          <a:xfrm>
            <a:off x="2553530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178428D-0C3B-4795-A440-766CA7D2C123}"/>
              </a:ext>
            </a:extLst>
          </p:cNvPr>
          <p:cNvSpPr txBox="1"/>
          <p:nvPr/>
        </p:nvSpPr>
        <p:spPr>
          <a:xfrm>
            <a:off x="1971159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15345F7-683C-41BC-BAE1-539B2023F1DD}"/>
              </a:ext>
            </a:extLst>
          </p:cNvPr>
          <p:cNvSpPr/>
          <p:nvPr/>
        </p:nvSpPr>
        <p:spPr>
          <a:xfrm>
            <a:off x="2352193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89E10CE-9272-4F1C-B1B6-84949B2FA6A9}"/>
              </a:ext>
            </a:extLst>
          </p:cNvPr>
          <p:cNvCxnSpPr>
            <a:cxnSpLocks/>
          </p:cNvCxnSpPr>
          <p:nvPr/>
        </p:nvCxnSpPr>
        <p:spPr bwMode="auto">
          <a:xfrm>
            <a:off x="2461229" y="34705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A4EF0DD-F3ED-422C-AB06-F3C4486468B5}"/>
              </a:ext>
            </a:extLst>
          </p:cNvPr>
          <p:cNvSpPr txBox="1"/>
          <p:nvPr/>
        </p:nvSpPr>
        <p:spPr>
          <a:xfrm>
            <a:off x="2554215" y="3034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CA5841-A349-4BEC-9EE7-967CEF5C2FB6}"/>
              </a:ext>
            </a:extLst>
          </p:cNvPr>
          <p:cNvSpPr txBox="1"/>
          <p:nvPr/>
        </p:nvSpPr>
        <p:spPr>
          <a:xfrm>
            <a:off x="2554215" y="33596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98989B3-5C26-4527-85D2-321534963F2C}"/>
              </a:ext>
            </a:extLst>
          </p:cNvPr>
          <p:cNvSpPr txBox="1"/>
          <p:nvPr/>
        </p:nvSpPr>
        <p:spPr>
          <a:xfrm>
            <a:off x="2554215" y="36604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992C3AB-C20B-447C-ACD6-201A5EAA72FB}"/>
              </a:ext>
            </a:extLst>
          </p:cNvPr>
          <p:cNvCxnSpPr>
            <a:cxnSpLocks/>
          </p:cNvCxnSpPr>
          <p:nvPr/>
        </p:nvCxnSpPr>
        <p:spPr bwMode="auto">
          <a:xfrm>
            <a:off x="2461229" y="4103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8F3132D-9904-4074-90CB-B4B6D314C8C7}"/>
              </a:ext>
            </a:extLst>
          </p:cNvPr>
          <p:cNvSpPr txBox="1"/>
          <p:nvPr/>
        </p:nvSpPr>
        <p:spPr>
          <a:xfrm>
            <a:off x="2726350" y="39665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35CF894-ECE9-49A5-8AFC-0FC607AE9403}"/>
              </a:ext>
            </a:extLst>
          </p:cNvPr>
          <p:cNvCxnSpPr>
            <a:cxnSpLocks/>
          </p:cNvCxnSpPr>
          <p:nvPr/>
        </p:nvCxnSpPr>
        <p:spPr bwMode="auto">
          <a:xfrm>
            <a:off x="4007785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6B0D9E-10F5-4E67-BFCE-FAFCADB37114}"/>
              </a:ext>
            </a:extLst>
          </p:cNvPr>
          <p:cNvSpPr txBox="1"/>
          <p:nvPr/>
        </p:nvSpPr>
        <p:spPr>
          <a:xfrm>
            <a:off x="4108112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6 2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D2E66D-6ADB-411D-B34D-F416DC990F75}"/>
              </a:ext>
            </a:extLst>
          </p:cNvPr>
          <p:cNvSpPr txBox="1"/>
          <p:nvPr/>
        </p:nvSpPr>
        <p:spPr>
          <a:xfrm>
            <a:off x="3525741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858CD2C-812A-4001-96E5-B2097E059968}"/>
              </a:ext>
            </a:extLst>
          </p:cNvPr>
          <p:cNvSpPr/>
          <p:nvPr/>
        </p:nvSpPr>
        <p:spPr>
          <a:xfrm>
            <a:off x="3906775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48A2D8B-58C9-47D4-9DAD-C16E8BDFB232}"/>
              </a:ext>
            </a:extLst>
          </p:cNvPr>
          <p:cNvCxnSpPr>
            <a:cxnSpLocks/>
          </p:cNvCxnSpPr>
          <p:nvPr/>
        </p:nvCxnSpPr>
        <p:spPr bwMode="auto">
          <a:xfrm>
            <a:off x="4015811" y="34705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6F93E8C-B06D-40AA-BC40-11CDD6BF1C6F}"/>
              </a:ext>
            </a:extLst>
          </p:cNvPr>
          <p:cNvSpPr txBox="1"/>
          <p:nvPr/>
        </p:nvSpPr>
        <p:spPr>
          <a:xfrm>
            <a:off x="4108797" y="3034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14860DB-7641-4421-8A1A-D5C4DCC69723}"/>
              </a:ext>
            </a:extLst>
          </p:cNvPr>
          <p:cNvSpPr txBox="1"/>
          <p:nvPr/>
        </p:nvSpPr>
        <p:spPr>
          <a:xfrm>
            <a:off x="4108797" y="33596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CA5852D-889E-48E6-9B5C-C93349025011}"/>
              </a:ext>
            </a:extLst>
          </p:cNvPr>
          <p:cNvSpPr txBox="1"/>
          <p:nvPr/>
        </p:nvSpPr>
        <p:spPr>
          <a:xfrm>
            <a:off x="4108797" y="36604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08F81F2-12A3-4FFF-A8E3-E9B198CA3AFC}"/>
              </a:ext>
            </a:extLst>
          </p:cNvPr>
          <p:cNvCxnSpPr>
            <a:cxnSpLocks/>
          </p:cNvCxnSpPr>
          <p:nvPr/>
        </p:nvCxnSpPr>
        <p:spPr bwMode="auto">
          <a:xfrm>
            <a:off x="4015811" y="4103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10FFF8B-AD95-4F1B-A9AA-9283D85B18E0}"/>
              </a:ext>
            </a:extLst>
          </p:cNvPr>
          <p:cNvSpPr txBox="1"/>
          <p:nvPr/>
        </p:nvSpPr>
        <p:spPr>
          <a:xfrm>
            <a:off x="4280932" y="39665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B597D2F-416E-4B80-A8CA-B8C2F448AA54}"/>
              </a:ext>
            </a:extLst>
          </p:cNvPr>
          <p:cNvCxnSpPr>
            <a:cxnSpLocks/>
          </p:cNvCxnSpPr>
          <p:nvPr/>
        </p:nvCxnSpPr>
        <p:spPr bwMode="auto">
          <a:xfrm>
            <a:off x="5754819" y="2864487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E404379-4681-4EC6-AD6C-CAC6524C8081}"/>
              </a:ext>
            </a:extLst>
          </p:cNvPr>
          <p:cNvSpPr txBox="1"/>
          <p:nvPr/>
        </p:nvSpPr>
        <p:spPr>
          <a:xfrm>
            <a:off x="5855146" y="2779180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1EA0670-2805-4DE2-A6AE-E1AD51057868}"/>
              </a:ext>
            </a:extLst>
          </p:cNvPr>
          <p:cNvSpPr txBox="1"/>
          <p:nvPr/>
        </p:nvSpPr>
        <p:spPr>
          <a:xfrm>
            <a:off x="5272775" y="2779180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B4D917C-26F1-4D15-9767-2EB9A1B8E76C}"/>
              </a:ext>
            </a:extLst>
          </p:cNvPr>
          <p:cNvSpPr/>
          <p:nvPr/>
        </p:nvSpPr>
        <p:spPr>
          <a:xfrm>
            <a:off x="5653809" y="27137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542429D-9EA9-441C-BC2B-4F59580C376F}"/>
              </a:ext>
            </a:extLst>
          </p:cNvPr>
          <p:cNvCxnSpPr>
            <a:cxnSpLocks/>
          </p:cNvCxnSpPr>
          <p:nvPr/>
        </p:nvCxnSpPr>
        <p:spPr bwMode="auto">
          <a:xfrm>
            <a:off x="5762845" y="34705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CEA4FC4-5C8F-4075-BB01-2754B8D48F99}"/>
              </a:ext>
            </a:extLst>
          </p:cNvPr>
          <p:cNvSpPr txBox="1"/>
          <p:nvPr/>
        </p:nvSpPr>
        <p:spPr>
          <a:xfrm>
            <a:off x="5855831" y="3034063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D143BB-05E9-4C40-B3D4-393CAE6FB39A}"/>
              </a:ext>
            </a:extLst>
          </p:cNvPr>
          <p:cNvSpPr txBox="1"/>
          <p:nvPr/>
        </p:nvSpPr>
        <p:spPr>
          <a:xfrm>
            <a:off x="5855831" y="3359679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C99374-E2E5-4428-8E18-FD085048AE15}"/>
              </a:ext>
            </a:extLst>
          </p:cNvPr>
          <p:cNvSpPr txBox="1"/>
          <p:nvPr/>
        </p:nvSpPr>
        <p:spPr>
          <a:xfrm>
            <a:off x="5855831" y="366045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 </a:t>
            </a:r>
            <a:endParaRPr lang="en-US" altLang="ko-KR" sz="1900" b="1" spc="300" dirty="0">
              <a:solidFill>
                <a:srgbClr val="ED00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B93CAA7-418C-42DF-80F4-413B278D0264}"/>
              </a:ext>
            </a:extLst>
          </p:cNvPr>
          <p:cNvCxnSpPr>
            <a:cxnSpLocks/>
          </p:cNvCxnSpPr>
          <p:nvPr/>
        </p:nvCxnSpPr>
        <p:spPr bwMode="auto">
          <a:xfrm>
            <a:off x="5762845" y="4103139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EAF794D2-2B91-4594-8F83-C3C232E24DF2}"/>
              </a:ext>
            </a:extLst>
          </p:cNvPr>
          <p:cNvSpPr txBox="1"/>
          <p:nvPr/>
        </p:nvSpPr>
        <p:spPr>
          <a:xfrm>
            <a:off x="6027966" y="3966545"/>
            <a:ext cx="50425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9F1BAE-0A73-4C6D-9A35-37042F3601E8}"/>
              </a:ext>
            </a:extLst>
          </p:cNvPr>
          <p:cNvSpPr txBox="1"/>
          <p:nvPr/>
        </p:nvSpPr>
        <p:spPr>
          <a:xfrm>
            <a:off x="807181" y="242748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2985FD8-588F-46A7-B0CC-A84212406EC2}"/>
              </a:ext>
            </a:extLst>
          </p:cNvPr>
          <p:cNvSpPr txBox="1"/>
          <p:nvPr/>
        </p:nvSpPr>
        <p:spPr>
          <a:xfrm>
            <a:off x="2559629" y="2427484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E4D576F-B638-4FC5-8C39-EB6579769ED4}"/>
              </a:ext>
            </a:extLst>
          </p:cNvPr>
          <p:cNvSpPr txBox="1"/>
          <p:nvPr/>
        </p:nvSpPr>
        <p:spPr>
          <a:xfrm>
            <a:off x="4124043" y="2427484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BCF78A2-D663-475B-BBB7-2B26BBDC6C5E}"/>
              </a:ext>
            </a:extLst>
          </p:cNvPr>
          <p:cNvSpPr txBox="1"/>
          <p:nvPr/>
        </p:nvSpPr>
        <p:spPr>
          <a:xfrm>
            <a:off x="5858190" y="242748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878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141D44-C064-4A2F-A36C-A99572CF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" y="1038616"/>
            <a:ext cx="6937792" cy="410986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https://cdata2.tsherpa.co.kr/tsherpa/MultiMedia/Flash/2020/curri/index.html?flashxmlnum=bjsjs0420&amp;classa=A8-C1-32-MM-MM-04-03-04-0-0-0-0&amp;classno=MM_32_04/suh_0302_02_0004/suh_0302_02_0004_205_1.html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84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4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62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5.2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9572" y="1061880"/>
            <a:ext cx="5004556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</a:rPr>
              <a:t>내림이 없는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몇십몇</a:t>
            </a:r>
            <a:r>
              <a:rPr lang="en-US" altLang="ko-KR" sz="1800" dirty="0">
                <a:solidFill>
                  <a:schemeClr val="tx1"/>
                </a:solidFill>
              </a:rPr>
              <a:t>)÷(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의 몫을 구해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9532" y="272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66208" y="272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938929" y="3179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427984" y="3187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912986" y="4967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오리 한 마리의 다리는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연못에 있는 오리들의 다리가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개였다면 오리는 몇 마리일지 구해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3644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4498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936442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03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3440323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35440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오리 한 마리의 다리는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연못에 있는 오리들의 다리가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개였다면 오리는 몇 마리일지 구해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3644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4498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936442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03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3440323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35440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>
            <a:extLst>
              <a:ext uri="{FF2B5EF4-FFF2-40B4-BE49-F238E27FC236}">
                <a16:creationId xmlns:a16="http://schemas.microsoft.com/office/drawing/2014/main" id="{7B86DBB4-FAC7-4229-8291-6E7539FC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D2AB99-0146-4316-9BFD-08DD423E19AB}"/>
              </a:ext>
            </a:extLst>
          </p:cNvPr>
          <p:cNvSpPr/>
          <p:nvPr/>
        </p:nvSpPr>
        <p:spPr>
          <a:xfrm>
            <a:off x="1977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1AE0C4F-B1A0-41B4-B2D7-55D15B6C9462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91829" y="3031101"/>
            <a:ext cx="1276115" cy="1855704"/>
            <a:chOff x="1932636" y="3031101"/>
            <a:chExt cx="1276115" cy="185570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DE8B207-95BF-40FA-89F8-4884BE7478D7}"/>
                </a:ext>
              </a:extLst>
            </p:cNvPr>
            <p:cNvGrpSpPr/>
            <p:nvPr/>
          </p:nvGrpSpPr>
          <p:grpSpPr>
            <a:xfrm>
              <a:off x="2313670" y="3031101"/>
              <a:ext cx="895081" cy="1855704"/>
              <a:chOff x="7682742" y="2887420"/>
              <a:chExt cx="895081" cy="185570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AECAD0-6CC2-44B9-B400-6BACE09E07B5}"/>
                  </a:ext>
                </a:extLst>
              </p:cNvPr>
              <p:cNvSpPr txBox="1"/>
              <p:nvPr/>
            </p:nvSpPr>
            <p:spPr>
              <a:xfrm>
                <a:off x="7884079" y="288742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600" spc="300" dirty="0" smtClean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D008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1600" b="1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B8D5ED3-4BCE-48DD-9600-9ACBDF894F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83752" y="3263046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4F0A64-2B6D-417A-9D22-17AED84AF0D7}"/>
                  </a:ext>
                </a:extLst>
              </p:cNvPr>
              <p:cNvSpPr txBox="1"/>
              <p:nvPr/>
            </p:nvSpPr>
            <p:spPr>
              <a:xfrm>
                <a:off x="7884079" y="3177739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4 6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10D2717-8547-44B3-BBA5-F518FD6F1ACF}"/>
                  </a:ext>
                </a:extLst>
              </p:cNvPr>
              <p:cNvSpPr/>
              <p:nvPr/>
            </p:nvSpPr>
            <p:spPr>
              <a:xfrm>
                <a:off x="7682742" y="3129688"/>
                <a:ext cx="282450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5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25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A9A76F5-98AE-4F54-B5B8-300FE27829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3833586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C7DB4D-FF6C-4C91-A591-6E9BBFE81CE6}"/>
                  </a:ext>
                </a:extLst>
              </p:cNvPr>
              <p:cNvSpPr txBox="1"/>
              <p:nvPr/>
            </p:nvSpPr>
            <p:spPr>
              <a:xfrm>
                <a:off x="7884764" y="3432622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C4843A-F0DA-41DE-A6C5-221D088DC24B}"/>
                  </a:ext>
                </a:extLst>
              </p:cNvPr>
              <p:cNvSpPr txBox="1"/>
              <p:nvPr/>
            </p:nvSpPr>
            <p:spPr>
              <a:xfrm>
                <a:off x="7884764" y="3722726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en-US" altLang="ko-KR" sz="1600" spc="300" dirty="0" smtClean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58698D-D31D-4EC4-969E-8CAA8DCA384C}"/>
                  </a:ext>
                </a:extLst>
              </p:cNvPr>
              <p:cNvSpPr txBox="1"/>
              <p:nvPr/>
            </p:nvSpPr>
            <p:spPr>
              <a:xfrm>
                <a:off x="7884764" y="4023497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solidFill>
                      <a:srgbClr val="ED008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en-US" altLang="ko-KR" sz="1600" spc="300" dirty="0" smtClean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3A32BC5-A57F-4363-A7E4-5193033444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4437065"/>
                <a:ext cx="70125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18F8F6-A937-4ACC-BC91-40C26F9A9E06}"/>
                  </a:ext>
                </a:extLst>
              </p:cNvPr>
              <p:cNvSpPr txBox="1"/>
              <p:nvPr/>
            </p:nvSpPr>
            <p:spPr>
              <a:xfrm>
                <a:off x="8031171" y="4329100"/>
                <a:ext cx="504257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FA6EF4-16D7-4C0D-ACCD-FAE38A567B52}"/>
                </a:ext>
              </a:extLst>
            </p:cNvPr>
            <p:cNvSpPr txBox="1"/>
            <p:nvPr/>
          </p:nvSpPr>
          <p:spPr>
            <a:xfrm>
              <a:off x="1932636" y="3321420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08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내림이 없는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 구하기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883740" y="2108574"/>
            <a:ext cx="5648892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계산할 때는 몫을                에 맞추어 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7" y="23416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9880" y="2196703"/>
            <a:ext cx="93685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자릿값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95" y="24677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7BBC07-91F3-40CF-9B28-9822296EDD50}"/>
              </a:ext>
            </a:extLst>
          </p:cNvPr>
          <p:cNvSpPr/>
          <p:nvPr/>
        </p:nvSpPr>
        <p:spPr>
          <a:xfrm>
            <a:off x="3489445" y="1962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>
            <a:extLst>
              <a:ext uri="{FF2B5EF4-FFF2-40B4-BE49-F238E27FC236}">
                <a16:creationId xmlns:a16="http://schemas.microsoft.com/office/drawing/2014/main" id="{B1D54223-9EE9-4F6C-AAB9-64965DC0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047" y="3481883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56F8D517-AED1-42EC-9ED4-5C027FBC22F9}"/>
              </a:ext>
            </a:extLst>
          </p:cNvPr>
          <p:cNvSpPr txBox="1"/>
          <p:nvPr/>
        </p:nvSpPr>
        <p:spPr>
          <a:xfrm>
            <a:off x="2654226" y="4885577"/>
            <a:ext cx="1665746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÷ 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533FCC-1248-48FD-A127-AD8D2123595D}"/>
              </a:ext>
            </a:extLst>
          </p:cNvPr>
          <p:cNvSpPr txBox="1"/>
          <p:nvPr/>
        </p:nvSpPr>
        <p:spPr>
          <a:xfrm>
            <a:off x="3661158" y="4970317"/>
            <a:ext cx="5223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5E75948-F187-4958-9086-EA4C4CB6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51" y="48154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13C32DF8-FEAF-4F88-BF47-E5C32CC77B2C}"/>
              </a:ext>
            </a:extLst>
          </p:cNvPr>
          <p:cNvSpPr/>
          <p:nvPr/>
        </p:nvSpPr>
        <p:spPr>
          <a:xfrm>
            <a:off x="4103478" y="52232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AFE6D1-D664-4325-B387-22CCC41FDA5B}"/>
              </a:ext>
            </a:extLst>
          </p:cNvPr>
          <p:cNvSpPr txBox="1"/>
          <p:nvPr/>
        </p:nvSpPr>
        <p:spPr>
          <a:xfrm>
            <a:off x="3006191" y="2628026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B487B0-0AFD-4617-82B3-E4C7E3E7519B}"/>
              </a:ext>
            </a:extLst>
          </p:cNvPr>
          <p:cNvCxnSpPr>
            <a:cxnSpLocks/>
          </p:cNvCxnSpPr>
          <p:nvPr/>
        </p:nvCxnSpPr>
        <p:spPr bwMode="auto">
          <a:xfrm>
            <a:off x="2905864" y="3068173"/>
            <a:ext cx="70125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8363AEF-B293-49E1-BE0D-B22AF2F7DB88}"/>
              </a:ext>
            </a:extLst>
          </p:cNvPr>
          <p:cNvSpPr txBox="1"/>
          <p:nvPr/>
        </p:nvSpPr>
        <p:spPr>
          <a:xfrm>
            <a:off x="3006191" y="2982866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D4D213-D006-486D-9688-F9E7FD7CAD9B}"/>
              </a:ext>
            </a:extLst>
          </p:cNvPr>
          <p:cNvSpPr txBox="1"/>
          <p:nvPr/>
        </p:nvSpPr>
        <p:spPr>
          <a:xfrm>
            <a:off x="2423820" y="2982866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EA6DA4-19BB-464C-B31C-97EC90C58E2C}"/>
              </a:ext>
            </a:extLst>
          </p:cNvPr>
          <p:cNvSpPr/>
          <p:nvPr/>
        </p:nvSpPr>
        <p:spPr>
          <a:xfrm>
            <a:off x="2804854" y="291747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0E9E361-B646-4E8A-A97E-3915278F0A40}"/>
              </a:ext>
            </a:extLst>
          </p:cNvPr>
          <p:cNvCxnSpPr>
            <a:cxnSpLocks/>
          </p:cNvCxnSpPr>
          <p:nvPr/>
        </p:nvCxnSpPr>
        <p:spPr bwMode="auto">
          <a:xfrm>
            <a:off x="2905864" y="3764332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B98D949-5B2C-4385-AD60-80C0D3E507CB}"/>
              </a:ext>
            </a:extLst>
          </p:cNvPr>
          <p:cNvSpPr txBox="1"/>
          <p:nvPr/>
        </p:nvSpPr>
        <p:spPr>
          <a:xfrm>
            <a:off x="3006191" y="367902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C55527-3912-46CD-BF0A-F77285E354B1}"/>
              </a:ext>
            </a:extLst>
          </p:cNvPr>
          <p:cNvSpPr txBox="1"/>
          <p:nvPr/>
        </p:nvSpPr>
        <p:spPr>
          <a:xfrm>
            <a:off x="3006191" y="3306425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2FA0C57-F547-4466-A97A-B602F820746F}"/>
              </a:ext>
            </a:extLst>
          </p:cNvPr>
          <p:cNvCxnSpPr>
            <a:cxnSpLocks/>
          </p:cNvCxnSpPr>
          <p:nvPr/>
        </p:nvCxnSpPr>
        <p:spPr bwMode="auto">
          <a:xfrm>
            <a:off x="3032201" y="2791446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F373888-7DB5-4A11-8A2D-A54B86599828}"/>
              </a:ext>
            </a:extLst>
          </p:cNvPr>
          <p:cNvCxnSpPr>
            <a:cxnSpLocks/>
          </p:cNvCxnSpPr>
          <p:nvPr/>
        </p:nvCxnSpPr>
        <p:spPr bwMode="auto">
          <a:xfrm>
            <a:off x="3307460" y="2791446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D3DDC42-1A8F-4EFC-BFEC-C90434DE2845}"/>
              </a:ext>
            </a:extLst>
          </p:cNvPr>
          <p:cNvCxnSpPr>
            <a:cxnSpLocks/>
          </p:cNvCxnSpPr>
          <p:nvPr/>
        </p:nvCxnSpPr>
        <p:spPr bwMode="auto">
          <a:xfrm>
            <a:off x="3591238" y="2791446"/>
            <a:ext cx="0" cy="194323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EF7CFB-6B08-4A5F-823A-EB551D48F025}"/>
              </a:ext>
            </a:extLst>
          </p:cNvPr>
          <p:cNvSpPr txBox="1"/>
          <p:nvPr/>
        </p:nvSpPr>
        <p:spPr>
          <a:xfrm>
            <a:off x="3879071" y="3994020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15B043-D681-46E6-8208-47741EAD4588}"/>
              </a:ext>
            </a:extLst>
          </p:cNvPr>
          <p:cNvSpPr txBox="1"/>
          <p:nvPr/>
        </p:nvSpPr>
        <p:spPr>
          <a:xfrm>
            <a:off x="3869830" y="3288702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sz="1900" spc="-1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2FD130-93C9-4491-9AC9-E4C59EBAEC14}"/>
              </a:ext>
            </a:extLst>
          </p:cNvPr>
          <p:cNvSpPr txBox="1"/>
          <p:nvPr/>
        </p:nvSpPr>
        <p:spPr>
          <a:xfrm>
            <a:off x="3006191" y="4012428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pc="3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7708E0-3DED-494D-9451-F7AFD7258BCB}"/>
              </a:ext>
            </a:extLst>
          </p:cNvPr>
          <p:cNvCxnSpPr>
            <a:cxnSpLocks/>
          </p:cNvCxnSpPr>
          <p:nvPr/>
        </p:nvCxnSpPr>
        <p:spPr bwMode="auto">
          <a:xfrm>
            <a:off x="2905864" y="4447201"/>
            <a:ext cx="701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FC0727B-3DF2-455A-9304-42CEB3991B32}"/>
              </a:ext>
            </a:extLst>
          </p:cNvPr>
          <p:cNvSpPr txBox="1"/>
          <p:nvPr/>
        </p:nvSpPr>
        <p:spPr>
          <a:xfrm>
            <a:off x="3302141" y="4326455"/>
            <a:ext cx="3971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31">
            <a:extLst>
              <a:ext uri="{FF2B5EF4-FFF2-40B4-BE49-F238E27FC236}">
                <a16:creationId xmlns:a16="http://schemas.microsoft.com/office/drawing/2014/main" id="{236FF3EE-B14D-4928-8959-A17C79C1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047" y="4178095"/>
            <a:ext cx="212846" cy="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90566" y="2942507"/>
            <a:ext cx="47749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4" y="306896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938291" y="4522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12406" y="2719733"/>
            <a:ext cx="1945186" cy="54006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">
            <a:extLst>
              <a:ext uri="{FF2B5EF4-FFF2-40B4-BE49-F238E27FC236}">
                <a16:creationId xmlns:a16="http://schemas.microsoft.com/office/drawing/2014/main" id="{AC1D85E7-1B0C-4B6F-9C32-24402DAC6727}"/>
              </a:ext>
            </a:extLst>
          </p:cNvPr>
          <p:cNvSpPr/>
          <p:nvPr/>
        </p:nvSpPr>
        <p:spPr>
          <a:xfrm>
            <a:off x="4088134" y="2719733"/>
            <a:ext cx="1945186" cy="54006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74" y="2780928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5F0AF9E6-6FE5-4B8D-BAD0-7628161F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71" y="2780928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4507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몫을 바르게 구한 것에  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1112406" y="2794640"/>
            <a:ext cx="19451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빈칸을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 클릭 시 정답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FE8AE6C7-07F9-4A3F-B4E6-67CF19EF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12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41C569EC-DB8B-456F-9C65-51D573474D1C}"/>
              </a:ext>
            </a:extLst>
          </p:cNvPr>
          <p:cNvSpPr/>
          <p:nvPr/>
        </p:nvSpPr>
        <p:spPr>
          <a:xfrm>
            <a:off x="1607101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274EBF-A7C7-4E25-AE54-D7A360206CAE}"/>
              </a:ext>
            </a:extLst>
          </p:cNvPr>
          <p:cNvSpPr/>
          <p:nvPr/>
        </p:nvSpPr>
        <p:spPr>
          <a:xfrm>
            <a:off x="4671506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7633F5BE-6D45-4DBC-B71A-15409EB3881A}"/>
              </a:ext>
            </a:extLst>
          </p:cNvPr>
          <p:cNvSpPr txBox="1"/>
          <p:nvPr/>
        </p:nvSpPr>
        <p:spPr>
          <a:xfrm>
            <a:off x="4088134" y="2794640"/>
            <a:ext cx="19451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8506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74" y="2780928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5F0AF9E6-6FE5-4B8D-BAD0-7628161F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71" y="2780928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4507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몫을 바르게 구한 것에  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1112406" y="2794640"/>
            <a:ext cx="19451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FE8AE6C7-07F9-4A3F-B4E6-67CF19EF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12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7633F5BE-6D45-4DBC-B71A-15409EB3881A}"/>
              </a:ext>
            </a:extLst>
          </p:cNvPr>
          <p:cNvSpPr txBox="1"/>
          <p:nvPr/>
        </p:nvSpPr>
        <p:spPr>
          <a:xfrm>
            <a:off x="4088134" y="2794640"/>
            <a:ext cx="19451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F56FC705-2076-43B0-B760-E2E8DFA7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3E5A814-E72B-4D41-9478-00717BFBA3A8}"/>
              </a:ext>
            </a:extLst>
          </p:cNvPr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B41100-CD3B-4AC4-BA1E-F4F002AE19CD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92D860FA-F2D9-4B22-BA82-49C8FCB7CB4D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0B23B0DE-5C4F-407B-8DAC-652C41658700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995760-3756-45C5-9654-1A07BAE1C95A}"/>
                </a:ext>
              </a:extLst>
            </p:cNvPr>
            <p:cNvSpPr txBox="1"/>
            <p:nvPr/>
          </p:nvSpPr>
          <p:spPr>
            <a:xfrm>
              <a:off x="353387" y="4156975"/>
              <a:ext cx="6371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  <a:ea typeface="+mn-ea"/>
                </a:rPr>
                <a:t>42÷2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21</a:t>
              </a:r>
              <a:r>
                <a:rPr lang="ko-KR" altLang="en-US" sz="1600" dirty="0">
                  <a:latin typeface="+mn-ea"/>
                  <a:ea typeface="+mn-ea"/>
                </a:rPr>
                <a:t>이고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44÷2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이므로 몫을 바르게 구한 것은 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44÷2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en-US" altLang="ko-KR" sz="16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1112406" y="2719733"/>
            <a:ext cx="1945186" cy="54006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1">
            <a:extLst>
              <a:ext uri="{FF2B5EF4-FFF2-40B4-BE49-F238E27FC236}">
                <a16:creationId xmlns:a16="http://schemas.microsoft.com/office/drawing/2014/main" id="{AC1D85E7-1B0C-4B6F-9C32-24402DAC6727}"/>
              </a:ext>
            </a:extLst>
          </p:cNvPr>
          <p:cNvSpPr/>
          <p:nvPr/>
        </p:nvSpPr>
        <p:spPr>
          <a:xfrm>
            <a:off x="4088134" y="2719733"/>
            <a:ext cx="1945186" cy="54006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3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771393" y="266225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8A798A-C1BD-4FCD-8F23-2EA68D5D3233}"/>
              </a:ext>
            </a:extLst>
          </p:cNvPr>
          <p:cNvSpPr txBox="1"/>
          <p:nvPr/>
        </p:nvSpPr>
        <p:spPr>
          <a:xfrm>
            <a:off x="1678834" y="266225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1DC87F97-23B3-442B-9781-F92897F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854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56C03A-CCAB-467B-8872-C2A517A06C1E}"/>
              </a:ext>
            </a:extLst>
          </p:cNvPr>
          <p:cNvCxnSpPr>
            <a:cxnSpLocks/>
          </p:cNvCxnSpPr>
          <p:nvPr/>
        </p:nvCxnSpPr>
        <p:spPr bwMode="auto">
          <a:xfrm>
            <a:off x="3424724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93872-5044-438A-98DF-C4436FA00E06}"/>
              </a:ext>
            </a:extLst>
          </p:cNvPr>
          <p:cNvSpPr/>
          <p:nvPr/>
        </p:nvSpPr>
        <p:spPr>
          <a:xfrm>
            <a:off x="3323714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C8177BC-42F4-4533-8E59-2945B53C1693}"/>
              </a:ext>
            </a:extLst>
          </p:cNvPr>
          <p:cNvCxnSpPr>
            <a:cxnSpLocks/>
          </p:cNvCxnSpPr>
          <p:nvPr/>
        </p:nvCxnSpPr>
        <p:spPr bwMode="auto">
          <a:xfrm>
            <a:off x="3424724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C81D54-0A4C-4A81-A236-E5C8478A4BF7}"/>
              </a:ext>
            </a:extLst>
          </p:cNvPr>
          <p:cNvCxnSpPr>
            <a:cxnSpLocks/>
          </p:cNvCxnSpPr>
          <p:nvPr/>
        </p:nvCxnSpPr>
        <p:spPr bwMode="auto">
          <a:xfrm>
            <a:off x="3424724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A3E039-5AAE-4576-B44F-DAC40C1530AE}"/>
              </a:ext>
            </a:extLst>
          </p:cNvPr>
          <p:cNvSpPr txBox="1"/>
          <p:nvPr/>
        </p:nvSpPr>
        <p:spPr>
          <a:xfrm>
            <a:off x="3491709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E1D7-9A16-4D05-9F96-B3DF1E07C649}"/>
              </a:ext>
            </a:extLst>
          </p:cNvPr>
          <p:cNvSpPr txBox="1"/>
          <p:nvPr/>
        </p:nvSpPr>
        <p:spPr>
          <a:xfrm>
            <a:off x="395018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A66AD-BB09-4EA6-8319-F6754C953E44}"/>
              </a:ext>
            </a:extLst>
          </p:cNvPr>
          <p:cNvSpPr txBox="1"/>
          <p:nvPr/>
        </p:nvSpPr>
        <p:spPr>
          <a:xfrm>
            <a:off x="3520289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FF07-1AFF-4A04-BE90-583935852C8F}"/>
              </a:ext>
            </a:extLst>
          </p:cNvPr>
          <p:cNvSpPr txBox="1"/>
          <p:nvPr/>
        </p:nvSpPr>
        <p:spPr>
          <a:xfrm>
            <a:off x="3491709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F91112-D773-4D08-9D7B-63A43AB96C75}"/>
              </a:ext>
            </a:extLst>
          </p:cNvPr>
          <p:cNvSpPr txBox="1"/>
          <p:nvPr/>
        </p:nvSpPr>
        <p:spPr>
          <a:xfrm>
            <a:off x="3945501" y="35005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3BC08-4D50-42B6-A99A-90CB2E9A37F5}"/>
              </a:ext>
            </a:extLst>
          </p:cNvPr>
          <p:cNvSpPr txBox="1"/>
          <p:nvPr/>
        </p:nvSpPr>
        <p:spPr>
          <a:xfrm>
            <a:off x="3950188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8EDF04-95CE-4A7D-A423-334D39605863}"/>
              </a:ext>
            </a:extLst>
          </p:cNvPr>
          <p:cNvSpPr txBox="1"/>
          <p:nvPr/>
        </p:nvSpPr>
        <p:spPr>
          <a:xfrm>
            <a:off x="3520289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E1464D5-D618-41A7-B039-ECE37939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B493FB23-2A08-40F2-BC98-BEF4517E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7FA6F6E9-33CD-4B99-BAE9-2D188EAA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77A4680E-87AC-4917-8DB8-FEDDCEA5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5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DFE5763E-5F86-4EB6-98FD-227BD9D1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1EE96DF-B427-443E-B4DA-92A4298E0A78}"/>
              </a:ext>
            </a:extLst>
          </p:cNvPr>
          <p:cNvSpPr txBox="1"/>
          <p:nvPr/>
        </p:nvSpPr>
        <p:spPr>
          <a:xfrm>
            <a:off x="3168912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FAF9CBF-5D60-44A8-BF12-EC2A4A1CA1A1}"/>
              </a:ext>
            </a:extLst>
          </p:cNvPr>
          <p:cNvCxnSpPr>
            <a:cxnSpLocks/>
          </p:cNvCxnSpPr>
          <p:nvPr/>
        </p:nvCxnSpPr>
        <p:spPr bwMode="auto">
          <a:xfrm>
            <a:off x="5250883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3BE348-60BA-43C5-8411-0E9E2173C470}"/>
              </a:ext>
            </a:extLst>
          </p:cNvPr>
          <p:cNvSpPr/>
          <p:nvPr/>
        </p:nvSpPr>
        <p:spPr>
          <a:xfrm>
            <a:off x="5149873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632D94-53A2-4E9E-A096-8C5833E21239}"/>
              </a:ext>
            </a:extLst>
          </p:cNvPr>
          <p:cNvCxnSpPr>
            <a:cxnSpLocks/>
          </p:cNvCxnSpPr>
          <p:nvPr/>
        </p:nvCxnSpPr>
        <p:spPr bwMode="auto">
          <a:xfrm>
            <a:off x="5250883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C5C7E69-6281-45A0-B883-D997F7F2A71E}"/>
              </a:ext>
            </a:extLst>
          </p:cNvPr>
          <p:cNvCxnSpPr>
            <a:cxnSpLocks/>
          </p:cNvCxnSpPr>
          <p:nvPr/>
        </p:nvCxnSpPr>
        <p:spPr bwMode="auto">
          <a:xfrm>
            <a:off x="5250883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83179E-C199-45FD-BEDF-B313DC21BD40}"/>
              </a:ext>
            </a:extLst>
          </p:cNvPr>
          <p:cNvSpPr txBox="1"/>
          <p:nvPr/>
        </p:nvSpPr>
        <p:spPr>
          <a:xfrm>
            <a:off x="531786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780363-B4BE-4754-8FA4-9CB1B49C83F8}"/>
              </a:ext>
            </a:extLst>
          </p:cNvPr>
          <p:cNvSpPr txBox="1"/>
          <p:nvPr/>
        </p:nvSpPr>
        <p:spPr>
          <a:xfrm>
            <a:off x="5776347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A7CEC4-C2D6-443F-BD7D-95D768C3982F}"/>
              </a:ext>
            </a:extLst>
          </p:cNvPr>
          <p:cNvSpPr txBox="1"/>
          <p:nvPr/>
        </p:nvSpPr>
        <p:spPr>
          <a:xfrm>
            <a:off x="5346448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1B8AE2-0DCB-421C-8FC8-C1CFB71B22B9}"/>
              </a:ext>
            </a:extLst>
          </p:cNvPr>
          <p:cNvSpPr txBox="1"/>
          <p:nvPr/>
        </p:nvSpPr>
        <p:spPr>
          <a:xfrm>
            <a:off x="5317868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DCD0DE-09C6-4E58-A6DC-DFB7CA909F78}"/>
              </a:ext>
            </a:extLst>
          </p:cNvPr>
          <p:cNvSpPr txBox="1"/>
          <p:nvPr/>
        </p:nvSpPr>
        <p:spPr>
          <a:xfrm>
            <a:off x="5771660" y="35005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561D2D-5D86-4126-B741-56C7BACCBBD6}"/>
              </a:ext>
            </a:extLst>
          </p:cNvPr>
          <p:cNvSpPr txBox="1"/>
          <p:nvPr/>
        </p:nvSpPr>
        <p:spPr>
          <a:xfrm>
            <a:off x="5776347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FF8EBC-EB8A-4C0B-8E10-62C4D5A786D5}"/>
              </a:ext>
            </a:extLst>
          </p:cNvPr>
          <p:cNvSpPr txBox="1"/>
          <p:nvPr/>
        </p:nvSpPr>
        <p:spPr>
          <a:xfrm>
            <a:off x="5346448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17FD16D2-9A53-4A0E-90B5-F107BB54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80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BF4A9E88-E283-4600-AE54-FB253A01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DB358A8C-9A5C-4F9C-8012-62F39261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80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BAA81934-2661-4EA5-91F3-0E1685C6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34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79ACA828-C9C3-4472-BDDE-FE877322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777E98F-1A34-4A61-A365-9F8E4E37BED0}"/>
              </a:ext>
            </a:extLst>
          </p:cNvPr>
          <p:cNvSpPr txBox="1"/>
          <p:nvPr/>
        </p:nvSpPr>
        <p:spPr>
          <a:xfrm>
            <a:off x="4995071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752054-7CE4-4446-9298-AFEC783C65FB}"/>
              </a:ext>
            </a:extLst>
          </p:cNvPr>
          <p:cNvSpPr txBox="1"/>
          <p:nvPr/>
        </p:nvSpPr>
        <p:spPr>
          <a:xfrm>
            <a:off x="771393" y="386742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15D90-A9D3-4F4D-877E-F9BAF68B8287}"/>
              </a:ext>
            </a:extLst>
          </p:cNvPr>
          <p:cNvSpPr txBox="1"/>
          <p:nvPr/>
        </p:nvSpPr>
        <p:spPr>
          <a:xfrm>
            <a:off x="1678834" y="3867424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A48D1AF6-445F-468D-9CCD-AA6FB31C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0597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C18D7E-3C91-4103-9CD1-9EF54447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" y="1336910"/>
            <a:ext cx="6881213" cy="39952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5387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51620" y="2438890"/>
            <a:ext cx="478853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줄넘기 </a:t>
            </a:r>
            <a:r>
              <a:rPr lang="ko-KR" altLang="en-US" sz="32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66796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771393" y="266225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8A798A-C1BD-4FCD-8F23-2EA68D5D3233}"/>
              </a:ext>
            </a:extLst>
          </p:cNvPr>
          <p:cNvSpPr txBox="1"/>
          <p:nvPr/>
        </p:nvSpPr>
        <p:spPr>
          <a:xfrm>
            <a:off x="1678834" y="266225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1DC87F97-23B3-442B-9781-F92897F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854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56C03A-CCAB-467B-8872-C2A517A06C1E}"/>
              </a:ext>
            </a:extLst>
          </p:cNvPr>
          <p:cNvCxnSpPr>
            <a:cxnSpLocks/>
          </p:cNvCxnSpPr>
          <p:nvPr/>
        </p:nvCxnSpPr>
        <p:spPr bwMode="auto">
          <a:xfrm>
            <a:off x="3424724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A93872-5044-438A-98DF-C4436FA00E06}"/>
              </a:ext>
            </a:extLst>
          </p:cNvPr>
          <p:cNvSpPr/>
          <p:nvPr/>
        </p:nvSpPr>
        <p:spPr>
          <a:xfrm>
            <a:off x="3323714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C8177BC-42F4-4533-8E59-2945B53C1693}"/>
              </a:ext>
            </a:extLst>
          </p:cNvPr>
          <p:cNvCxnSpPr>
            <a:cxnSpLocks/>
          </p:cNvCxnSpPr>
          <p:nvPr/>
        </p:nvCxnSpPr>
        <p:spPr bwMode="auto">
          <a:xfrm>
            <a:off x="3424724" y="3451185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C81D54-0A4C-4A81-A236-E5C8478A4BF7}"/>
              </a:ext>
            </a:extLst>
          </p:cNvPr>
          <p:cNvCxnSpPr>
            <a:cxnSpLocks/>
          </p:cNvCxnSpPr>
          <p:nvPr/>
        </p:nvCxnSpPr>
        <p:spPr bwMode="auto">
          <a:xfrm>
            <a:off x="3424724" y="4387289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A3E039-5AAE-4576-B44F-DAC40C1530AE}"/>
              </a:ext>
            </a:extLst>
          </p:cNvPr>
          <p:cNvSpPr txBox="1"/>
          <p:nvPr/>
        </p:nvSpPr>
        <p:spPr>
          <a:xfrm>
            <a:off x="3491709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E1D7-9A16-4D05-9F96-B3DF1E07C649}"/>
              </a:ext>
            </a:extLst>
          </p:cNvPr>
          <p:cNvSpPr txBox="1"/>
          <p:nvPr/>
        </p:nvSpPr>
        <p:spPr>
          <a:xfrm>
            <a:off x="395018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A66AD-BB09-4EA6-8319-F6754C953E44}"/>
              </a:ext>
            </a:extLst>
          </p:cNvPr>
          <p:cNvSpPr txBox="1"/>
          <p:nvPr/>
        </p:nvSpPr>
        <p:spPr>
          <a:xfrm>
            <a:off x="3520289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2FF07-1AFF-4A04-BE90-583935852C8F}"/>
              </a:ext>
            </a:extLst>
          </p:cNvPr>
          <p:cNvSpPr txBox="1"/>
          <p:nvPr/>
        </p:nvSpPr>
        <p:spPr>
          <a:xfrm>
            <a:off x="3491709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F91112-D773-4D08-9D7B-63A43AB96C75}"/>
              </a:ext>
            </a:extLst>
          </p:cNvPr>
          <p:cNvSpPr txBox="1"/>
          <p:nvPr/>
        </p:nvSpPr>
        <p:spPr>
          <a:xfrm>
            <a:off x="3945501" y="35005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3BC08-4D50-42B6-A99A-90CB2E9A37F5}"/>
              </a:ext>
            </a:extLst>
          </p:cNvPr>
          <p:cNvSpPr txBox="1"/>
          <p:nvPr/>
        </p:nvSpPr>
        <p:spPr>
          <a:xfrm>
            <a:off x="3950188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8EDF04-95CE-4A7D-A423-334D39605863}"/>
              </a:ext>
            </a:extLst>
          </p:cNvPr>
          <p:cNvSpPr txBox="1"/>
          <p:nvPr/>
        </p:nvSpPr>
        <p:spPr>
          <a:xfrm>
            <a:off x="3520289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2E1464D5-D618-41A7-B039-ECE37939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B493FB23-2A08-40F2-BC98-BEF4517E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7FA6F6E9-33CD-4B99-BAE9-2D188EAA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21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77A4680E-87AC-4917-8DB8-FEDDCEA5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5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DFE5763E-5F86-4EB6-98FD-227BD9D1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83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1EE96DF-B427-443E-B4DA-92A4298E0A78}"/>
              </a:ext>
            </a:extLst>
          </p:cNvPr>
          <p:cNvSpPr txBox="1"/>
          <p:nvPr/>
        </p:nvSpPr>
        <p:spPr>
          <a:xfrm>
            <a:off x="3168912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FAF9CBF-5D60-44A8-BF12-EC2A4A1CA1A1}"/>
              </a:ext>
            </a:extLst>
          </p:cNvPr>
          <p:cNvCxnSpPr>
            <a:cxnSpLocks/>
          </p:cNvCxnSpPr>
          <p:nvPr/>
        </p:nvCxnSpPr>
        <p:spPr bwMode="auto">
          <a:xfrm>
            <a:off x="5250883" y="2697601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3BE348-60BA-43C5-8411-0E9E2173C470}"/>
              </a:ext>
            </a:extLst>
          </p:cNvPr>
          <p:cNvSpPr/>
          <p:nvPr/>
        </p:nvSpPr>
        <p:spPr>
          <a:xfrm>
            <a:off x="5149873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6632D94-53A2-4E9E-A096-8C5833E21239}"/>
              </a:ext>
            </a:extLst>
          </p:cNvPr>
          <p:cNvCxnSpPr>
            <a:cxnSpLocks/>
          </p:cNvCxnSpPr>
          <p:nvPr/>
        </p:nvCxnSpPr>
        <p:spPr bwMode="auto">
          <a:xfrm>
            <a:off x="5250883" y="3451185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C5C7E69-6281-45A0-B883-D997F7F2A71E}"/>
              </a:ext>
            </a:extLst>
          </p:cNvPr>
          <p:cNvCxnSpPr>
            <a:cxnSpLocks/>
          </p:cNvCxnSpPr>
          <p:nvPr/>
        </p:nvCxnSpPr>
        <p:spPr bwMode="auto">
          <a:xfrm>
            <a:off x="5250883" y="4387289"/>
            <a:ext cx="93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83179E-C199-45FD-BEDF-B313DC21BD40}"/>
              </a:ext>
            </a:extLst>
          </p:cNvPr>
          <p:cNvSpPr txBox="1"/>
          <p:nvPr/>
        </p:nvSpPr>
        <p:spPr>
          <a:xfrm>
            <a:off x="531786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780363-B4BE-4754-8FA4-9CB1B49C83F8}"/>
              </a:ext>
            </a:extLst>
          </p:cNvPr>
          <p:cNvSpPr txBox="1"/>
          <p:nvPr/>
        </p:nvSpPr>
        <p:spPr>
          <a:xfrm>
            <a:off x="5776347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A7CEC4-C2D6-443F-BD7D-95D768C3982F}"/>
              </a:ext>
            </a:extLst>
          </p:cNvPr>
          <p:cNvSpPr txBox="1"/>
          <p:nvPr/>
        </p:nvSpPr>
        <p:spPr>
          <a:xfrm>
            <a:off x="5346448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1B8AE2-0DCB-421C-8FC8-C1CFB71B22B9}"/>
              </a:ext>
            </a:extLst>
          </p:cNvPr>
          <p:cNvSpPr txBox="1"/>
          <p:nvPr/>
        </p:nvSpPr>
        <p:spPr>
          <a:xfrm>
            <a:off x="5317868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DCD0DE-09C6-4E58-A6DC-DFB7CA909F78}"/>
              </a:ext>
            </a:extLst>
          </p:cNvPr>
          <p:cNvSpPr txBox="1"/>
          <p:nvPr/>
        </p:nvSpPr>
        <p:spPr>
          <a:xfrm>
            <a:off x="5771660" y="35005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561D2D-5D86-4126-B741-56C7BACCBBD6}"/>
              </a:ext>
            </a:extLst>
          </p:cNvPr>
          <p:cNvSpPr txBox="1"/>
          <p:nvPr/>
        </p:nvSpPr>
        <p:spPr>
          <a:xfrm>
            <a:off x="5776347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FF8EBC-EB8A-4C0B-8E10-62C4D5A786D5}"/>
              </a:ext>
            </a:extLst>
          </p:cNvPr>
          <p:cNvSpPr txBox="1"/>
          <p:nvPr/>
        </p:nvSpPr>
        <p:spPr>
          <a:xfrm>
            <a:off x="5346448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17FD16D2-9A53-4A0E-90B5-F107BB54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80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BF4A9E88-E283-4600-AE54-FB253A01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DB358A8C-9A5C-4F9C-8012-62F39261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80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BAA81934-2661-4EA5-91F3-0E1685C6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34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79ACA828-C9C3-4472-BDDE-FE877322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2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777E98F-1A34-4A61-A365-9F8E4E37BED0}"/>
              </a:ext>
            </a:extLst>
          </p:cNvPr>
          <p:cNvSpPr txBox="1"/>
          <p:nvPr/>
        </p:nvSpPr>
        <p:spPr>
          <a:xfrm>
            <a:off x="4995071" y="2591447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752054-7CE4-4446-9298-AFEC783C65FB}"/>
              </a:ext>
            </a:extLst>
          </p:cNvPr>
          <p:cNvSpPr txBox="1"/>
          <p:nvPr/>
        </p:nvSpPr>
        <p:spPr>
          <a:xfrm>
            <a:off x="771393" y="3867424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15D90-A9D3-4F4D-877E-F9BAF68B8287}"/>
              </a:ext>
            </a:extLst>
          </p:cNvPr>
          <p:cNvSpPr txBox="1"/>
          <p:nvPr/>
        </p:nvSpPr>
        <p:spPr>
          <a:xfrm>
            <a:off x="1678834" y="3867424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A48D1AF6-445F-468D-9CCD-AA6FB31C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0597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21">
            <a:extLst>
              <a:ext uri="{FF2B5EF4-FFF2-40B4-BE49-F238E27FC236}">
                <a16:creationId xmlns:a16="http://schemas.microsoft.com/office/drawing/2014/main" id="{7B86DBB4-FAC7-4229-8291-6E7539FC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9D2AB99-0146-4316-9BFD-08DD423E19AB}"/>
              </a:ext>
            </a:extLst>
          </p:cNvPr>
          <p:cNvSpPr/>
          <p:nvPr/>
        </p:nvSpPr>
        <p:spPr>
          <a:xfrm>
            <a:off x="197725" y="3031101"/>
            <a:ext cx="6667165" cy="1982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29">
            <a:extLst>
              <a:ext uri="{FF2B5EF4-FFF2-40B4-BE49-F238E27FC236}">
                <a16:creationId xmlns:a16="http://schemas.microsoft.com/office/drawing/2014/main" id="{21AE0C4F-B1A0-41B4-B2D7-55D15B6C9462}"/>
              </a:ext>
            </a:extLst>
          </p:cNvPr>
          <p:cNvSpPr/>
          <p:nvPr/>
        </p:nvSpPr>
        <p:spPr>
          <a:xfrm>
            <a:off x="397082" y="28277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11" name="직각 삼각형 110">
            <a:extLst>
              <a:ext uri="{FF2B5EF4-FFF2-40B4-BE49-F238E27FC236}">
                <a16:creationId xmlns:a16="http://schemas.microsoft.com/office/drawing/2014/main" id="{CEAF7CA7-23F1-46E5-9DC4-C3B305830E7E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8F21772-1345-4ED1-AD88-EB9948C20733}"/>
              </a:ext>
            </a:extLst>
          </p:cNvPr>
          <p:cNvGrpSpPr/>
          <p:nvPr/>
        </p:nvGrpSpPr>
        <p:grpSpPr>
          <a:xfrm>
            <a:off x="745939" y="3031101"/>
            <a:ext cx="895081" cy="1855704"/>
            <a:chOff x="7682742" y="2887420"/>
            <a:chExt cx="895081" cy="185570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F2CA65C-284C-43BB-9CD5-F54A3CFA1643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EB5A1A1E-EC2D-4DCB-9AD5-2D385F3B3F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098960-0166-456C-A279-8D3BFE4FBE4A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6 3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BE8B770-0F7F-4A63-908A-53AAF94DAB7C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5D45A99-D0EC-41C8-9423-DE9926869D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7D5CA3A-089C-4A62-A958-1AB09A31D9E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5432B0C-A6D1-4287-9103-18272CDFEFCF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AB8DEE8-DFC1-451E-A5B8-966CA050EB59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2B5764B-3572-489C-96EF-47D760C03F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52CB429-DE15-46B3-8E5F-86A53FB9C7BC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DE8B207-95BF-40FA-89F8-4884BE7478D7}"/>
              </a:ext>
            </a:extLst>
          </p:cNvPr>
          <p:cNvGrpSpPr/>
          <p:nvPr/>
        </p:nvGrpSpPr>
        <p:grpSpPr>
          <a:xfrm>
            <a:off x="2313670" y="3031101"/>
            <a:ext cx="895081" cy="1855704"/>
            <a:chOff x="7682742" y="2887420"/>
            <a:chExt cx="895081" cy="185570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AECAD0-6CC2-44B9-B400-6BACE09E07B5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B8D5ED3-4BCE-48DD-9600-9ACBDF894F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34F0A64-2B6D-417A-9D22-17AED84AF0D7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7 7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10D2717-8547-44B3-BBA5-F518FD6F1ACF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1A9A76F5-98AE-4F54-B5B8-300FE2782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C7DB4D-FF6C-4C91-A591-6E9BBFE81CE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9C4843A-F0DA-41DE-A6C5-221D088DC24B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458698D-D31D-4EC4-969E-8CAA8DCA384C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3A32BC5-A57F-4363-A7E4-5193033444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D18F8F6-A937-4ACC-BC91-40C26F9A9E06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AF574B2-C4C8-465C-AA53-3D7D8DAE3ED9}"/>
              </a:ext>
            </a:extLst>
          </p:cNvPr>
          <p:cNvGrpSpPr/>
          <p:nvPr/>
        </p:nvGrpSpPr>
        <p:grpSpPr>
          <a:xfrm>
            <a:off x="3952691" y="3031101"/>
            <a:ext cx="895081" cy="1855704"/>
            <a:chOff x="7682742" y="2887420"/>
            <a:chExt cx="895081" cy="185570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20A605-6C86-46CB-AEAE-8B0C1BFA8ECB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2B58B82-62F0-41D3-A65F-6EF6D55D60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E004D1F-CD7C-4EB9-8BD9-F66CBEEA02C6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3 9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65C4307-4F41-4F94-9EB5-EAA9AD4A7044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CC3A915A-E66D-47B6-9CDB-5ED4A3F9B4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5256C0D-C990-42BF-B189-BF66CA253B8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47C60F7-1931-4E94-81B1-F5D5A71E6588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912FB6-8106-409F-BB68-710CBCD520BF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6C46DD0-6071-4246-B350-6985CB700C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479A017-036F-486D-9A1D-23C428C978A1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31BBE5CE-584A-47DE-A7DD-97CEF25C6076}"/>
              </a:ext>
            </a:extLst>
          </p:cNvPr>
          <p:cNvGrpSpPr/>
          <p:nvPr/>
        </p:nvGrpSpPr>
        <p:grpSpPr>
          <a:xfrm>
            <a:off x="5550990" y="3031101"/>
            <a:ext cx="895081" cy="1855704"/>
            <a:chOff x="7682742" y="2887420"/>
            <a:chExt cx="895081" cy="1855704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C5BE113-D01C-4723-A26A-04B5288BE342}"/>
                </a:ext>
              </a:extLst>
            </p:cNvPr>
            <p:cNvSpPr txBox="1"/>
            <p:nvPr/>
          </p:nvSpPr>
          <p:spPr>
            <a:xfrm>
              <a:off x="7884079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9D680331-4F5C-4F95-9923-D4AF82EB7C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44374FC-269A-459C-81EF-8F9CDD8AFA22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BE73162F-9ECF-491D-A6D8-60590AFF8DF1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27CD36F-42C0-4F97-A90D-196CFDC497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0F4C8F9-8443-43BE-B2AC-F9CCDC34417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A160B9-9D6F-41AF-BD26-6D654F7320F3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0C716D2-4E9E-4CE8-AE1B-D2C7324B132F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0D775B3-3505-4F80-AF95-B0A13D6D21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F39512E-BFD8-4336-AF9D-C46121FF26BA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633E3C6-B8EF-416B-A552-F2674731B193}"/>
              </a:ext>
            </a:extLst>
          </p:cNvPr>
          <p:cNvSpPr txBox="1"/>
          <p:nvPr/>
        </p:nvSpPr>
        <p:spPr>
          <a:xfrm>
            <a:off x="364905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CFA6EF4-16D7-4C0D-ACCD-FAE38A567B52}"/>
              </a:ext>
            </a:extLst>
          </p:cNvPr>
          <p:cNvSpPr txBox="1"/>
          <p:nvPr/>
        </p:nvSpPr>
        <p:spPr>
          <a:xfrm>
            <a:off x="1932636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177F2D-F9DF-4342-951A-CA48B16134C8}"/>
              </a:ext>
            </a:extLst>
          </p:cNvPr>
          <p:cNvSpPr txBox="1"/>
          <p:nvPr/>
        </p:nvSpPr>
        <p:spPr>
          <a:xfrm>
            <a:off x="3571657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588830E-FCD7-40CA-90C3-6C50D791FC2B}"/>
              </a:ext>
            </a:extLst>
          </p:cNvPr>
          <p:cNvSpPr txBox="1"/>
          <p:nvPr/>
        </p:nvSpPr>
        <p:spPr>
          <a:xfrm>
            <a:off x="5169956" y="3321420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92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자루를 학생 한 명에게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명에게 나누어 줄 수 있는지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69" y="293294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10" y="344042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2874904" y="293294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99" y="27998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2873905" y="3435769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17" y="37092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3332379" y="342773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41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21216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212168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683568" y="1718144"/>
            <a:ext cx="579664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611560" y="2024844"/>
            <a:ext cx="8616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1511660" y="2024844"/>
            <a:ext cx="479061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/>
          <p:cNvSpPr/>
          <p:nvPr/>
        </p:nvSpPr>
        <p:spPr>
          <a:xfrm>
            <a:off x="6346326" y="2381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78" y="302468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61" y="305259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2057513" y="3024688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08" y="28915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4727456" y="3047938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71" y="2871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5185930" y="3039903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C5289F-5099-4A35-9B09-C97EA45D3FA1}"/>
              </a:ext>
            </a:extLst>
          </p:cNvPr>
          <p:cNvSpPr/>
          <p:nvPr/>
        </p:nvSpPr>
        <p:spPr>
          <a:xfrm>
            <a:off x="173087" y="2811824"/>
            <a:ext cx="6667165" cy="2196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:a16="http://schemas.microsoft.com/office/drawing/2014/main" id="{30ADD699-BAE9-4C08-88E9-CA81DB93CAD0}"/>
              </a:ext>
            </a:extLst>
          </p:cNvPr>
          <p:cNvSpPr/>
          <p:nvPr/>
        </p:nvSpPr>
        <p:spPr>
          <a:xfrm>
            <a:off x="301044" y="260171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D4DD71B4-6A1C-4A89-98C1-7623B711295D}"/>
              </a:ext>
            </a:extLst>
          </p:cNvPr>
          <p:cNvSpPr/>
          <p:nvPr/>
        </p:nvSpPr>
        <p:spPr>
          <a:xfrm flipH="1" flipV="1">
            <a:off x="5059717" y="5020156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C0BA8-AE37-4D32-B683-2DE1A1CCF843}"/>
              </a:ext>
            </a:extLst>
          </p:cNvPr>
          <p:cNvSpPr txBox="1"/>
          <p:nvPr/>
        </p:nvSpPr>
        <p:spPr>
          <a:xfrm>
            <a:off x="438767" y="2938799"/>
            <a:ext cx="634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연필 </a:t>
            </a:r>
            <a:r>
              <a:rPr lang="en-US" altLang="ko-KR" sz="1600" dirty="0">
                <a:latin typeface="+mn-ea"/>
                <a:ea typeface="+mn-ea"/>
              </a:rPr>
              <a:t>69</a:t>
            </a:r>
            <a:r>
              <a:rPr lang="ko-KR" altLang="en-US" sz="1600" dirty="0">
                <a:latin typeface="+mn-ea"/>
                <a:ea typeface="+mn-ea"/>
              </a:rPr>
              <a:t>자루를 한 명에게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 err="1">
                <a:latin typeface="+mn-ea"/>
                <a:ea typeface="+mn-ea"/>
              </a:rPr>
              <a:t>자루씩</a:t>
            </a:r>
            <a:r>
              <a:rPr lang="ko-KR" altLang="en-US" sz="1600" dirty="0">
                <a:latin typeface="+mn-ea"/>
                <a:ea typeface="+mn-ea"/>
              </a:rPr>
              <a:t> 나누어 주므로 </a:t>
            </a:r>
            <a:r>
              <a:rPr lang="en-US" altLang="ko-KR" sz="1600" dirty="0">
                <a:latin typeface="+mn-ea"/>
                <a:ea typeface="+mn-ea"/>
              </a:rPr>
              <a:t>69÷3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23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02DCFA5-32B0-43A0-9C3A-F3A3E2DE71B1}"/>
              </a:ext>
            </a:extLst>
          </p:cNvPr>
          <p:cNvGrpSpPr/>
          <p:nvPr/>
        </p:nvGrpSpPr>
        <p:grpSpPr>
          <a:xfrm>
            <a:off x="353095" y="3181514"/>
            <a:ext cx="1284310" cy="1855704"/>
            <a:chOff x="7301708" y="2887420"/>
            <a:chExt cx="1284310" cy="185570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0CA897-449E-4B5F-A143-D1D7976706FB}"/>
                </a:ext>
              </a:extLst>
            </p:cNvPr>
            <p:cNvSpPr txBox="1"/>
            <p:nvPr/>
          </p:nvSpPr>
          <p:spPr>
            <a:xfrm>
              <a:off x="7892959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48FD76B-DEC5-42CE-926B-A4F395C9D7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5EA330-8E27-43F9-B986-FCAE5A6F800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6 9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455B40-E393-4194-87CB-0A5AE4B169B2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A5EC91-0C58-4997-9A80-8DCF231D9305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502A02B-5F0D-4E07-9BC4-7D94EDC513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9B0C4E-4CBC-4E7A-94D9-9548AC34563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F63039-9913-45D2-A897-52E670435DE3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680EF4-9A70-49CB-93B8-43EFB7728702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9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783DE52-2FE2-4663-A7FC-0ABC4E115D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AECC69D-6692-4911-B571-48422C20CA6E}"/>
                </a:ext>
              </a:extLst>
            </p:cNvPr>
            <p:cNvSpPr txBox="1"/>
            <p:nvPr/>
          </p:nvSpPr>
          <p:spPr>
            <a:xfrm>
              <a:off x="8031171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49A35C8-B274-404A-88A3-A5D01514FA9B}"/>
              </a:ext>
            </a:extLst>
          </p:cNvPr>
          <p:cNvSpPr txBox="1"/>
          <p:nvPr/>
        </p:nvSpPr>
        <p:spPr>
          <a:xfrm>
            <a:off x="1784678" y="4502354"/>
            <a:ext cx="44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연필을 </a:t>
            </a:r>
            <a:r>
              <a:rPr lang="en-US" altLang="ko-KR" sz="1600" dirty="0">
                <a:latin typeface="+mn-ea"/>
                <a:ea typeface="+mn-ea"/>
              </a:rPr>
              <a:t>23</a:t>
            </a:r>
            <a:r>
              <a:rPr lang="ko-KR" altLang="en-US" sz="1600" dirty="0">
                <a:latin typeface="+mn-ea"/>
                <a:ea typeface="+mn-ea"/>
              </a:rPr>
              <a:t>명에게 나누어 줄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id="{52B1A580-B1B4-44E5-860C-972ED0C4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8" name="TextBox 43"/>
          <p:cNvSpPr txBox="1"/>
          <p:nvPr/>
        </p:nvSpPr>
        <p:spPr>
          <a:xfrm>
            <a:off x="553148" y="1412776"/>
            <a:ext cx="62511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자루를 학생 한 명에게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명에게 나누어 줄 수 있는지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1">
            <a:extLst>
              <a:ext uri="{FF2B5EF4-FFF2-40B4-BE49-F238E27FC236}">
                <a16:creationId xmlns:a16="http://schemas.microsoft.com/office/drawing/2014/main" id="{0FF8F756-4D19-418D-84A6-AA9205C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90" y="212168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0">
            <a:extLst>
              <a:ext uri="{FF2B5EF4-FFF2-40B4-BE49-F238E27FC236}">
                <a16:creationId xmlns:a16="http://schemas.microsoft.com/office/drawing/2014/main" id="{B4DF149E-68BD-479E-985D-0F11850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44" y="212168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/>
          <p:cNvCxnSpPr/>
          <p:nvPr/>
        </p:nvCxnSpPr>
        <p:spPr bwMode="auto">
          <a:xfrm>
            <a:off x="683568" y="1718144"/>
            <a:ext cx="579664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611560" y="2024844"/>
            <a:ext cx="8616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1511660" y="2024844"/>
            <a:ext cx="479061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61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EBE77DAF-5AF6-466D-805C-781D31EA6A7D}"/>
              </a:ext>
            </a:extLst>
          </p:cNvPr>
          <p:cNvSpPr txBox="1"/>
          <p:nvPr/>
        </p:nvSpPr>
        <p:spPr>
          <a:xfrm>
            <a:off x="553148" y="1412776"/>
            <a:ext cx="5603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B3A78A-480E-45AE-9385-3B0E5F64307B}"/>
              </a:ext>
            </a:extLst>
          </p:cNvPr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id="{34B54F8B-4AE8-4075-83C4-A259CCCA5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69902"/>
              </p:ext>
            </p:extLst>
          </p:nvPr>
        </p:nvGraphicFramePr>
        <p:xfrm>
          <a:off x="115384" y="622315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CC32203.jpg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" name="Picture 6">
            <a:extLst>
              <a:ext uri="{FF2B5EF4-FFF2-40B4-BE49-F238E27FC236}">
                <a16:creationId xmlns:a16="http://schemas.microsoft.com/office/drawing/2014/main" id="{AB9AC323-D41F-46AA-A043-00D10690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" name="_x223386632" descr="EMB0000443826dd">
            <a:extLst>
              <a:ext uri="{FF2B5EF4-FFF2-40B4-BE49-F238E27FC236}">
                <a16:creationId xmlns:a16="http://schemas.microsoft.com/office/drawing/2014/main" id="{6FD84403-F959-4F6D-A447-893E3BFFF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51"/>
          <a:stretch/>
        </p:blipFill>
        <p:spPr bwMode="auto">
          <a:xfrm>
            <a:off x="667449" y="2385193"/>
            <a:ext cx="1528288" cy="150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0ACDE2D-FC5E-4D4B-B5E7-84566D73D550}"/>
              </a:ext>
            </a:extLst>
          </p:cNvPr>
          <p:cNvSpPr txBox="1"/>
          <p:nvPr/>
        </p:nvSpPr>
        <p:spPr>
          <a:xfrm>
            <a:off x="2792174" y="422280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9B4D41-0A7A-493C-BE5F-295653F9A42C}"/>
              </a:ext>
            </a:extLst>
          </p:cNvPr>
          <p:cNvSpPr txBox="1"/>
          <p:nvPr/>
        </p:nvSpPr>
        <p:spPr>
          <a:xfrm>
            <a:off x="3699615" y="422280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71FC4B9F-3FA9-4E32-9F11-4B810FB3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05" y="4415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7AA55E1-89EC-4864-8390-2C85E2C259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83594" y="2972906"/>
            <a:ext cx="390342" cy="336410"/>
          </a:xfrm>
          <a:prstGeom prst="rect">
            <a:avLst/>
          </a:prstGeom>
        </p:spPr>
      </p:pic>
      <p:pic>
        <p:nvPicPr>
          <p:cNvPr id="40" name="_x223386632" descr="EMB0000443826dd">
            <a:extLst>
              <a:ext uri="{FF2B5EF4-FFF2-40B4-BE49-F238E27FC236}">
                <a16:creationId xmlns:a16="http://schemas.microsoft.com/office/drawing/2014/main" id="{154410C5-B689-464E-A2F5-546F1D087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8"/>
          <a:stretch/>
        </p:blipFill>
        <p:spPr bwMode="auto">
          <a:xfrm>
            <a:off x="2961793" y="2385193"/>
            <a:ext cx="3355666" cy="150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66D23DAD-93C2-4821-8B9E-C69C32B9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4444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918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EBE77DAF-5AF6-466D-805C-781D31EA6A7D}"/>
              </a:ext>
            </a:extLst>
          </p:cNvPr>
          <p:cNvSpPr txBox="1"/>
          <p:nvPr/>
        </p:nvSpPr>
        <p:spPr>
          <a:xfrm>
            <a:off x="553148" y="1412776"/>
            <a:ext cx="5603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AB9AC323-D41F-46AA-A043-00D10690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" name="_x223386632" descr="EMB0000443826dd">
            <a:extLst>
              <a:ext uri="{FF2B5EF4-FFF2-40B4-BE49-F238E27FC236}">
                <a16:creationId xmlns:a16="http://schemas.microsoft.com/office/drawing/2014/main" id="{6FD84403-F959-4F6D-A447-893E3BFFF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51"/>
          <a:stretch/>
        </p:blipFill>
        <p:spPr bwMode="auto">
          <a:xfrm>
            <a:off x="667449" y="2385193"/>
            <a:ext cx="1528288" cy="150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0ACDE2D-FC5E-4D4B-B5E7-84566D73D550}"/>
              </a:ext>
            </a:extLst>
          </p:cNvPr>
          <p:cNvSpPr txBox="1"/>
          <p:nvPr/>
        </p:nvSpPr>
        <p:spPr>
          <a:xfrm>
            <a:off x="2792174" y="4222805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33÷3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9B4D41-0A7A-493C-BE5F-295653F9A42C}"/>
              </a:ext>
            </a:extLst>
          </p:cNvPr>
          <p:cNvSpPr txBox="1"/>
          <p:nvPr/>
        </p:nvSpPr>
        <p:spPr>
          <a:xfrm>
            <a:off x="3699615" y="4222805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71FC4B9F-3FA9-4E32-9F11-4B810FB3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05" y="44151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id="{66D23DAD-93C2-4821-8B9E-C69C32B9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44445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7AA55E1-89EC-4864-8390-2C85E2C2591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83594" y="2972906"/>
            <a:ext cx="390342" cy="336410"/>
          </a:xfrm>
          <a:prstGeom prst="rect">
            <a:avLst/>
          </a:prstGeom>
        </p:spPr>
      </p:pic>
      <p:pic>
        <p:nvPicPr>
          <p:cNvPr id="40" name="_x223386632" descr="EMB0000443826dd">
            <a:extLst>
              <a:ext uri="{FF2B5EF4-FFF2-40B4-BE49-F238E27FC236}">
                <a16:creationId xmlns:a16="http://schemas.microsoft.com/office/drawing/2014/main" id="{154410C5-B689-464E-A2F5-546F1D087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8"/>
          <a:stretch/>
        </p:blipFill>
        <p:spPr bwMode="auto">
          <a:xfrm>
            <a:off x="2961793" y="2385193"/>
            <a:ext cx="3355666" cy="150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21">
            <a:extLst>
              <a:ext uri="{FF2B5EF4-FFF2-40B4-BE49-F238E27FC236}">
                <a16:creationId xmlns:a16="http://schemas.microsoft.com/office/drawing/2014/main" id="{57AB5B88-1FA0-4E4E-B324-AF6F165E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2838CF-0AB4-4326-92EA-FDCE492C9890}"/>
              </a:ext>
            </a:extLst>
          </p:cNvPr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647FCD-E5A0-4CDC-B595-71813ABC58FB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7EEE46C6-E207-4102-957F-1DBEDF6C45DE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7B19B353-D58C-4784-8559-BBBCE523B7B9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BA3DE6-9108-4487-94D4-BB64FFB7FDC5}"/>
                </a:ext>
              </a:extLst>
            </p:cNvPr>
            <p:cNvSpPr txBox="1"/>
            <p:nvPr/>
          </p:nvSpPr>
          <p:spPr>
            <a:xfrm>
              <a:off x="353387" y="4156975"/>
              <a:ext cx="6371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십 모형 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개를 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부분으로 </a:t>
              </a:r>
              <a:r>
                <a:rPr lang="ko-KR" altLang="en-US" sz="1600" dirty="0">
                  <a:latin typeface="+mn-ea"/>
                  <a:ea typeface="+mn-ea"/>
                </a:rPr>
                <a:t>똑같이 나누면 한 부분에 십 모형이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개씩이고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일 모형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개를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 smtClean="0">
                  <a:latin typeface="+mn-ea"/>
                  <a:ea typeface="+mn-ea"/>
                </a:rPr>
                <a:t>부분으로 똑같이 나누면 한 부분에 일 모형이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개씩입니다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  <a:r>
                <a:rPr lang="ko-KR" altLang="en-US" sz="1600" dirty="0" smtClean="0">
                  <a:latin typeface="+mn-ea"/>
                  <a:ea typeface="+mn-ea"/>
                </a:rPr>
                <a:t>따라서 </a:t>
              </a:r>
              <a:r>
                <a:rPr lang="en-US" altLang="ko-KR" sz="1600" dirty="0" smtClean="0">
                  <a:latin typeface="+mn-ea"/>
                  <a:ea typeface="+mn-ea"/>
                </a:rPr>
                <a:t>33÷3</a:t>
              </a:r>
              <a:r>
                <a:rPr lang="ko-KR" altLang="en-US" sz="1600" dirty="0" smtClean="0">
                  <a:latin typeface="+mn-ea"/>
                  <a:ea typeface="+mn-ea"/>
                </a:rPr>
                <a:t>의 </a:t>
              </a:r>
              <a:r>
                <a:rPr lang="ko-KR" altLang="en-US" sz="1600" dirty="0">
                  <a:latin typeface="+mn-ea"/>
                  <a:ea typeface="+mn-ea"/>
                </a:rPr>
                <a:t>몫은 </a:t>
              </a:r>
              <a:r>
                <a:rPr lang="en-US" altLang="ko-KR" sz="1600" dirty="0" smtClean="0">
                  <a:latin typeface="+mn-ea"/>
                  <a:ea typeface="+mn-ea"/>
                </a:rPr>
                <a:t>11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907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E9156638-9BD7-4573-8D7B-9827DEFDA1EE}"/>
              </a:ext>
            </a:extLst>
          </p:cNvPr>
          <p:cNvSpPr txBox="1"/>
          <p:nvPr/>
        </p:nvSpPr>
        <p:spPr>
          <a:xfrm>
            <a:off x="553148" y="1412776"/>
            <a:ext cx="5603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4AA12112-07EC-4903-ADDF-C8BE1743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1" y="145152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8C442A8-50E5-4885-8F59-A956347F9AF5}"/>
              </a:ext>
            </a:extLst>
          </p:cNvPr>
          <p:cNvCxnSpPr>
            <a:cxnSpLocks/>
          </p:cNvCxnSpPr>
          <p:nvPr/>
        </p:nvCxnSpPr>
        <p:spPr bwMode="auto">
          <a:xfrm>
            <a:off x="3058488" y="2662094"/>
            <a:ext cx="9409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01BBB7-80E5-4D3D-BA30-1799972A49B7}"/>
              </a:ext>
            </a:extLst>
          </p:cNvPr>
          <p:cNvSpPr/>
          <p:nvPr/>
        </p:nvSpPr>
        <p:spPr>
          <a:xfrm>
            <a:off x="2957478" y="2511396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ECBF22-78D1-4283-90D4-5E49EF33675C}"/>
              </a:ext>
            </a:extLst>
          </p:cNvPr>
          <p:cNvCxnSpPr>
            <a:cxnSpLocks/>
          </p:cNvCxnSpPr>
          <p:nvPr/>
        </p:nvCxnSpPr>
        <p:spPr bwMode="auto">
          <a:xfrm>
            <a:off x="3058488" y="3415678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D6C459E-F756-4C0F-8B16-4F53AA7676D5}"/>
              </a:ext>
            </a:extLst>
          </p:cNvPr>
          <p:cNvCxnSpPr>
            <a:cxnSpLocks/>
          </p:cNvCxnSpPr>
          <p:nvPr/>
        </p:nvCxnSpPr>
        <p:spPr bwMode="auto">
          <a:xfrm>
            <a:off x="3058488" y="4351782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51DF1D-8FBE-4960-9E91-3F7BF6F04160}"/>
              </a:ext>
            </a:extLst>
          </p:cNvPr>
          <p:cNvSpPr txBox="1"/>
          <p:nvPr/>
        </p:nvSpPr>
        <p:spPr>
          <a:xfrm>
            <a:off x="3125473" y="2242027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376365-9D8E-4A4C-87B3-570930B121D3}"/>
              </a:ext>
            </a:extLst>
          </p:cNvPr>
          <p:cNvSpPr txBox="1"/>
          <p:nvPr/>
        </p:nvSpPr>
        <p:spPr>
          <a:xfrm>
            <a:off x="3154053" y="255594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7E5E00-E918-4986-822B-66241E7C2CD0}"/>
              </a:ext>
            </a:extLst>
          </p:cNvPr>
          <p:cNvSpPr txBox="1"/>
          <p:nvPr/>
        </p:nvSpPr>
        <p:spPr>
          <a:xfrm>
            <a:off x="3583952" y="3908375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753544-E0CE-48E3-8046-17966B47FAB0}"/>
              </a:ext>
            </a:extLst>
          </p:cNvPr>
          <p:cNvSpPr txBox="1"/>
          <p:nvPr/>
        </p:nvSpPr>
        <p:spPr>
          <a:xfrm>
            <a:off x="3154053" y="4293096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19D49280-AED6-42BB-8737-375E396C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47" y="2102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>
            <a:extLst>
              <a:ext uri="{FF2B5EF4-FFF2-40B4-BE49-F238E27FC236}">
                <a16:creationId xmlns:a16="http://schemas.microsoft.com/office/drawing/2014/main" id="{AF03A549-652C-4A15-B2BD-E83DC8DA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85" y="37746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469AAE6-800C-4E93-98C7-3B197E9746CB}"/>
              </a:ext>
            </a:extLst>
          </p:cNvPr>
          <p:cNvSpPr txBox="1"/>
          <p:nvPr/>
        </p:nvSpPr>
        <p:spPr>
          <a:xfrm>
            <a:off x="2802676" y="2555940"/>
            <a:ext cx="33531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229F3-5F0C-4458-BFD5-7A8411E4FBE6}"/>
              </a:ext>
            </a:extLst>
          </p:cNvPr>
          <p:cNvSpPr txBox="1"/>
          <p:nvPr/>
        </p:nvSpPr>
        <p:spPr>
          <a:xfrm>
            <a:off x="3154053" y="293682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F7D100-F690-40B2-B793-69C4AF6EE080}"/>
              </a:ext>
            </a:extLst>
          </p:cNvPr>
          <p:cNvSpPr txBox="1"/>
          <p:nvPr/>
        </p:nvSpPr>
        <p:spPr>
          <a:xfrm>
            <a:off x="3609257" y="2168505"/>
            <a:ext cx="4851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61B2C4-F95A-4C1C-9C2A-485C1CE023F4}"/>
              </a:ext>
            </a:extLst>
          </p:cNvPr>
          <p:cNvSpPr txBox="1"/>
          <p:nvPr/>
        </p:nvSpPr>
        <p:spPr>
          <a:xfrm>
            <a:off x="3609257" y="3341788"/>
            <a:ext cx="48519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7060B65F-6A26-4BF1-984E-A2AC084B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C82FAAFA-470C-48D0-A87C-811B45AD8870}"/>
              </a:ext>
            </a:extLst>
          </p:cNvPr>
          <p:cNvSpPr txBox="1"/>
          <p:nvPr/>
        </p:nvSpPr>
        <p:spPr>
          <a:xfrm>
            <a:off x="553148" y="1412776"/>
            <a:ext cx="5603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몫에 알맞은 글자를 찾아 빈칸에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C1FDA8-6ED1-4D10-ABF0-700943FB3560}"/>
              </a:ext>
            </a:extLst>
          </p:cNvPr>
          <p:cNvSpPr txBox="1"/>
          <p:nvPr/>
        </p:nvSpPr>
        <p:spPr>
          <a:xfrm>
            <a:off x="7018371" y="1092168"/>
            <a:ext cx="2125629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">
            <a:extLst>
              <a:ext uri="{FF2B5EF4-FFF2-40B4-BE49-F238E27FC236}">
                <a16:creationId xmlns:a16="http://schemas.microsoft.com/office/drawing/2014/main" id="{9EC76261-F1A3-4C27-B32F-65D000269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718" y="2428254"/>
            <a:ext cx="5168268" cy="7847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id="{14006D89-5539-4183-86BE-8C080E5EC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6">
            <a:extLst>
              <a:ext uri="{FF2B5EF4-FFF2-40B4-BE49-F238E27FC236}">
                <a16:creationId xmlns:a16="http://schemas.microsoft.com/office/drawing/2014/main" id="{874679B7-588E-4D80-80EC-F18357CD5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6267BA62-B811-4965-BD76-1B7130D36C2A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EFCC871-3DBB-4F11-8AC3-2020D5F8E387}"/>
              </a:ext>
            </a:extLst>
          </p:cNvPr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>
            <a:extLst>
              <a:ext uri="{FF2B5EF4-FFF2-40B4-BE49-F238E27FC236}">
                <a16:creationId xmlns:a16="http://schemas.microsoft.com/office/drawing/2014/main" id="{34B54F8B-4AE8-4075-83C4-A259CCCA5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70324"/>
              </p:ext>
            </p:extLst>
          </p:nvPr>
        </p:nvGraphicFramePr>
        <p:xfrm>
          <a:off x="115384" y="622315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CC32204.jpg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151620" y="2672916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12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른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09974" y="2669010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+mn-ea"/>
              </a:rPr>
              <a:t>22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68328" y="2665104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+mn-ea"/>
              </a:rPr>
              <a:t>23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184068" y="2661198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11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69404"/>
              </p:ext>
            </p:extLst>
          </p:nvPr>
        </p:nvGraphicFramePr>
        <p:xfrm>
          <a:off x="1511660" y="3466458"/>
          <a:ext cx="4064000" cy="1101154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752389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18061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73755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4869660"/>
                    </a:ext>
                  </a:extLst>
                </a:gridCol>
              </a:tblGrid>
              <a:tr h="550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46÷2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</a:pPr>
                      <a:r>
                        <a:rPr kumimoji="1" lang="en-US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24÷2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</a:pPr>
                      <a:r>
                        <a:rPr kumimoji="1" lang="en-US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88÷8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</a:pPr>
                      <a:r>
                        <a:rPr kumimoji="1" lang="en-US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88÷4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047648"/>
                  </a:ext>
                </a:extLst>
              </a:tr>
              <a:tr h="5505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</a:rPr>
                        <a:t>푸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</a:rPr>
                        <a:t>른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</a:rPr>
                        <a:t>바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</a:rPr>
                        <a:t>다</a:t>
                      </a:r>
                      <a:endParaRPr lang="ko-KR" altLang="en-US" sz="1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19243"/>
                  </a:ext>
                </a:extLst>
              </a:tr>
            </a:tbl>
          </a:graphicData>
        </a:graphic>
      </p:graphicFrame>
      <p:pic>
        <p:nvPicPr>
          <p:cNvPr id="91" name="Picture 4">
            <a:extLst>
              <a:ext uri="{FF2B5EF4-FFF2-40B4-BE49-F238E27FC236}">
                <a16:creationId xmlns:a16="http://schemas.microsoft.com/office/drawing/2014/main" id="{031FC5E4-C111-4EAD-A33B-EF35CE3F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69" y="4210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031FC5E4-C111-4EAD-A33B-EF35CE3F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01" y="42146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031FC5E4-C111-4EAD-A33B-EF35CE3F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33" y="42184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031FC5E4-C111-4EAD-A33B-EF35CE3F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65" y="4222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">
            <a:extLst>
              <a:ext uri="{FF2B5EF4-FFF2-40B4-BE49-F238E27FC236}">
                <a16:creationId xmlns:a16="http://schemas.microsoft.com/office/drawing/2014/main" id="{9EC76261-F1A3-4C27-B32F-65D00026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718" y="2428254"/>
            <a:ext cx="5168268" cy="7847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7" name="직사각형 166"/>
          <p:cNvSpPr/>
          <p:nvPr/>
        </p:nvSpPr>
        <p:spPr>
          <a:xfrm>
            <a:off x="1151620" y="2672916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12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른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09974" y="2669010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+mn-ea"/>
              </a:rPr>
              <a:t>22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다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868328" y="2665104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+mn-ea"/>
              </a:rPr>
              <a:t>23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푸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5184068" y="2661198"/>
            <a:ext cx="783000" cy="396044"/>
          </a:xfrm>
          <a:prstGeom prst="rect">
            <a:avLst/>
          </a:prstGeom>
          <a:solidFill>
            <a:srgbClr val="F9D1D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11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바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EBE77DAF-5AF6-466D-805C-781D31EA6A7D}"/>
              </a:ext>
            </a:extLst>
          </p:cNvPr>
          <p:cNvSpPr txBox="1"/>
          <p:nvPr/>
        </p:nvSpPr>
        <p:spPr>
          <a:xfrm>
            <a:off x="553148" y="1412776"/>
            <a:ext cx="5603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몫에 알맞은 글자를 찾아 빈칸에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66372C-8D0D-4995-98BA-62AFE4ADDF8A}"/>
              </a:ext>
            </a:extLst>
          </p:cNvPr>
          <p:cNvGraphicFramePr>
            <a:graphicFrameLocks noGrp="1"/>
          </p:cNvGraphicFramePr>
          <p:nvPr/>
        </p:nvGraphicFramePr>
        <p:xfrm>
          <a:off x="1280370" y="3488598"/>
          <a:ext cx="4490060" cy="1085238"/>
        </p:xfrm>
        <a:graphic>
          <a:graphicData uri="http://schemas.openxmlformats.org/drawingml/2006/table">
            <a:tbl>
              <a:tblPr/>
              <a:tblGrid>
                <a:gridCol w="1122515">
                  <a:extLst>
                    <a:ext uri="{9D8B030D-6E8A-4147-A177-3AD203B41FA5}">
                      <a16:colId xmlns:a16="http://schemas.microsoft.com/office/drawing/2014/main" val="3856537796"/>
                    </a:ext>
                  </a:extLst>
                </a:gridCol>
                <a:gridCol w="1122515">
                  <a:extLst>
                    <a:ext uri="{9D8B030D-6E8A-4147-A177-3AD203B41FA5}">
                      <a16:colId xmlns:a16="http://schemas.microsoft.com/office/drawing/2014/main" val="3167055873"/>
                    </a:ext>
                  </a:extLst>
                </a:gridCol>
                <a:gridCol w="1122515">
                  <a:extLst>
                    <a:ext uri="{9D8B030D-6E8A-4147-A177-3AD203B41FA5}">
                      <a16:colId xmlns:a16="http://schemas.microsoft.com/office/drawing/2014/main" val="1643372873"/>
                    </a:ext>
                  </a:extLst>
                </a:gridCol>
                <a:gridCol w="1122515">
                  <a:extLst>
                    <a:ext uri="{9D8B030D-6E8A-4147-A177-3AD203B41FA5}">
                      <a16:colId xmlns:a16="http://schemas.microsoft.com/office/drawing/2014/main" val="2511388101"/>
                    </a:ext>
                  </a:extLst>
                </a:gridCol>
              </a:tblGrid>
              <a:tr h="54261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  <a:defRPr/>
                      </a:pPr>
                      <a:r>
                        <a:rPr kumimoji="1" lang="en-US" altLang="ko-KR" sz="19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46÷2</a:t>
                      </a:r>
                    </a:p>
                  </a:txBody>
                  <a:tcPr marL="0" marR="0" marT="0" marB="0">
                    <a:lnL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</a:pPr>
                      <a:r>
                        <a:rPr kumimoji="1" lang="en-US" sz="19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24÷2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</a:pPr>
                      <a:r>
                        <a:rPr kumimoji="1" lang="en-US" sz="19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88÷8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6860" algn="l"/>
                          <a:tab pos="1272540" algn="l"/>
                          <a:tab pos="3228340" algn="r"/>
                          <a:tab pos="276860" algn="l"/>
                          <a:tab pos="1272540" algn="l"/>
                          <a:tab pos="3228340" algn="r"/>
                        </a:tabLst>
                      </a:pPr>
                      <a:r>
                        <a:rPr kumimoji="1" lang="en-US" sz="190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88÷4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92019"/>
                  </a:ext>
                </a:extLst>
              </a:tr>
              <a:tr h="542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1520" algn="r"/>
                          <a:tab pos="3271520" algn="r"/>
                        </a:tabLst>
                      </a:pPr>
                      <a:endParaRPr kumimoji="1" lang="ko-KR" altLang="en-US" sz="19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1520" algn="r"/>
                          <a:tab pos="3271520" algn="r"/>
                        </a:tabLst>
                      </a:pPr>
                      <a:endParaRPr kumimoji="1" lang="ko-KR" altLang="en-US" sz="19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1520" algn="r"/>
                          <a:tab pos="3271520" algn="r"/>
                        </a:tabLst>
                      </a:pPr>
                      <a:endParaRPr kumimoji="1" lang="ko-KR" altLang="en-US" sz="19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1520" algn="r"/>
                          <a:tab pos="3271520" algn="r"/>
                        </a:tabLst>
                      </a:pPr>
                      <a:endParaRPr kumimoji="1" lang="ko-KR" altLang="en-US" sz="190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736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0665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3DBCF7CB-F31D-4585-8D2A-863E31EED300}"/>
              </a:ext>
            </a:extLst>
          </p:cNvPr>
          <p:cNvSpPr txBox="1"/>
          <p:nvPr/>
        </p:nvSpPr>
        <p:spPr>
          <a:xfrm>
            <a:off x="1585081" y="4096130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E39D71C8-47E8-4CFC-9131-6D39307E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96" y="3920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8E2ADDE-FD81-42D2-93C2-A7E281DE3675}"/>
              </a:ext>
            </a:extLst>
          </p:cNvPr>
          <p:cNvSpPr txBox="1"/>
          <p:nvPr/>
        </p:nvSpPr>
        <p:spPr>
          <a:xfrm>
            <a:off x="2710293" y="4096130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른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8A2287B0-C585-4AB0-997B-F85588CA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8" y="3920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25E26B6-0FA3-46B7-8CEA-87536FAED79B}"/>
              </a:ext>
            </a:extLst>
          </p:cNvPr>
          <p:cNvSpPr txBox="1"/>
          <p:nvPr/>
        </p:nvSpPr>
        <p:spPr>
          <a:xfrm>
            <a:off x="3833952" y="4096130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4712E7CA-A32C-45B4-B5E0-5FF627C3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67" y="3920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896D5B0-0FE6-45F0-BE14-3CE7B1163A34}"/>
              </a:ext>
            </a:extLst>
          </p:cNvPr>
          <p:cNvSpPr txBox="1"/>
          <p:nvPr/>
        </p:nvSpPr>
        <p:spPr>
          <a:xfrm>
            <a:off x="4945524" y="4096130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C09B274C-5DDB-4610-9437-A95DC188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39" y="3920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26E4BC9E-6236-47CF-8156-EA51A50A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:a16="http://schemas.microsoft.com/office/drawing/2014/main" id="{AB9AC323-D41F-46AA-A043-00D10690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CD6664-0C05-4985-9544-54D2CA6CA9E8}"/>
              </a:ext>
            </a:extLst>
          </p:cNvPr>
          <p:cNvSpPr/>
          <p:nvPr/>
        </p:nvSpPr>
        <p:spPr>
          <a:xfrm>
            <a:off x="269125" y="2943409"/>
            <a:ext cx="6463115" cy="20697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9">
            <a:extLst>
              <a:ext uri="{FF2B5EF4-FFF2-40B4-BE49-F238E27FC236}">
                <a16:creationId xmlns:a16="http://schemas.microsoft.com/office/drawing/2014/main" id="{D8B6E104-8E65-4484-8F78-423FFBC2E64C}"/>
              </a:ext>
            </a:extLst>
          </p:cNvPr>
          <p:cNvSpPr/>
          <p:nvPr/>
        </p:nvSpPr>
        <p:spPr>
          <a:xfrm>
            <a:off x="397082" y="274775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26541086-C708-4C5C-80B0-EF32A8C5F453}"/>
              </a:ext>
            </a:extLst>
          </p:cNvPr>
          <p:cNvSpPr/>
          <p:nvPr/>
        </p:nvSpPr>
        <p:spPr>
          <a:xfrm flipH="1" flipV="1">
            <a:off x="5155755" y="501317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EAF7627-24A5-4064-859A-328A75EBCAC4}"/>
              </a:ext>
            </a:extLst>
          </p:cNvPr>
          <p:cNvGrpSpPr/>
          <p:nvPr/>
        </p:nvGrpSpPr>
        <p:grpSpPr>
          <a:xfrm>
            <a:off x="561579" y="3101652"/>
            <a:ext cx="1278524" cy="1863823"/>
            <a:chOff x="7301708" y="2879301"/>
            <a:chExt cx="1278524" cy="186382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4D71DC-4A0B-4DD8-A318-35B5C6B7A150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4AEFC3A-9B11-4265-92CB-7552D692D2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41F2D39-F486-43F9-975F-E01328EB6D07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16B6CA4-286F-4C93-86B4-8A97B985E547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5FDE4B5-F529-4605-9185-D69EC264C5C4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CB4E0A8-DC0F-4B70-B550-6F2DA73A6A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C44A4B4-21E4-49BA-9473-EC8DC91FBB73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E02049C-14CF-4968-8018-A0157202DCF9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9A7E8D3-5BEF-475F-B7EE-472FA9A337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97359E3-C82A-4071-92F3-6808FFA64F44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A9A7B23-2762-4EC0-B6D0-B69C812C5F2F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0417C0B-2339-4A2E-A3BE-EB11C3B81E74}"/>
              </a:ext>
            </a:extLst>
          </p:cNvPr>
          <p:cNvGrpSpPr/>
          <p:nvPr/>
        </p:nvGrpSpPr>
        <p:grpSpPr>
          <a:xfrm>
            <a:off x="1987356" y="3101652"/>
            <a:ext cx="1278524" cy="1863823"/>
            <a:chOff x="7301708" y="2879301"/>
            <a:chExt cx="1278524" cy="186382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DF3EE9F-0284-4635-8C4D-3EB1978344B2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0843F97-6F32-46B6-B39D-D4DF628500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04110E0-519D-4C8E-9484-D23883FDB569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9E6A9E9-3AE2-482C-8CF8-A10E61706BA8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56049BC-9164-4839-9916-6F466CD59EA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3092866-A9FE-435F-8A20-080CC05A1C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FA163-9B50-4A94-B0D5-B98D2127E9D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DD6DCA4-0E64-4382-AAC4-6588BF3EF6E8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414DDCD-4EF5-488D-9655-DB638897E0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F701ABC-CD8F-4FA5-9BC3-31D5EA15435D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8D773EC-82AD-42FF-B922-5729C7A0A5BD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222937E-1581-42E8-8DC1-EDE1021599B4}"/>
              </a:ext>
            </a:extLst>
          </p:cNvPr>
          <p:cNvGrpSpPr/>
          <p:nvPr/>
        </p:nvGrpSpPr>
        <p:grpSpPr>
          <a:xfrm>
            <a:off x="3407176" y="3101652"/>
            <a:ext cx="1278524" cy="1863823"/>
            <a:chOff x="7301708" y="2879301"/>
            <a:chExt cx="1278524" cy="186382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EB5D075-D8FC-43C9-A89A-B5387AB1E65C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E3A26CB0-2510-48FD-AB5B-878BDF5ABC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117C2DA-E3C1-4BF5-908C-625F058477D6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209843C-265F-419C-A588-1142C9691C12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B6B11A7-B92B-46D6-86FC-C3D05F9EE9E8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D21CC19-01CF-4A5B-80BC-03C879839B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CBF2810-B4DE-4D33-9A38-3A1F00A1EB01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7CF938-A7D5-4EFB-88FD-ADC7B6A139A2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2B4F022-D852-4EB8-AFED-4EB10178D7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3EB445E-93EE-4F81-A079-0D768CF5CE91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A74EF18-BE44-4DE7-AC79-DEB07EE19F25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0CEAC44-B8A1-4335-BAB3-10F5B00AB072}"/>
              </a:ext>
            </a:extLst>
          </p:cNvPr>
          <p:cNvGrpSpPr/>
          <p:nvPr/>
        </p:nvGrpSpPr>
        <p:grpSpPr>
          <a:xfrm>
            <a:off x="4758427" y="3101652"/>
            <a:ext cx="1278524" cy="1863823"/>
            <a:chOff x="7301708" y="2879301"/>
            <a:chExt cx="1278524" cy="186382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1F78CF4-D6C4-42AC-9A09-68C041ED152E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76621DD-65A6-4513-A721-02941808BC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13AB164-543F-4346-BF07-78FA4ED9DA46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CBD2329-FC32-4469-8743-6311AB0AA481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012FB54-65C3-43B3-A31A-F7F987635B15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A77442F7-7659-4B24-911D-D8BB52C59E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9A40B4D-5A9A-48D0-A01D-0336FE87D1DA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F082DBC-2901-4EC2-B381-6A4BA34A98EF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1FE6B9D-6FBE-44BA-94D3-058DCF37C1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46A59F-A91C-4EC6-AF54-A2772867A2C7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8A502A4-CB5A-4D6E-810B-A6050B0AEC97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직사각형 21">
            <a:extLst>
              <a:ext uri="{FF2B5EF4-FFF2-40B4-BE49-F238E27FC236}">
                <a16:creationId xmlns:a16="http://schemas.microsoft.com/office/drawing/2014/main" id="{650ABF41-318C-4B0A-8284-2DA7A00EC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46BA656D-80C9-4EB6-BC4B-99A344C80E44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FB7A47-CB2D-4848-B2D2-CE316CAB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48" name="순서도: 대체 처리 147">
            <a:extLst>
              <a:ext uri="{FF2B5EF4-FFF2-40B4-BE49-F238E27FC236}">
                <a16:creationId xmlns:a16="http://schemas.microsoft.com/office/drawing/2014/main" id="{02A12F45-5DE2-40C3-AC56-4E6D0B9FAC8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8213B39-21DD-40AD-BEFE-8B919A1B3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50" name="순서도: 대체 처리 149">
            <a:extLst>
              <a:ext uri="{FF2B5EF4-FFF2-40B4-BE49-F238E27FC236}">
                <a16:creationId xmlns:a16="http://schemas.microsoft.com/office/drawing/2014/main" id="{E6C880E8-39E0-48C4-86BB-FD793897BE51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6589E7-C23A-410B-B0A3-C043AA85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52" name="순서도: 대체 처리 151">
            <a:extLst>
              <a:ext uri="{FF2B5EF4-FFF2-40B4-BE49-F238E27FC236}">
                <a16:creationId xmlns:a16="http://schemas.microsoft.com/office/drawing/2014/main" id="{2AC9093C-10C0-4145-B9E0-AD54CC83E5F9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B77D2D-D82B-4BA6-B5C3-854958537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54" name="순서도: 대체 처리 153">
            <a:extLst>
              <a:ext uri="{FF2B5EF4-FFF2-40B4-BE49-F238E27FC236}">
                <a16:creationId xmlns:a16="http://schemas.microsoft.com/office/drawing/2014/main" id="{86B42E9C-F78D-47C9-AA03-79D795FD710F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DD4AA6B-9734-44D9-AC53-175ED3E9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56" name="순서도: 대체 처리 155">
            <a:extLst>
              <a:ext uri="{FF2B5EF4-FFF2-40B4-BE49-F238E27FC236}">
                <a16:creationId xmlns:a16="http://schemas.microsoft.com/office/drawing/2014/main" id="{85137CB9-1239-48D4-AFC1-1B49818D10E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205D3A-9C19-4D04-ACEE-28573E03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8" name="순서도: 대체 처리 157">
            <a:extLst>
              <a:ext uri="{FF2B5EF4-FFF2-40B4-BE49-F238E27FC236}">
                <a16:creationId xmlns:a16="http://schemas.microsoft.com/office/drawing/2014/main" id="{1626A2A8-124E-4806-BB5F-1AAD4DFEE155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F5FF92C-B122-486E-856B-EA4880959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60" name="순서도: 대체 처리 159">
            <a:extLst>
              <a:ext uri="{FF2B5EF4-FFF2-40B4-BE49-F238E27FC236}">
                <a16:creationId xmlns:a16="http://schemas.microsoft.com/office/drawing/2014/main" id="{F69E945F-321D-4975-AC92-29FCB8BC22B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94E2CD2-91E8-4E1E-863A-9361B2BDD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62" name="순서도: 대체 처리 161">
            <a:extLst>
              <a:ext uri="{FF2B5EF4-FFF2-40B4-BE49-F238E27FC236}">
                <a16:creationId xmlns:a16="http://schemas.microsoft.com/office/drawing/2014/main" id="{6E94A3DB-B1C9-490B-BE4F-1AA4C2B29F62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EEEFC12-A5EA-4A88-9889-C3C76728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64" name="순서도: 대체 처리 163">
            <a:extLst>
              <a:ext uri="{FF2B5EF4-FFF2-40B4-BE49-F238E27FC236}">
                <a16:creationId xmlns:a16="http://schemas.microsoft.com/office/drawing/2014/main" id="{7660E9AA-1398-401E-8EF4-DD8ACBD86CA8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9EF0BF-8341-4DB3-83D0-CE31FE00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3676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43">
            <a:extLst>
              <a:ext uri="{FF2B5EF4-FFF2-40B4-BE49-F238E27FC236}">
                <a16:creationId xmlns:a16="http://schemas.microsoft.com/office/drawing/2014/main" id="{7F6B666F-0F28-445B-8B16-529412654731}"/>
              </a:ext>
            </a:extLst>
          </p:cNvPr>
          <p:cNvSpPr txBox="1"/>
          <p:nvPr/>
        </p:nvSpPr>
        <p:spPr>
          <a:xfrm>
            <a:off x="2349190" y="3407758"/>
            <a:ext cx="2537945" cy="501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,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작은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66149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6C1599EE-E46F-4E76-A1BC-6C7F8FB3AFF2}"/>
              </a:ext>
            </a:extLst>
          </p:cNvPr>
          <p:cNvSpPr/>
          <p:nvPr/>
        </p:nvSpPr>
        <p:spPr>
          <a:xfrm>
            <a:off x="951467" y="2172174"/>
            <a:ext cx="5026304" cy="9037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2DA9D-8D16-4D9D-8335-E2D2A77ECB34}"/>
              </a:ext>
            </a:extLst>
          </p:cNvPr>
          <p:cNvSpPr txBox="1"/>
          <p:nvPr/>
        </p:nvSpPr>
        <p:spPr>
          <a:xfrm>
            <a:off x="153676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48÷2</a:t>
            </a:r>
          </a:p>
        </p:txBody>
      </p:sp>
      <p:pic>
        <p:nvPicPr>
          <p:cNvPr id="43" name="Picture 9">
            <a:extLst>
              <a:ext uri="{FF2B5EF4-FFF2-40B4-BE49-F238E27FC236}">
                <a16:creationId xmlns:a16="http://schemas.microsoft.com/office/drawing/2014/main" id="{8FF42B9F-1370-4624-841D-675B30A7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6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31DD8069-2DA9-42E5-B6AE-B25BEB2C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76" y="2461392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C918A626-B234-4200-BD20-75168879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7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479D5E8-3F2E-4491-BBCB-94910CD700BF}"/>
              </a:ext>
            </a:extLst>
          </p:cNvPr>
          <p:cNvSpPr txBox="1"/>
          <p:nvPr/>
        </p:nvSpPr>
        <p:spPr>
          <a:xfrm>
            <a:off x="3215261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5A92F3-454E-47CB-9E02-39175E1AFF1C}"/>
              </a:ext>
            </a:extLst>
          </p:cNvPr>
          <p:cNvSpPr txBox="1"/>
          <p:nvPr/>
        </p:nvSpPr>
        <p:spPr>
          <a:xfrm>
            <a:off x="486465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55÷5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0A861-8F41-40BB-8A20-14D85197E2D9}"/>
              </a:ext>
            </a:extLst>
          </p:cNvPr>
          <p:cNvSpPr txBox="1"/>
          <p:nvPr/>
        </p:nvSpPr>
        <p:spPr>
          <a:xfrm>
            <a:off x="337285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BE6EFCB8-FAAA-4EC0-94D7-A8D20BFA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FF6147F-0399-4A0C-A142-E942E2C1F07C}"/>
              </a:ext>
            </a:extLst>
          </p:cNvPr>
          <p:cNvSpPr txBox="1"/>
          <p:nvPr/>
        </p:nvSpPr>
        <p:spPr>
          <a:xfrm>
            <a:off x="4082861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62F4D5C-1E13-41C7-8A95-4CEC8221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31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149EDD38-3D44-4F08-83C7-8989B1D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66" y="353410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0" name="Picture 11">
            <a:extLst>
              <a:ext uri="{FF2B5EF4-FFF2-40B4-BE49-F238E27FC236}">
                <a16:creationId xmlns:a16="http://schemas.microsoft.com/office/drawing/2014/main" id="{D32D4E70-09F1-4B0A-AF8B-9D7FBE46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28" y="352808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id="{7B4B4698-78FA-4D10-ADFF-CB156B04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25" y="3528081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31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43">
            <a:extLst>
              <a:ext uri="{FF2B5EF4-FFF2-40B4-BE49-F238E27FC236}">
                <a16:creationId xmlns:a16="http://schemas.microsoft.com/office/drawing/2014/main" id="{7F6B666F-0F28-445B-8B16-529412654731}"/>
              </a:ext>
            </a:extLst>
          </p:cNvPr>
          <p:cNvSpPr txBox="1"/>
          <p:nvPr/>
        </p:nvSpPr>
        <p:spPr>
          <a:xfrm>
            <a:off x="2349190" y="3407758"/>
            <a:ext cx="2537945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,          ,           )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215096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작은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66149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6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6C1599EE-E46F-4E76-A1BC-6C7F8FB3AFF2}"/>
              </a:ext>
            </a:extLst>
          </p:cNvPr>
          <p:cNvSpPr/>
          <p:nvPr/>
        </p:nvSpPr>
        <p:spPr>
          <a:xfrm>
            <a:off x="951467" y="2172174"/>
            <a:ext cx="5026304" cy="9037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2DA9D-8D16-4D9D-8335-E2D2A77ECB34}"/>
              </a:ext>
            </a:extLst>
          </p:cNvPr>
          <p:cNvSpPr txBox="1"/>
          <p:nvPr/>
        </p:nvSpPr>
        <p:spPr>
          <a:xfrm>
            <a:off x="153676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48÷2</a:t>
            </a:r>
          </a:p>
        </p:txBody>
      </p:sp>
      <p:pic>
        <p:nvPicPr>
          <p:cNvPr id="43" name="Picture 9">
            <a:extLst>
              <a:ext uri="{FF2B5EF4-FFF2-40B4-BE49-F238E27FC236}">
                <a16:creationId xmlns:a16="http://schemas.microsoft.com/office/drawing/2014/main" id="{8FF42B9F-1370-4624-841D-675B30A7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6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31DD8069-2DA9-42E5-B6AE-B25BEB2C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76" y="2461392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C918A626-B234-4200-BD20-75168879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79" y="246139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479D5E8-3F2E-4491-BBCB-94910CD700BF}"/>
              </a:ext>
            </a:extLst>
          </p:cNvPr>
          <p:cNvSpPr txBox="1"/>
          <p:nvPr/>
        </p:nvSpPr>
        <p:spPr>
          <a:xfrm>
            <a:off x="3215261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5A92F3-454E-47CB-9E02-39175E1AFF1C}"/>
              </a:ext>
            </a:extLst>
          </p:cNvPr>
          <p:cNvSpPr txBox="1"/>
          <p:nvPr/>
        </p:nvSpPr>
        <p:spPr>
          <a:xfrm>
            <a:off x="4864654" y="2431675"/>
            <a:ext cx="757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55÷5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0A861-8F41-40BB-8A20-14D85197E2D9}"/>
              </a:ext>
            </a:extLst>
          </p:cNvPr>
          <p:cNvSpPr txBox="1"/>
          <p:nvPr/>
        </p:nvSpPr>
        <p:spPr>
          <a:xfrm>
            <a:off x="3372859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BE6EFCB8-FAAA-4EC0-94D7-A8D20BFA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9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FF6147F-0399-4A0C-A142-E942E2C1F07C}"/>
              </a:ext>
            </a:extLst>
          </p:cNvPr>
          <p:cNvSpPr txBox="1"/>
          <p:nvPr/>
        </p:nvSpPr>
        <p:spPr>
          <a:xfrm>
            <a:off x="4082861" y="3493349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62F4D5C-1E13-41C7-8A95-4CEC8221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31" y="3317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149EDD38-3D44-4F08-83C7-8989B1D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66" y="353410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5881016D-9300-4554-9B59-8467428FA61B}"/>
              </a:ext>
            </a:extLst>
          </p:cNvPr>
          <p:cNvSpPr txBox="1"/>
          <p:nvPr/>
        </p:nvSpPr>
        <p:spPr>
          <a:xfrm>
            <a:off x="1615030" y="274585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8E3DE032-24C7-4AED-815A-131474525546}"/>
              </a:ext>
            </a:extLst>
          </p:cNvPr>
          <p:cNvSpPr txBox="1"/>
          <p:nvPr/>
        </p:nvSpPr>
        <p:spPr>
          <a:xfrm>
            <a:off x="3274375" y="274585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</a:p>
        </p:txBody>
      </p:sp>
      <p:pic>
        <p:nvPicPr>
          <p:cNvPr id="70" name="Picture 11">
            <a:extLst>
              <a:ext uri="{FF2B5EF4-FFF2-40B4-BE49-F238E27FC236}">
                <a16:creationId xmlns:a16="http://schemas.microsoft.com/office/drawing/2014/main" id="{D32D4E70-09F1-4B0A-AF8B-9D7FBE46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28" y="352808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id="{7B4B4698-78FA-4D10-ADFF-CB156B04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25" y="3528081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D15632FE-4F1B-491D-BDE9-895BAC6037F6}"/>
              </a:ext>
            </a:extLst>
          </p:cNvPr>
          <p:cNvSpPr txBox="1"/>
          <p:nvPr/>
        </p:nvSpPr>
        <p:spPr>
          <a:xfrm>
            <a:off x="4914463" y="274585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A11B895-F0DD-424F-8B26-16731CB2F13E}"/>
              </a:ext>
            </a:extLst>
          </p:cNvPr>
          <p:cNvSpPr/>
          <p:nvPr/>
        </p:nvSpPr>
        <p:spPr>
          <a:xfrm>
            <a:off x="269125" y="2708921"/>
            <a:ext cx="6499119" cy="2265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9">
            <a:extLst>
              <a:ext uri="{FF2B5EF4-FFF2-40B4-BE49-F238E27FC236}">
                <a16:creationId xmlns:a16="http://schemas.microsoft.com/office/drawing/2014/main" id="{D302EDED-B000-4F6E-81E3-BE74B947BA1F}"/>
              </a:ext>
            </a:extLst>
          </p:cNvPr>
          <p:cNvSpPr/>
          <p:nvPr/>
        </p:nvSpPr>
        <p:spPr>
          <a:xfrm>
            <a:off x="421006" y="253915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15DFBF64-C3CC-4EBB-9B21-FBB84ED00E00}"/>
              </a:ext>
            </a:extLst>
          </p:cNvPr>
          <p:cNvSpPr/>
          <p:nvPr/>
        </p:nvSpPr>
        <p:spPr>
          <a:xfrm flipH="1" flipV="1">
            <a:off x="5155755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571DCD-1624-4CFF-BD9B-2B2E7C57538D}"/>
              </a:ext>
            </a:extLst>
          </p:cNvPr>
          <p:cNvSpPr txBox="1"/>
          <p:nvPr/>
        </p:nvSpPr>
        <p:spPr>
          <a:xfrm>
            <a:off x="534805" y="4549539"/>
            <a:ext cx="615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이므로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나눗셈의 몫이 작은 순서대로 쓰면     </a:t>
            </a:r>
            <a:r>
              <a:rPr lang="en-US" altLang="ko-KR" sz="1600" dirty="0" smtClean="0">
                <a:latin typeface="+mn-ea"/>
                <a:ea typeface="+mn-ea"/>
              </a:rPr>
              <a:t>,     ,    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4ACEC4-C9B7-42F1-8240-6B8FF79C1A8B}"/>
              </a:ext>
            </a:extLst>
          </p:cNvPr>
          <p:cNvGrpSpPr/>
          <p:nvPr/>
        </p:nvGrpSpPr>
        <p:grpSpPr>
          <a:xfrm>
            <a:off x="803472" y="2640034"/>
            <a:ext cx="1276115" cy="1855704"/>
            <a:chOff x="7301708" y="2887420"/>
            <a:chExt cx="1276115" cy="185570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EBF270-FFE1-44C1-8734-28E6BAE96F1B}"/>
                </a:ext>
              </a:extLst>
            </p:cNvPr>
            <p:cNvSpPr txBox="1"/>
            <p:nvPr/>
          </p:nvSpPr>
          <p:spPr>
            <a:xfrm>
              <a:off x="7883351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9D3473C-319D-4C1C-BDD1-312FFA42FD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BA94FC-276E-43D4-A943-0851A38FF27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A778322-4CC4-4551-A2D8-A91E5D357DC2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A0E39C2-B5E5-47C2-9A4A-15157EF1998E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0EFF6AC-B870-484C-92BA-C2D057A26B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97D9F6-AD3A-4962-B953-F663776C496B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75A769-F4E1-4148-8C74-B51FD30D67EE}"/>
                </a:ext>
              </a:extLst>
            </p:cNvPr>
            <p:cNvSpPr txBox="1"/>
            <p:nvPr/>
          </p:nvSpPr>
          <p:spPr>
            <a:xfrm>
              <a:off x="8144536" y="3731600"/>
              <a:ext cx="40542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1134B1C-8A6B-4F48-BFC0-C3D3C6EC3800}"/>
                </a:ext>
              </a:extLst>
            </p:cNvPr>
            <p:cNvSpPr txBox="1"/>
            <p:nvPr/>
          </p:nvSpPr>
          <p:spPr>
            <a:xfrm>
              <a:off x="8148558" y="4023497"/>
              <a:ext cx="3051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B37A4C6-AC20-4B7E-B876-7272C49874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B8CCE61-C84E-4A2E-8174-DB2C1F5697FB}"/>
                </a:ext>
              </a:extLst>
            </p:cNvPr>
            <p:cNvSpPr txBox="1"/>
            <p:nvPr/>
          </p:nvSpPr>
          <p:spPr>
            <a:xfrm>
              <a:off x="803226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1" name="Picture 9">
            <a:extLst>
              <a:ext uri="{FF2B5EF4-FFF2-40B4-BE49-F238E27FC236}">
                <a16:creationId xmlns:a16="http://schemas.microsoft.com/office/drawing/2014/main" id="{07133CAC-65B8-4352-BE33-9E13F5D6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08" y="4611015"/>
            <a:ext cx="240165" cy="2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928A8A40-5549-4F55-B1BA-89F9A4D8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10" y="3066047"/>
            <a:ext cx="244392" cy="2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1">
            <a:extLst>
              <a:ext uri="{FF2B5EF4-FFF2-40B4-BE49-F238E27FC236}">
                <a16:creationId xmlns:a16="http://schemas.microsoft.com/office/drawing/2014/main" id="{5BD3A529-EE39-4F3D-8509-F5E9ADA6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39" y="4611015"/>
            <a:ext cx="240165" cy="2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8A0607E6-6262-43A1-A9E0-5C6CE321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73" y="4606567"/>
            <a:ext cx="240165" cy="24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CC25E437-12A6-4521-BD98-294A5C89CFA8}"/>
              </a:ext>
            </a:extLst>
          </p:cNvPr>
          <p:cNvGrpSpPr/>
          <p:nvPr/>
        </p:nvGrpSpPr>
        <p:grpSpPr>
          <a:xfrm>
            <a:off x="2769494" y="2640034"/>
            <a:ext cx="1276115" cy="1855704"/>
            <a:chOff x="7301708" y="2887420"/>
            <a:chExt cx="1276115" cy="185570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8744B2D-586D-41BE-BC68-76949768F19B}"/>
                </a:ext>
              </a:extLst>
            </p:cNvPr>
            <p:cNvSpPr txBox="1"/>
            <p:nvPr/>
          </p:nvSpPr>
          <p:spPr>
            <a:xfrm>
              <a:off x="7883351" y="2887420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4E30EFC-65EE-406E-86F0-0E20C2BC32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D161A7-0765-48A7-B8C2-4BC5E98A4544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40FC49B-CB48-41AC-B5FD-7F0AD4E2C61C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F8525F1-E322-4287-B8CB-D513F52DDDB4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099ED3E5-DC13-43CD-B749-885759126F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27A935A-ECA2-4416-8EA3-7C0CC134CA59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2B2D3C9-BAB1-442D-8AD4-C978EAA70C5C}"/>
                </a:ext>
              </a:extLst>
            </p:cNvPr>
            <p:cNvSpPr txBox="1"/>
            <p:nvPr/>
          </p:nvSpPr>
          <p:spPr>
            <a:xfrm>
              <a:off x="8144536" y="3731600"/>
              <a:ext cx="40542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D995A42-9629-4301-955A-C20E9DCAEF94}"/>
                </a:ext>
              </a:extLst>
            </p:cNvPr>
            <p:cNvSpPr txBox="1"/>
            <p:nvPr/>
          </p:nvSpPr>
          <p:spPr>
            <a:xfrm>
              <a:off x="8148558" y="4023497"/>
              <a:ext cx="305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190C315-144D-48DD-A338-A296A45555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BBDDEA8-4745-430A-936D-8F2FADCF83D8}"/>
                </a:ext>
              </a:extLst>
            </p:cNvPr>
            <p:cNvSpPr txBox="1"/>
            <p:nvPr/>
          </p:nvSpPr>
          <p:spPr>
            <a:xfrm>
              <a:off x="803226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2" name="Picture 10">
            <a:extLst>
              <a:ext uri="{FF2B5EF4-FFF2-40B4-BE49-F238E27FC236}">
                <a16:creationId xmlns:a16="http://schemas.microsoft.com/office/drawing/2014/main" id="{9F967399-CA48-4DC7-AB69-B0896E8C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32" y="3067546"/>
            <a:ext cx="244392" cy="25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4A5EE23-C4B7-460D-82DC-6D3AA48F13C9}"/>
              </a:ext>
            </a:extLst>
          </p:cNvPr>
          <p:cNvGrpSpPr/>
          <p:nvPr/>
        </p:nvGrpSpPr>
        <p:grpSpPr>
          <a:xfrm>
            <a:off x="4635302" y="2640034"/>
            <a:ext cx="1276115" cy="1855704"/>
            <a:chOff x="7301708" y="2887420"/>
            <a:chExt cx="1276115" cy="185570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58D1EC-1FF6-42C8-88BF-076E83CBEDA4}"/>
                </a:ext>
              </a:extLst>
            </p:cNvPr>
            <p:cNvSpPr txBox="1"/>
            <p:nvPr/>
          </p:nvSpPr>
          <p:spPr>
            <a:xfrm>
              <a:off x="7883351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18D849DC-5EDE-48B4-BBEB-608307FFF5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4CA9C3-A018-46CC-B7E3-192211787EAB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DC6690-18CB-40DE-BCA4-B4F2AEF8582B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380571F-3695-4DA8-AAB8-005D0C760112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A1535C0-4B91-49D9-B648-661244D7FF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80577E4-C4F5-41D1-B5FE-DCDAC6E3D110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7755094-53A1-48EB-A99A-DEF5413237A9}"/>
                </a:ext>
              </a:extLst>
            </p:cNvPr>
            <p:cNvSpPr txBox="1"/>
            <p:nvPr/>
          </p:nvSpPr>
          <p:spPr>
            <a:xfrm>
              <a:off x="8144536" y="3731600"/>
              <a:ext cx="40542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EE04B3-033A-483A-9F5C-9F8E70BFFC15}"/>
                </a:ext>
              </a:extLst>
            </p:cNvPr>
            <p:cNvSpPr txBox="1"/>
            <p:nvPr/>
          </p:nvSpPr>
          <p:spPr>
            <a:xfrm>
              <a:off x="8148558" y="4023497"/>
              <a:ext cx="305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1CB5414B-0A8D-48EF-AAF2-131DFC30CF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8F40AF2-0518-4025-A87C-102C90869B58}"/>
                </a:ext>
              </a:extLst>
            </p:cNvPr>
            <p:cNvSpPr txBox="1"/>
            <p:nvPr/>
          </p:nvSpPr>
          <p:spPr>
            <a:xfrm>
              <a:off x="803226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6" name="Picture 9">
            <a:extLst>
              <a:ext uri="{FF2B5EF4-FFF2-40B4-BE49-F238E27FC236}">
                <a16:creationId xmlns:a16="http://schemas.microsoft.com/office/drawing/2014/main" id="{EAE854D4-3D0C-46F8-A1AB-4A974929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640" y="3066047"/>
            <a:ext cx="244392" cy="2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21">
            <a:extLst>
              <a:ext uri="{FF2B5EF4-FFF2-40B4-BE49-F238E27FC236}">
                <a16:creationId xmlns:a16="http://schemas.microsoft.com/office/drawing/2014/main" id="{650ABF41-318C-4B0A-8284-2DA7A00EC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224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42157" t="1373" r="1044"/>
          <a:stretch/>
        </p:blipFill>
        <p:spPr>
          <a:xfrm>
            <a:off x="200964" y="1679199"/>
            <a:ext cx="3352918" cy="373501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좌우 반전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학생이 몇 명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7262" y="1988840"/>
            <a:ext cx="16471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91" y="2276872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678416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87567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DE9762-8007-43A9-A832-06A179804CB4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6D7A2A-80CE-49BF-8560-7F4BF8E587F7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03B6B29-5181-4A3C-8A81-122212AE7160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5F3368-3AB2-4691-B71A-360CBE3BD989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727404" y="3249950"/>
            <a:ext cx="296538" cy="31432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/>
          <a:srcRect l="34589" t="-38"/>
          <a:stretch/>
        </p:blipFill>
        <p:spPr>
          <a:xfrm>
            <a:off x="7105624" y="2780928"/>
            <a:ext cx="1894868" cy="179546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2745" y="4730720"/>
            <a:ext cx="1483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81B25A24-3052-4739-8AF7-85DBCDC90AA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376772"/>
            <a:ext cx="6359112" cy="911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주면 한 사람이 몇 장의 카드를 받을 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:a16="http://schemas.microsoft.com/office/drawing/2014/main" id="{3BDF3D66-44E8-4CFE-A540-6D52C041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80" y="227687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0B684AD-6AD3-404B-96C0-F97D8F5C68A9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79126"/>
            <a:ext cx="220486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40">
            <a:extLst>
              <a:ext uri="{FF2B5EF4-FFF2-40B4-BE49-F238E27FC236}">
                <a16:creationId xmlns:a16="http://schemas.microsoft.com/office/drawing/2014/main" id="{27C98B1B-2CF2-468A-9E4A-6DF7415F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86" y="228278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3201B83-B003-41AB-A29E-68100A83304F}"/>
              </a:ext>
            </a:extLst>
          </p:cNvPr>
          <p:cNvCxnSpPr>
            <a:cxnSpLocks/>
          </p:cNvCxnSpPr>
          <p:nvPr/>
        </p:nvCxnSpPr>
        <p:spPr bwMode="auto">
          <a:xfrm>
            <a:off x="2901474" y="1783040"/>
            <a:ext cx="371919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82960FA-6FC4-46DD-824C-B117164D7396}"/>
              </a:ext>
            </a:extLst>
          </p:cNvPr>
          <p:cNvCxnSpPr>
            <a:cxnSpLocks/>
          </p:cNvCxnSpPr>
          <p:nvPr/>
        </p:nvCxnSpPr>
        <p:spPr bwMode="auto">
          <a:xfrm>
            <a:off x="647564" y="2182653"/>
            <a:ext cx="467649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365498C-DCD2-4FB9-A014-EBA21C97F496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AB60C3-7336-473A-83B3-C4A8D7A6D3BD}"/>
              </a:ext>
            </a:extLst>
          </p:cNvPr>
          <p:cNvSpPr/>
          <p:nvPr/>
        </p:nvSpPr>
        <p:spPr>
          <a:xfrm>
            <a:off x="6572134" y="2502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96÷3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35970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87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id="{82965AB7-AAF1-4E33-AEDB-E86FC014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1CC8204-F7FA-4292-95D9-09CBDA7ACF96}"/>
              </a:ext>
            </a:extLst>
          </p:cNvPr>
          <p:cNvGrpSpPr/>
          <p:nvPr/>
        </p:nvGrpSpPr>
        <p:grpSpPr>
          <a:xfrm>
            <a:off x="269125" y="4016387"/>
            <a:ext cx="6667165" cy="1148892"/>
            <a:chOff x="225430" y="4048963"/>
            <a:chExt cx="6667165" cy="114889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169D1CA-6675-4EDA-BDCB-B3F03A7A5EC0}"/>
                </a:ext>
              </a:extLst>
            </p:cNvPr>
            <p:cNvSpPr/>
            <p:nvPr/>
          </p:nvSpPr>
          <p:spPr>
            <a:xfrm>
              <a:off x="225430" y="4181656"/>
              <a:ext cx="6667165" cy="8253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D35B8A75-BC74-45BE-87C0-99BB8B6A9613}"/>
                </a:ext>
              </a:extLst>
            </p:cNvPr>
            <p:cNvSpPr/>
            <p:nvPr/>
          </p:nvSpPr>
          <p:spPr>
            <a:xfrm>
              <a:off x="353387" y="40489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94F27CBD-A73C-4D18-9E2B-3EDB955E64A9}"/>
                </a:ext>
              </a:extLst>
            </p:cNvPr>
            <p:cNvSpPr/>
            <p:nvPr/>
          </p:nvSpPr>
          <p:spPr>
            <a:xfrm flipH="1" flipV="1">
              <a:off x="4820874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7C93A9-8F31-4863-8B03-9CECED4905D5}"/>
                </a:ext>
              </a:extLst>
            </p:cNvPr>
            <p:cNvSpPr txBox="1"/>
            <p:nvPr/>
          </p:nvSpPr>
          <p:spPr>
            <a:xfrm>
              <a:off x="476631" y="446970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카드 </a:t>
              </a:r>
              <a:r>
                <a:rPr lang="en-US" altLang="ko-KR" sz="1600" dirty="0">
                  <a:latin typeface="+mn-ea"/>
                  <a:ea typeface="+mn-ea"/>
                </a:rPr>
                <a:t>96</a:t>
              </a:r>
              <a:r>
                <a:rPr lang="ko-KR" altLang="en-US" sz="1600" dirty="0">
                  <a:latin typeface="+mn-ea"/>
                  <a:ea typeface="+mn-ea"/>
                </a:rPr>
                <a:t>장을 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>
                  <a:latin typeface="+mn-ea"/>
                  <a:ea typeface="+mn-ea"/>
                </a:rPr>
                <a:t>명에게 똑같이 나누어 주므로 </a:t>
              </a:r>
              <a:r>
                <a:rPr lang="en-US" altLang="ko-KR" sz="1600" dirty="0">
                  <a:latin typeface="+mn-ea"/>
                  <a:ea typeface="+mn-ea"/>
                </a:rPr>
                <a:t>96÷3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32(</a:t>
              </a:r>
              <a:r>
                <a:rPr lang="ko-KR" altLang="en-US" sz="1600" dirty="0">
                  <a:latin typeface="+mn-ea"/>
                  <a:ea typeface="+mn-ea"/>
                </a:rPr>
                <a:t>장</a:t>
              </a:r>
              <a:r>
                <a:rPr lang="en-US" altLang="ko-KR" sz="1600" dirty="0">
                  <a:latin typeface="+mn-ea"/>
                  <a:ea typeface="+mn-ea"/>
                </a:rPr>
                <a:t>)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67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96÷3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35970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376772"/>
            <a:ext cx="6359112" cy="911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카드를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주면 한 사람이 몇 장의 카드를 받을 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1">
            <a:extLst>
              <a:ext uri="{FF2B5EF4-FFF2-40B4-BE49-F238E27FC236}">
                <a16:creationId xmlns:a16="http://schemas.microsoft.com/office/drawing/2014/main" id="{3BDF3D66-44E8-4CFE-A540-6D52C041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80" y="227687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0B684AD-6AD3-404B-96C0-F97D8F5C68A9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79126"/>
            <a:ext cx="220486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6" name="Picture 40">
            <a:extLst>
              <a:ext uri="{FF2B5EF4-FFF2-40B4-BE49-F238E27FC236}">
                <a16:creationId xmlns:a16="http://schemas.microsoft.com/office/drawing/2014/main" id="{27C98B1B-2CF2-468A-9E4A-6DF7415F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86" y="2282786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201B83-B003-41AB-A29E-68100A83304F}"/>
              </a:ext>
            </a:extLst>
          </p:cNvPr>
          <p:cNvCxnSpPr>
            <a:cxnSpLocks/>
          </p:cNvCxnSpPr>
          <p:nvPr/>
        </p:nvCxnSpPr>
        <p:spPr bwMode="auto">
          <a:xfrm>
            <a:off x="2901474" y="1783040"/>
            <a:ext cx="371919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82960FA-6FC4-46DD-824C-B117164D7396}"/>
              </a:ext>
            </a:extLst>
          </p:cNvPr>
          <p:cNvCxnSpPr>
            <a:cxnSpLocks/>
          </p:cNvCxnSpPr>
          <p:nvPr/>
        </p:nvCxnSpPr>
        <p:spPr bwMode="auto">
          <a:xfrm>
            <a:off x="647564" y="2182653"/>
            <a:ext cx="467649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5153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48309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D3A79D-E13A-4E1D-89A9-5A77F3255AEC}"/>
              </a:ext>
            </a:extLst>
          </p:cNvPr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4F761E15-90B1-4D1B-9ED7-2940536F698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B57BC2B-432C-401D-B65F-C63A399EADC2}"/>
              </a:ext>
            </a:extLst>
          </p:cNvPr>
          <p:cNvSpPr/>
          <p:nvPr/>
        </p:nvSpPr>
        <p:spPr>
          <a:xfrm>
            <a:off x="5549910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1">
            <a:extLst>
              <a:ext uri="{FF2B5EF4-FFF2-40B4-BE49-F238E27FC236}">
                <a16:creationId xmlns:a16="http://schemas.microsoft.com/office/drawing/2014/main" id="{F5A68A57-DE41-4590-9D2F-130E16FB6F39}"/>
              </a:ext>
            </a:extLst>
          </p:cNvPr>
          <p:cNvSpPr/>
          <p:nvPr/>
        </p:nvSpPr>
        <p:spPr>
          <a:xfrm>
            <a:off x="985535" y="2775154"/>
            <a:ext cx="1027730" cy="540060"/>
          </a:xfrm>
          <a:prstGeom prst="roundRect">
            <a:avLst/>
          </a:prstGeom>
          <a:solidFill>
            <a:srgbClr val="B0D478"/>
          </a:solidFill>
          <a:ln w="28575">
            <a:solidFill>
              <a:srgbClr val="B0D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AB3BAF76-9B42-46C1-9FF4-664F9F5CBAEB}"/>
              </a:ext>
            </a:extLst>
          </p:cNvPr>
          <p:cNvSpPr txBox="1"/>
          <p:nvPr/>
        </p:nvSpPr>
        <p:spPr>
          <a:xfrm>
            <a:off x="985535" y="2850061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46÷2</a:t>
            </a:r>
          </a:p>
        </p:txBody>
      </p:sp>
      <p:sp>
        <p:nvSpPr>
          <p:cNvPr id="52" name="모서리가 둥근 직사각형 1">
            <a:extLst>
              <a:ext uri="{FF2B5EF4-FFF2-40B4-BE49-F238E27FC236}">
                <a16:creationId xmlns:a16="http://schemas.microsoft.com/office/drawing/2014/main" id="{2AF4F7F0-12D9-463C-960B-1372FF3C11FB}"/>
              </a:ext>
            </a:extLst>
          </p:cNvPr>
          <p:cNvSpPr/>
          <p:nvPr/>
        </p:nvSpPr>
        <p:spPr>
          <a:xfrm>
            <a:off x="985535" y="3800115"/>
            <a:ext cx="1027730" cy="540060"/>
          </a:xfrm>
          <a:prstGeom prst="roundRect">
            <a:avLst/>
          </a:prstGeom>
          <a:solidFill>
            <a:srgbClr val="B0D478"/>
          </a:solidFill>
          <a:ln w="28575">
            <a:solidFill>
              <a:srgbClr val="B0D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56BC4BA9-B30F-441F-B449-2304548C253C}"/>
              </a:ext>
            </a:extLst>
          </p:cNvPr>
          <p:cNvSpPr txBox="1"/>
          <p:nvPr/>
        </p:nvSpPr>
        <p:spPr>
          <a:xfrm>
            <a:off x="985535" y="3875022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88÷4</a:t>
            </a:r>
          </a:p>
        </p:txBody>
      </p:sp>
      <p:sp>
        <p:nvSpPr>
          <p:cNvPr id="54" name="모서리가 둥근 직사각형 1">
            <a:extLst>
              <a:ext uri="{FF2B5EF4-FFF2-40B4-BE49-F238E27FC236}">
                <a16:creationId xmlns:a16="http://schemas.microsoft.com/office/drawing/2014/main" id="{DB6C5D0B-1EF7-40A7-8929-01B3693F9C1E}"/>
              </a:ext>
            </a:extLst>
          </p:cNvPr>
          <p:cNvSpPr/>
          <p:nvPr/>
        </p:nvSpPr>
        <p:spPr>
          <a:xfrm>
            <a:off x="4950041" y="2372186"/>
            <a:ext cx="1027730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A4569372-A4DE-4264-986A-53A29D593F74}"/>
              </a:ext>
            </a:extLst>
          </p:cNvPr>
          <p:cNvSpPr txBox="1"/>
          <p:nvPr/>
        </p:nvSpPr>
        <p:spPr>
          <a:xfrm>
            <a:off x="4950041" y="2447093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</a:t>
            </a:r>
          </a:p>
        </p:txBody>
      </p:sp>
      <p:sp>
        <p:nvSpPr>
          <p:cNvPr id="63" name="모서리가 둥근 직사각형 1">
            <a:extLst>
              <a:ext uri="{FF2B5EF4-FFF2-40B4-BE49-F238E27FC236}">
                <a16:creationId xmlns:a16="http://schemas.microsoft.com/office/drawing/2014/main" id="{36730F25-2978-4DFD-AF27-480598FCA36D}"/>
              </a:ext>
            </a:extLst>
          </p:cNvPr>
          <p:cNvSpPr/>
          <p:nvPr/>
        </p:nvSpPr>
        <p:spPr>
          <a:xfrm>
            <a:off x="4950041" y="3260055"/>
            <a:ext cx="1027730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A520B8F5-3DD1-471B-AB7D-6C2B5F875DC7}"/>
              </a:ext>
            </a:extLst>
          </p:cNvPr>
          <p:cNvSpPr txBox="1"/>
          <p:nvPr/>
        </p:nvSpPr>
        <p:spPr>
          <a:xfrm>
            <a:off x="4950041" y="3334962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67" name="모서리가 둥근 직사각형 1">
            <a:extLst>
              <a:ext uri="{FF2B5EF4-FFF2-40B4-BE49-F238E27FC236}">
                <a16:creationId xmlns:a16="http://schemas.microsoft.com/office/drawing/2014/main" id="{2976FB31-6BEA-4493-A60A-EA12DB5B7CDF}"/>
              </a:ext>
            </a:extLst>
          </p:cNvPr>
          <p:cNvSpPr/>
          <p:nvPr/>
        </p:nvSpPr>
        <p:spPr>
          <a:xfrm>
            <a:off x="4950041" y="4151670"/>
            <a:ext cx="1027730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63970080-C5B4-40EC-9420-1923DC871DEC}"/>
              </a:ext>
            </a:extLst>
          </p:cNvPr>
          <p:cNvSpPr txBox="1"/>
          <p:nvPr/>
        </p:nvSpPr>
        <p:spPr>
          <a:xfrm>
            <a:off x="4950041" y="4226577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B76CB84-6BDB-4318-B92E-9517F48FA6C1}"/>
              </a:ext>
            </a:extLst>
          </p:cNvPr>
          <p:cNvGrpSpPr/>
          <p:nvPr/>
        </p:nvGrpSpPr>
        <p:grpSpPr>
          <a:xfrm>
            <a:off x="3994231" y="1737051"/>
            <a:ext cx="2509087" cy="244716"/>
            <a:chOff x="5769785" y="1902948"/>
            <a:chExt cx="2509087" cy="244716"/>
          </a:xfrm>
        </p:grpSpPr>
        <p:pic>
          <p:nvPicPr>
            <p:cNvPr id="70" name="Picture 5">
              <a:extLst>
                <a:ext uri="{FF2B5EF4-FFF2-40B4-BE49-F238E27FC236}">
                  <a16:creationId xmlns:a16="http://schemas.microsoft.com/office/drawing/2014/main" id="{7273EE69-7143-49C5-965F-76037E6B8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2BD260-9EEF-4C8E-9771-7C46183BB91C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67A9713-7DE9-4286-8546-12457C76602F}"/>
              </a:ext>
            </a:extLst>
          </p:cNvPr>
          <p:cNvSpPr/>
          <p:nvPr/>
        </p:nvSpPr>
        <p:spPr>
          <a:xfrm>
            <a:off x="2122207" y="3008870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28ECBBC-21AD-4D9C-88BF-BF4535BB61D5}"/>
              </a:ext>
            </a:extLst>
          </p:cNvPr>
          <p:cNvSpPr/>
          <p:nvPr/>
        </p:nvSpPr>
        <p:spPr>
          <a:xfrm>
            <a:off x="2125930" y="4032479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BBC0941-00E3-43C8-B09D-5AF5E0B0EF3C}"/>
              </a:ext>
            </a:extLst>
          </p:cNvPr>
          <p:cNvSpPr/>
          <p:nvPr/>
        </p:nvSpPr>
        <p:spPr>
          <a:xfrm>
            <a:off x="4774001" y="2604550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93223D6-D2E0-4933-8428-25EC1E3F0EFB}"/>
              </a:ext>
            </a:extLst>
          </p:cNvPr>
          <p:cNvSpPr/>
          <p:nvPr/>
        </p:nvSpPr>
        <p:spPr>
          <a:xfrm>
            <a:off x="4774001" y="3492419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DB01AF4-C31D-40EB-8732-E8BD8027D1B6}"/>
              </a:ext>
            </a:extLst>
          </p:cNvPr>
          <p:cNvSpPr/>
          <p:nvPr/>
        </p:nvSpPr>
        <p:spPr>
          <a:xfrm>
            <a:off x="4774001" y="4418986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CC7103B-F155-4179-83D0-EF82CF98E73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6776" y="2656513"/>
            <a:ext cx="2587448" cy="140573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9DCFA63-8F30-4CA7-897E-C2B6A767F914}"/>
              </a:ext>
            </a:extLst>
          </p:cNvPr>
          <p:cNvCxnSpPr>
            <a:cxnSpLocks/>
          </p:cNvCxnSpPr>
          <p:nvPr/>
        </p:nvCxnSpPr>
        <p:spPr bwMode="auto">
          <a:xfrm>
            <a:off x="2185936" y="3041539"/>
            <a:ext cx="2577225" cy="48578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AAB96DB9-CDB0-4C31-AB03-BBA2BABFEF43}"/>
              </a:ext>
            </a:extLst>
          </p:cNvPr>
          <p:cNvSpPr/>
          <p:nvPr/>
        </p:nvSpPr>
        <p:spPr>
          <a:xfrm>
            <a:off x="3859308" y="1696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모서리가 둥근 직사각형 1">
            <a:extLst>
              <a:ext uri="{FF2B5EF4-FFF2-40B4-BE49-F238E27FC236}">
                <a16:creationId xmlns:a16="http://schemas.microsoft.com/office/drawing/2014/main" id="{F5A68A57-DE41-4590-9D2F-130E16FB6F39}"/>
              </a:ext>
            </a:extLst>
          </p:cNvPr>
          <p:cNvSpPr/>
          <p:nvPr/>
        </p:nvSpPr>
        <p:spPr>
          <a:xfrm>
            <a:off x="985535" y="2775154"/>
            <a:ext cx="1027730" cy="540060"/>
          </a:xfrm>
          <a:prstGeom prst="roundRect">
            <a:avLst/>
          </a:prstGeom>
          <a:solidFill>
            <a:srgbClr val="B0D478"/>
          </a:solidFill>
          <a:ln w="28575">
            <a:solidFill>
              <a:srgbClr val="B0D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AB3BAF76-9B42-46C1-9FF4-664F9F5CBAEB}"/>
              </a:ext>
            </a:extLst>
          </p:cNvPr>
          <p:cNvSpPr txBox="1"/>
          <p:nvPr/>
        </p:nvSpPr>
        <p:spPr>
          <a:xfrm>
            <a:off x="985535" y="2850061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46÷2</a:t>
            </a:r>
          </a:p>
        </p:txBody>
      </p:sp>
      <p:sp>
        <p:nvSpPr>
          <p:cNvPr id="52" name="모서리가 둥근 직사각형 1">
            <a:extLst>
              <a:ext uri="{FF2B5EF4-FFF2-40B4-BE49-F238E27FC236}">
                <a16:creationId xmlns:a16="http://schemas.microsoft.com/office/drawing/2014/main" id="{2AF4F7F0-12D9-463C-960B-1372FF3C11FB}"/>
              </a:ext>
            </a:extLst>
          </p:cNvPr>
          <p:cNvSpPr/>
          <p:nvPr/>
        </p:nvSpPr>
        <p:spPr>
          <a:xfrm>
            <a:off x="985535" y="3800115"/>
            <a:ext cx="1027730" cy="540060"/>
          </a:xfrm>
          <a:prstGeom prst="roundRect">
            <a:avLst/>
          </a:prstGeom>
          <a:solidFill>
            <a:srgbClr val="B0D478"/>
          </a:solidFill>
          <a:ln w="28575">
            <a:solidFill>
              <a:srgbClr val="B0D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56BC4BA9-B30F-441F-B449-2304548C253C}"/>
              </a:ext>
            </a:extLst>
          </p:cNvPr>
          <p:cNvSpPr txBox="1"/>
          <p:nvPr/>
        </p:nvSpPr>
        <p:spPr>
          <a:xfrm>
            <a:off x="985535" y="3875022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88÷4</a:t>
            </a:r>
          </a:p>
        </p:txBody>
      </p:sp>
      <p:sp>
        <p:nvSpPr>
          <p:cNvPr id="54" name="모서리가 둥근 직사각형 1">
            <a:extLst>
              <a:ext uri="{FF2B5EF4-FFF2-40B4-BE49-F238E27FC236}">
                <a16:creationId xmlns:a16="http://schemas.microsoft.com/office/drawing/2014/main" id="{DB6C5D0B-1EF7-40A7-8929-01B3693F9C1E}"/>
              </a:ext>
            </a:extLst>
          </p:cNvPr>
          <p:cNvSpPr/>
          <p:nvPr/>
        </p:nvSpPr>
        <p:spPr>
          <a:xfrm>
            <a:off x="4950041" y="2372186"/>
            <a:ext cx="1027730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A4569372-A4DE-4264-986A-53A29D593F74}"/>
              </a:ext>
            </a:extLst>
          </p:cNvPr>
          <p:cNvSpPr txBox="1"/>
          <p:nvPr/>
        </p:nvSpPr>
        <p:spPr>
          <a:xfrm>
            <a:off x="4950041" y="2447093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</a:t>
            </a:r>
          </a:p>
        </p:txBody>
      </p:sp>
      <p:sp>
        <p:nvSpPr>
          <p:cNvPr id="63" name="모서리가 둥근 직사각형 1">
            <a:extLst>
              <a:ext uri="{FF2B5EF4-FFF2-40B4-BE49-F238E27FC236}">
                <a16:creationId xmlns:a16="http://schemas.microsoft.com/office/drawing/2014/main" id="{36730F25-2978-4DFD-AF27-480598FCA36D}"/>
              </a:ext>
            </a:extLst>
          </p:cNvPr>
          <p:cNvSpPr/>
          <p:nvPr/>
        </p:nvSpPr>
        <p:spPr>
          <a:xfrm>
            <a:off x="4950041" y="3260055"/>
            <a:ext cx="1027730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A520B8F5-3DD1-471B-AB7D-6C2B5F875DC7}"/>
              </a:ext>
            </a:extLst>
          </p:cNvPr>
          <p:cNvSpPr txBox="1"/>
          <p:nvPr/>
        </p:nvSpPr>
        <p:spPr>
          <a:xfrm>
            <a:off x="4950041" y="3334962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67" name="모서리가 둥근 직사각형 1">
            <a:extLst>
              <a:ext uri="{FF2B5EF4-FFF2-40B4-BE49-F238E27FC236}">
                <a16:creationId xmlns:a16="http://schemas.microsoft.com/office/drawing/2014/main" id="{2976FB31-6BEA-4493-A60A-EA12DB5B7CDF}"/>
              </a:ext>
            </a:extLst>
          </p:cNvPr>
          <p:cNvSpPr/>
          <p:nvPr/>
        </p:nvSpPr>
        <p:spPr>
          <a:xfrm>
            <a:off x="4950041" y="4151670"/>
            <a:ext cx="1027730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63970080-C5B4-40EC-9420-1923DC871DEC}"/>
              </a:ext>
            </a:extLst>
          </p:cNvPr>
          <p:cNvSpPr txBox="1"/>
          <p:nvPr/>
        </p:nvSpPr>
        <p:spPr>
          <a:xfrm>
            <a:off x="4950041" y="4226577"/>
            <a:ext cx="10277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67A9713-7DE9-4286-8546-12457C76602F}"/>
              </a:ext>
            </a:extLst>
          </p:cNvPr>
          <p:cNvSpPr/>
          <p:nvPr/>
        </p:nvSpPr>
        <p:spPr>
          <a:xfrm>
            <a:off x="2122207" y="3008870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28ECBBC-21AD-4D9C-88BF-BF4535BB61D5}"/>
              </a:ext>
            </a:extLst>
          </p:cNvPr>
          <p:cNvSpPr/>
          <p:nvPr/>
        </p:nvSpPr>
        <p:spPr>
          <a:xfrm>
            <a:off x="2125930" y="4032479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BBC0941-00E3-43C8-B09D-5AF5E0B0EF3C}"/>
              </a:ext>
            </a:extLst>
          </p:cNvPr>
          <p:cNvSpPr/>
          <p:nvPr/>
        </p:nvSpPr>
        <p:spPr>
          <a:xfrm>
            <a:off x="4774001" y="2604550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93223D6-D2E0-4933-8428-25EC1E3F0EFB}"/>
              </a:ext>
            </a:extLst>
          </p:cNvPr>
          <p:cNvSpPr/>
          <p:nvPr/>
        </p:nvSpPr>
        <p:spPr>
          <a:xfrm>
            <a:off x="4774001" y="3492419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DB01AF4-C31D-40EB-8732-E8BD8027D1B6}"/>
              </a:ext>
            </a:extLst>
          </p:cNvPr>
          <p:cNvSpPr/>
          <p:nvPr/>
        </p:nvSpPr>
        <p:spPr>
          <a:xfrm>
            <a:off x="4774001" y="4418986"/>
            <a:ext cx="69806" cy="69806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CC7103B-F155-4179-83D0-EF82CF98E73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6776" y="2656513"/>
            <a:ext cx="2587448" cy="140573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9DCFA63-8F30-4CA7-897E-C2B6A767F914}"/>
              </a:ext>
            </a:extLst>
          </p:cNvPr>
          <p:cNvCxnSpPr>
            <a:cxnSpLocks/>
          </p:cNvCxnSpPr>
          <p:nvPr/>
        </p:nvCxnSpPr>
        <p:spPr bwMode="auto">
          <a:xfrm>
            <a:off x="2185936" y="3041539"/>
            <a:ext cx="2577225" cy="48578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ED21B2-547E-460E-9028-AEE53F76EB92}"/>
              </a:ext>
            </a:extLst>
          </p:cNvPr>
          <p:cNvGrpSpPr/>
          <p:nvPr/>
        </p:nvGrpSpPr>
        <p:grpSpPr>
          <a:xfrm>
            <a:off x="269125" y="2803875"/>
            <a:ext cx="6499119" cy="2387261"/>
            <a:chOff x="225430" y="2810594"/>
            <a:chExt cx="6499119" cy="238726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3503F2F-4332-4882-A22D-1AD68187E339}"/>
                </a:ext>
              </a:extLst>
            </p:cNvPr>
            <p:cNvSpPr/>
            <p:nvPr/>
          </p:nvSpPr>
          <p:spPr>
            <a:xfrm>
              <a:off x="225430" y="2992374"/>
              <a:ext cx="6499119" cy="2014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3" name="모서리가 둥근 직사각형 29">
              <a:extLst>
                <a:ext uri="{FF2B5EF4-FFF2-40B4-BE49-F238E27FC236}">
                  <a16:creationId xmlns:a16="http://schemas.microsoft.com/office/drawing/2014/main" id="{39B86C32-4DF5-410D-9363-8B21755CA221}"/>
                </a:ext>
              </a:extLst>
            </p:cNvPr>
            <p:cNvSpPr/>
            <p:nvPr/>
          </p:nvSpPr>
          <p:spPr>
            <a:xfrm>
              <a:off x="353387" y="28105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F3D89443-33AC-458B-9479-0E24A5A5F82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C711A79F-403C-45FE-8CB3-FF73F362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356E41A-F88E-4462-987E-8601F6005FDE}"/>
              </a:ext>
            </a:extLst>
          </p:cNvPr>
          <p:cNvGrpSpPr/>
          <p:nvPr/>
        </p:nvGrpSpPr>
        <p:grpSpPr>
          <a:xfrm>
            <a:off x="1851415" y="3030161"/>
            <a:ext cx="897490" cy="1863823"/>
            <a:chOff x="7682742" y="2879301"/>
            <a:chExt cx="897490" cy="186382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12EF7F-DE06-4376-B78A-030AC9E37F3C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F9B4CE2-1182-41C1-85DF-FD901FB4B2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C292B3C-177A-41F7-9A7F-4B3C98C8250D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4 6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DBF1D32-F1C4-4017-B120-5EBAED4F0858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4A3BBCB-E3E3-4552-881C-00D8CD2148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4B9ADA3-AE5F-4A71-91E0-34BE640F650D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8A2A32B-D490-4B71-A635-384F28EB8AE7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69D60E1-BC13-471D-9BE2-2D4A28110D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F53C56D-2F9F-43C7-87C4-9DE29EFF1D74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B84CDE2-EC96-46E9-9E04-98C14374C3AD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70B633B-75FC-4731-9C4A-232BE1EC3B55}"/>
              </a:ext>
            </a:extLst>
          </p:cNvPr>
          <p:cNvGrpSpPr/>
          <p:nvPr/>
        </p:nvGrpSpPr>
        <p:grpSpPr>
          <a:xfrm>
            <a:off x="4154386" y="3030161"/>
            <a:ext cx="897490" cy="1863823"/>
            <a:chOff x="7682742" y="2879301"/>
            <a:chExt cx="897490" cy="186382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61DC9E-9D58-4785-82B4-1C2CFB6A5E84}"/>
                </a:ext>
              </a:extLst>
            </p:cNvPr>
            <p:cNvSpPr txBox="1"/>
            <p:nvPr/>
          </p:nvSpPr>
          <p:spPr>
            <a:xfrm>
              <a:off x="7887173" y="2879301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1905921-7BD3-4A79-922F-19E8379D13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787306A-91A7-4F74-8A53-6C2BCBE4595B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8 8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CE55BE-C247-4B8F-8618-2D7CBC7EA1D7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42B6BBE-AFDF-4032-85BF-D8F92E4D80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3A1D9F3-0BC4-4520-A991-11376F306C88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F1DABA5-4795-4437-9B96-99E676C772C7}"/>
                </a:ext>
              </a:extLst>
            </p:cNvPr>
            <p:cNvSpPr txBox="1"/>
            <p:nvPr/>
          </p:nvSpPr>
          <p:spPr>
            <a:xfrm>
              <a:off x="8145191" y="3724395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FC31AB63-5B4C-41E7-BEA0-6B06F0C3A2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C64600A-3A16-4F27-A92E-02E737860C5F}"/>
                </a:ext>
              </a:extLst>
            </p:cNvPr>
            <p:cNvSpPr txBox="1"/>
            <p:nvPr/>
          </p:nvSpPr>
          <p:spPr>
            <a:xfrm>
              <a:off x="8039400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F3F4828-EFAD-414E-AF4D-2AB37369823E}"/>
                </a:ext>
              </a:extLst>
            </p:cNvPr>
            <p:cNvSpPr txBox="1"/>
            <p:nvPr/>
          </p:nvSpPr>
          <p:spPr>
            <a:xfrm>
              <a:off x="8145191" y="4033917"/>
              <a:ext cx="33981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D008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ED00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48309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B76CB84-6BDB-4318-B92E-9517F48FA6C1}"/>
              </a:ext>
            </a:extLst>
          </p:cNvPr>
          <p:cNvGrpSpPr/>
          <p:nvPr/>
        </p:nvGrpSpPr>
        <p:grpSpPr>
          <a:xfrm>
            <a:off x="3994231" y="1737051"/>
            <a:ext cx="2509087" cy="244716"/>
            <a:chOff x="5769785" y="1902948"/>
            <a:chExt cx="2509087" cy="244716"/>
          </a:xfrm>
        </p:grpSpPr>
        <p:pic>
          <p:nvPicPr>
            <p:cNvPr id="104" name="Picture 5">
              <a:extLst>
                <a:ext uri="{FF2B5EF4-FFF2-40B4-BE49-F238E27FC236}">
                  <a16:creationId xmlns:a16="http://schemas.microsoft.com/office/drawing/2014/main" id="{7273EE69-7143-49C5-965F-76037E6B8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2BD260-9EEF-4C8E-9771-7C46183BB91C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BC04317-9A38-4CAB-9467-3A0A008BA169}"/>
              </a:ext>
            </a:extLst>
          </p:cNvPr>
          <p:cNvSpPr txBox="1"/>
          <p:nvPr/>
        </p:nvSpPr>
        <p:spPr>
          <a:xfrm>
            <a:off x="1470381" y="3328599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C63C6E-57AD-4E39-B96F-AC5BE3548B91}"/>
              </a:ext>
            </a:extLst>
          </p:cNvPr>
          <p:cNvSpPr txBox="1"/>
          <p:nvPr/>
        </p:nvSpPr>
        <p:spPr>
          <a:xfrm>
            <a:off x="3773352" y="3328599"/>
            <a:ext cx="54140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16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966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5EF8F925-D989-44A8-8030-A22CD0028223}"/>
              </a:ext>
            </a:extLst>
          </p:cNvPr>
          <p:cNvSpPr txBox="1"/>
          <p:nvPr/>
        </p:nvSpPr>
        <p:spPr>
          <a:xfrm>
            <a:off x="553147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선수가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동안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달렸다면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것인지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90248A9A-69F8-409C-AD07-6A0CB4C8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D56CDE16-A2EC-4A5F-932A-2A2712BD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67FE10C3-A2FD-4442-8FE3-07960EEA3370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22A06BD-1FB2-444F-BEBB-05C7163DEBE1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400506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36A5252-F0D0-4787-AE08-A1C6346B099C}"/>
              </a:ext>
            </a:extLst>
          </p:cNvPr>
          <p:cNvCxnSpPr>
            <a:cxnSpLocks/>
          </p:cNvCxnSpPr>
          <p:nvPr/>
        </p:nvCxnSpPr>
        <p:spPr bwMode="auto">
          <a:xfrm>
            <a:off x="4752020" y="1747530"/>
            <a:ext cx="187220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8B15B79-20B8-494F-8495-6A9A288C3336}"/>
              </a:ext>
            </a:extLst>
          </p:cNvPr>
          <p:cNvCxnSpPr>
            <a:cxnSpLocks/>
          </p:cNvCxnSpPr>
          <p:nvPr/>
        </p:nvCxnSpPr>
        <p:spPr bwMode="auto">
          <a:xfrm>
            <a:off x="659468" y="2039455"/>
            <a:ext cx="164428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33597E1E-4DB6-4452-8BD7-716551E93E7C}"/>
              </a:ext>
            </a:extLst>
          </p:cNvPr>
          <p:cNvSpPr/>
          <p:nvPr/>
        </p:nvSpPr>
        <p:spPr>
          <a:xfrm>
            <a:off x="6526057" y="2110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79060AE7-590B-44FC-BD1F-7A4953A7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60C0BABF-99C4-48C4-9D16-102E2FEA250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BAC046-04AC-4EE9-A005-5D303CF8F167}"/>
              </a:ext>
            </a:extLst>
          </p:cNvPr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41">
            <a:extLst>
              <a:ext uri="{FF2B5EF4-FFF2-40B4-BE49-F238E27FC236}">
                <a16:creationId xmlns:a16="http://schemas.microsoft.com/office/drawing/2014/main" id="{3BDF3D66-44E8-4CFE-A540-6D52C041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80" y="187906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>
            <a:extLst>
              <a:ext uri="{FF2B5EF4-FFF2-40B4-BE49-F238E27FC236}">
                <a16:creationId xmlns:a16="http://schemas.microsoft.com/office/drawing/2014/main" id="{27C98B1B-2CF2-468A-9E4A-6DF7415F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86" y="188497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99÷9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45587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D56CDE16-A2EC-4A5F-932A-2A2712BD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9E3BF47B-0296-4FD8-B82C-65CB635A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DA9C42-3C2C-4492-A6CE-B84DEEA77198}"/>
              </a:ext>
            </a:extLst>
          </p:cNvPr>
          <p:cNvGrpSpPr/>
          <p:nvPr/>
        </p:nvGrpSpPr>
        <p:grpSpPr>
          <a:xfrm>
            <a:off x="269125" y="3857763"/>
            <a:ext cx="6499119" cy="1307516"/>
            <a:chOff x="225430" y="3890339"/>
            <a:chExt cx="6499119" cy="130751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D5EB0EA-0CAA-4369-9F40-0E51F38FD9AB}"/>
                </a:ext>
              </a:extLst>
            </p:cNvPr>
            <p:cNvSpPr/>
            <p:nvPr/>
          </p:nvSpPr>
          <p:spPr>
            <a:xfrm>
              <a:off x="225430" y="4076050"/>
              <a:ext cx="6499119" cy="9309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A4552E02-ADB5-46AE-9593-8DD109D6B7F3}"/>
                </a:ext>
              </a:extLst>
            </p:cNvPr>
            <p:cNvSpPr/>
            <p:nvPr/>
          </p:nvSpPr>
          <p:spPr>
            <a:xfrm>
              <a:off x="353387" y="389033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12D8C76B-7F16-4756-AF95-493A4EE25D21}"/>
                </a:ext>
              </a:extLst>
            </p:cNvPr>
            <p:cNvSpPr/>
            <p:nvPr/>
          </p:nvSpPr>
          <p:spPr>
            <a:xfrm flipH="1" flipV="1">
              <a:off x="4826929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BB1A287-2E36-4057-A44C-B8010939120A}"/>
              </a:ext>
            </a:extLst>
          </p:cNvPr>
          <p:cNvSpPr txBox="1"/>
          <p:nvPr/>
        </p:nvSpPr>
        <p:spPr>
          <a:xfrm>
            <a:off x="534805" y="4113087"/>
            <a:ext cx="615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달리기 선수가 달린 거리는 </a:t>
            </a:r>
            <a:r>
              <a:rPr lang="en-US" altLang="ko-KR" sz="1600" dirty="0" smtClean="0">
                <a:latin typeface="+mn-ea"/>
                <a:ea typeface="+mn-ea"/>
              </a:rPr>
              <a:t>99 m</a:t>
            </a:r>
            <a:r>
              <a:rPr lang="ko-KR" altLang="en-US" sz="1600" dirty="0">
                <a:latin typeface="+mn-ea"/>
                <a:ea typeface="+mn-ea"/>
              </a:rPr>
              <a:t>이고 달린 거리는 </a:t>
            </a: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ko-KR" altLang="en-US" sz="1600" dirty="0">
                <a:latin typeface="+mn-ea"/>
                <a:ea typeface="+mn-ea"/>
              </a:rPr>
              <a:t>초입니다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따라서 달리기 선수가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초 동안 달린 거리는 </a:t>
            </a:r>
            <a:r>
              <a:rPr lang="en-US" altLang="ko-KR" sz="1600" dirty="0">
                <a:latin typeface="+mn-ea"/>
                <a:ea typeface="+mn-ea"/>
              </a:rPr>
              <a:t>99÷9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11 (</a:t>
            </a:r>
            <a:r>
              <a:rPr lang="en-US" altLang="ko-KR" sz="1600" dirty="0">
                <a:latin typeface="+mn-ea"/>
                <a:ea typeface="+mn-ea"/>
              </a:rPr>
              <a:t>m)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B8FEBEDA-EE0D-456F-B5FE-5FCA1AA2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id="{5EF8F925-D989-44A8-8030-A22CD0028223}"/>
              </a:ext>
            </a:extLst>
          </p:cNvPr>
          <p:cNvSpPr txBox="1"/>
          <p:nvPr/>
        </p:nvSpPr>
        <p:spPr>
          <a:xfrm>
            <a:off x="553147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선수가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동안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달렸다면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것인지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90248A9A-69F8-409C-AD07-6A0CB4C8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22A06BD-1FB2-444F-BEBB-05C7163DEBE1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400506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36A5252-F0D0-4787-AE08-A1C6346B099C}"/>
              </a:ext>
            </a:extLst>
          </p:cNvPr>
          <p:cNvCxnSpPr>
            <a:cxnSpLocks/>
          </p:cNvCxnSpPr>
          <p:nvPr/>
        </p:nvCxnSpPr>
        <p:spPr bwMode="auto">
          <a:xfrm>
            <a:off x="4752020" y="1747530"/>
            <a:ext cx="187220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8B15B79-20B8-494F-8495-6A9A288C3336}"/>
              </a:ext>
            </a:extLst>
          </p:cNvPr>
          <p:cNvCxnSpPr>
            <a:cxnSpLocks/>
          </p:cNvCxnSpPr>
          <p:nvPr/>
        </p:nvCxnSpPr>
        <p:spPr bwMode="auto">
          <a:xfrm>
            <a:off x="659468" y="2039455"/>
            <a:ext cx="164428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41">
            <a:extLst>
              <a:ext uri="{FF2B5EF4-FFF2-40B4-BE49-F238E27FC236}">
                <a16:creationId xmlns:a16="http://schemas.microsoft.com/office/drawing/2014/main" id="{3BDF3D66-44E8-4CFE-A540-6D52C041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80" y="187906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0">
            <a:extLst>
              <a:ext uri="{FF2B5EF4-FFF2-40B4-BE49-F238E27FC236}">
                <a16:creationId xmlns:a16="http://schemas.microsoft.com/office/drawing/2014/main" id="{27C98B1B-2CF2-468A-9E4A-6DF7415F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86" y="188497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">
            <a:extLst>
              <a:ext uri="{FF2B5EF4-FFF2-40B4-BE49-F238E27FC236}">
                <a16:creationId xmlns:a16="http://schemas.microsoft.com/office/drawing/2014/main" id="{50B88761-0E6C-4044-8377-94E74FA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278156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09075F19-EBAD-4669-BCEC-C04924E0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09" y="332226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F856B3D-5E7D-4DE7-8F86-265A4A4CF6FF}"/>
              </a:ext>
            </a:extLst>
          </p:cNvPr>
          <p:cNvSpPr txBox="1"/>
          <p:nvPr/>
        </p:nvSpPr>
        <p:spPr>
          <a:xfrm>
            <a:off x="2887544" y="2781565"/>
            <a:ext cx="138897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99÷9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F1678BD1-5F89-4318-8959-1E46AC83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48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A8E2898-E633-420A-8B02-6145FFD6BE4C}"/>
              </a:ext>
            </a:extLst>
          </p:cNvPr>
          <p:cNvSpPr txBox="1"/>
          <p:nvPr/>
        </p:nvSpPr>
        <p:spPr>
          <a:xfrm>
            <a:off x="2909804" y="3317607"/>
            <a:ext cx="50261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9926C621-EA5A-4FDC-94AE-5AF9F6C3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79" y="36393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3455876" y="3317607"/>
            <a:ext cx="4864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50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suh_p_0302_02_0004_401_1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975" t="-120" r="1044"/>
          <a:stretch/>
        </p:blipFill>
        <p:spPr>
          <a:xfrm>
            <a:off x="71501" y="692696"/>
            <a:ext cx="6912768" cy="504659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좌우 반전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교과서 그림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1160748"/>
            <a:ext cx="281325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모두 </a:t>
            </a:r>
            <a:r>
              <a:rPr lang="en-US" altLang="ko-KR" sz="1900" dirty="0">
                <a:latin typeface="+mn-ea"/>
                <a:ea typeface="+mn-ea"/>
              </a:rPr>
              <a:t>36</a:t>
            </a:r>
            <a:r>
              <a:rPr lang="ko-KR" altLang="en-US" sz="1900" dirty="0">
                <a:latin typeface="+mn-ea"/>
                <a:ea typeface="+mn-ea"/>
              </a:rPr>
              <a:t>명인 우리 반은 </a:t>
            </a:r>
            <a:r>
              <a:rPr lang="en-US" altLang="ko-KR" sz="1900" dirty="0">
                <a:latin typeface="+mn-ea"/>
                <a:ea typeface="+mn-ea"/>
              </a:rPr>
              <a:t>3</a:t>
            </a:r>
            <a:r>
              <a:rPr lang="ko-KR" altLang="en-US" sz="1900" dirty="0">
                <a:latin typeface="+mn-ea"/>
                <a:ea typeface="+mn-ea"/>
              </a:rPr>
              <a:t>모둠으로 똑같이 나누어 긴 줄넘기를 하려고 해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기다란 줄을 잡고 훌쩍 넘기면 우리는 동시에 폴짝 뛰어오르는 거야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그러려면 한 모둠에 학생 수는 몇 명이어야 하지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384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7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986468" y="3578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120172" y="4617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4589" t="-38"/>
          <a:stretch/>
        </p:blipFill>
        <p:spPr>
          <a:xfrm>
            <a:off x="7105624" y="2209596"/>
            <a:ext cx="1894868" cy="17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모둠으로 나누려고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1682" y="2035587"/>
            <a:ext cx="3029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 나누려고 합니다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661" y="2323619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4399897D-7DE3-43DC-A5DC-D1EB7FA9BC4D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988550" y="1382305"/>
            <a:chExt cx="1959714" cy="26027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B86E4-C297-495A-AE2D-9F5BDD296637}"/>
                </a:ext>
              </a:extLst>
            </p:cNvPr>
            <p:cNvSpPr/>
            <p:nvPr/>
          </p:nvSpPr>
          <p:spPr>
            <a:xfrm>
              <a:off x="5656715" y="138698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3326AEB-D859-42E7-B6F2-B02A469E34BF}"/>
                </a:ext>
              </a:extLst>
            </p:cNvPr>
            <p:cNvSpPr/>
            <p:nvPr/>
          </p:nvSpPr>
          <p:spPr>
            <a:xfrm>
              <a:off x="4988550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2A2286A-A80B-4410-9CC1-B65FF32D6868}"/>
                </a:ext>
              </a:extLst>
            </p:cNvPr>
            <p:cNvSpPr/>
            <p:nvPr/>
          </p:nvSpPr>
          <p:spPr>
            <a:xfrm>
              <a:off x="6317523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42157" t="1373" r="1044"/>
          <a:stretch/>
        </p:blipFill>
        <p:spPr>
          <a:xfrm>
            <a:off x="200964" y="1679199"/>
            <a:ext cx="3352918" cy="3735012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92745" y="4730720"/>
            <a:ext cx="1483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24036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학생 수는 몇 명으로 해야 하는지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2594657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알 수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38" y="3000968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C4F3C1D-58E4-44A9-99D5-A871D76E4FFC}"/>
              </a:ext>
            </a:extLst>
          </p:cNvPr>
          <p:cNvGrpSpPr/>
          <p:nvPr/>
        </p:nvGrpSpPr>
        <p:grpSpPr>
          <a:xfrm>
            <a:off x="4988550" y="1258947"/>
            <a:ext cx="1959714" cy="260274"/>
            <a:chOff x="4321805" y="1382305"/>
            <a:chExt cx="1959714" cy="2602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D6A9CE-E9B1-49B1-8E1F-3340BA709895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2FFF70-E826-4D32-AF90-0119D800772D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C3D2077-9048-4C48-A128-9894493DF29E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l="42157" t="1373" r="1044"/>
          <a:stretch/>
        </p:blipFill>
        <p:spPr>
          <a:xfrm>
            <a:off x="200964" y="1679199"/>
            <a:ext cx="3352918" cy="3735012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508202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92745" y="4730720"/>
            <a:ext cx="1483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8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760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276872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알고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388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21630" y="4522532"/>
            <a:ext cx="6029325" cy="1019175"/>
            <a:chOff x="723875" y="4653136"/>
            <a:chExt cx="6029325" cy="1019175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5938291" y="456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학생 수는 몇 명일지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398333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학생 수는 몇 명일지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92557" y="4581128"/>
            <a:ext cx="310296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명쯤일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19" y="462238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21" y="48891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179159-A4C2-464D-8152-18B9D7D8C35E}"/>
              </a:ext>
            </a:extLst>
          </p:cNvPr>
          <p:cNvGrpSpPr/>
          <p:nvPr/>
        </p:nvGrpSpPr>
        <p:grpSpPr>
          <a:xfrm>
            <a:off x="4318378" y="1385198"/>
            <a:ext cx="2632642" cy="256491"/>
            <a:chOff x="4318378" y="1385198"/>
            <a:chExt cx="2632642" cy="25649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483C0CD-A4F9-413F-A292-C01BFD2B9B07}"/>
                </a:ext>
              </a:extLst>
            </p:cNvPr>
            <p:cNvSpPr/>
            <p:nvPr/>
          </p:nvSpPr>
          <p:spPr>
            <a:xfrm>
              <a:off x="4986543" y="13851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ADBE73-33ED-4D11-AFC7-7B530063DC04}"/>
                </a:ext>
              </a:extLst>
            </p:cNvPr>
            <p:cNvSpPr/>
            <p:nvPr/>
          </p:nvSpPr>
          <p:spPr>
            <a:xfrm>
              <a:off x="4318378" y="138519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209AB48-ABE7-4647-8EB6-FF50F1D930EC}"/>
                </a:ext>
              </a:extLst>
            </p:cNvPr>
            <p:cNvSpPr/>
            <p:nvPr/>
          </p:nvSpPr>
          <p:spPr>
            <a:xfrm>
              <a:off x="5651028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ACF574-1D3B-4FFC-A283-AF70A421D841}"/>
                </a:ext>
              </a:extLst>
            </p:cNvPr>
            <p:cNvSpPr/>
            <p:nvPr/>
          </p:nvSpPr>
          <p:spPr>
            <a:xfrm>
              <a:off x="6320279" y="138609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 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rcRect l="42157" t="1373" r="1044" b="39112"/>
          <a:stretch/>
        </p:blipFill>
        <p:spPr>
          <a:xfrm>
            <a:off x="1871700" y="2095284"/>
            <a:ext cx="3352918" cy="2253857"/>
          </a:xfrm>
          <a:prstGeom prst="rect">
            <a:avLst/>
          </a:prstGeom>
        </p:spPr>
      </p:pic>
      <p:pic>
        <p:nvPicPr>
          <p:cNvPr id="26" name="Picture 37">
            <a:extLst>
              <a:ext uri="{FF2B5EF4-FFF2-40B4-BE49-F238E27FC236}">
                <a16:creationId xmlns:a16="http://schemas.microsoft.com/office/drawing/2014/main" id="{E678B47D-70A9-49E5-A916-CA0766AB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98" y="3970627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863481" y="3978815"/>
            <a:ext cx="1483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36</a:t>
            </a:r>
            <a:r>
              <a:rPr lang="ko-KR" altLang="en-US" sz="1900" dirty="0" smtClean="0">
                <a:latin typeface="+mn-ea"/>
                <a:ea typeface="+mn-ea"/>
              </a:rPr>
              <a:t>명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245853" y="4025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227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44331</TotalTime>
  <Words>4137</Words>
  <Application>Microsoft Office PowerPoint</Application>
  <PresentationFormat>화면 슬라이드 쇼(4:3)</PresentationFormat>
  <Paragraphs>1418</Paragraphs>
  <Slides>46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7802</cp:revision>
  <dcterms:created xsi:type="dcterms:W3CDTF">2008-07-15T12:19:11Z</dcterms:created>
  <dcterms:modified xsi:type="dcterms:W3CDTF">2022-07-04T01:45:28Z</dcterms:modified>
</cp:coreProperties>
</file>