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782" r:id="rId2"/>
    <p:sldId id="783" r:id="rId3"/>
    <p:sldId id="1327" r:id="rId4"/>
    <p:sldId id="1097" r:id="rId5"/>
    <p:sldId id="1378" r:id="rId6"/>
    <p:sldId id="1363" r:id="rId7"/>
    <p:sldId id="1377" r:id="rId8"/>
    <p:sldId id="1374" r:id="rId9"/>
    <p:sldId id="1375" r:id="rId10"/>
    <p:sldId id="1376" r:id="rId11"/>
    <p:sldId id="1315" r:id="rId1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DA671"/>
    <a:srgbClr val="FFBC47"/>
    <a:srgbClr val="F7C1C9"/>
    <a:srgbClr val="0066FF"/>
    <a:srgbClr val="FFD0E4"/>
    <a:srgbClr val="AE7C65"/>
    <a:srgbClr val="FDF4A6"/>
    <a:srgbClr val="D0ECD8"/>
    <a:srgbClr val="D4E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 varScale="1">
        <p:scale>
          <a:sx n="111" d="100"/>
          <a:sy n="111" d="100"/>
        </p:scale>
        <p:origin x="1866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142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66548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58407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57078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 놀이터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몫만큼 가고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나머지는 더하고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suh_p_0302_02_0012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8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몫만큼 가고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나머지는 더하고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340189" y="980728"/>
            <a:ext cx="6716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몫만큼 가고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나머지는 더하고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놀이를 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id="{6020DA2D-CD38-40C9-962B-7DF1807B380F}"/>
              </a:ext>
            </a:extLst>
          </p:cNvPr>
          <p:cNvSpPr txBox="1"/>
          <p:nvPr/>
        </p:nvSpPr>
        <p:spPr>
          <a:xfrm>
            <a:off x="313402" y="174813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놀이를 다른 방법으로 할 수 있을까요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62A7933D-BF9A-49D7-9028-E70605364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6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6">
            <a:extLst>
              <a:ext uri="{FF2B5EF4-FFF2-40B4-BE49-F238E27FC236}">
                <a16:creationId xmlns:a16="http://schemas.microsoft.com/office/drawing/2014/main" id="{AFE59685-2990-4D7E-B386-818B9C7B4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440" y="5258236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id="{59768695-E975-4294-98EC-5B3041FA5B60}"/>
              </a:ext>
            </a:extLst>
          </p:cNvPr>
          <p:cNvSpPr/>
          <p:nvPr/>
        </p:nvSpPr>
        <p:spPr>
          <a:xfrm>
            <a:off x="6861695" y="54372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445E716-1822-4057-B405-9E001CDE6345}"/>
              </a:ext>
            </a:extLst>
          </p:cNvPr>
          <p:cNvGrpSpPr/>
          <p:nvPr/>
        </p:nvGrpSpPr>
        <p:grpSpPr>
          <a:xfrm>
            <a:off x="4211960" y="1409212"/>
            <a:ext cx="2728693" cy="263834"/>
            <a:chOff x="1034347" y="833153"/>
            <a:chExt cx="2632558" cy="26383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1C7808C-424C-472E-B540-D7045DAA480E}"/>
                </a:ext>
              </a:extLst>
            </p:cNvPr>
            <p:cNvSpPr/>
            <p:nvPr/>
          </p:nvSpPr>
          <p:spPr>
            <a:xfrm>
              <a:off x="2375356" y="84139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814AB69-E8D1-43C5-8985-53F08BCC6AB2}"/>
                </a:ext>
              </a:extLst>
            </p:cNvPr>
            <p:cNvSpPr/>
            <p:nvPr/>
          </p:nvSpPr>
          <p:spPr>
            <a:xfrm>
              <a:off x="1707191" y="83671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E542135-7232-4307-989F-A968DC5CFBD1}"/>
                </a:ext>
              </a:extLst>
            </p:cNvPr>
            <p:cNvSpPr/>
            <p:nvPr/>
          </p:nvSpPr>
          <p:spPr>
            <a:xfrm>
              <a:off x="3036164" y="83761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 smtClean="0"/>
                <a:t>+</a:t>
              </a:r>
              <a:endParaRPr lang="ko-KR" altLang="en-US" sz="1100" b="1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B64FD01-BD24-4E3C-8B57-B7D5FD6B18ED}"/>
                </a:ext>
              </a:extLst>
            </p:cNvPr>
            <p:cNvSpPr/>
            <p:nvPr/>
          </p:nvSpPr>
          <p:spPr>
            <a:xfrm>
              <a:off x="1034347" y="833153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보기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DE91AB3-BDAE-45F1-AC7F-5310EFC94460}"/>
              </a:ext>
            </a:extLst>
          </p:cNvPr>
          <p:cNvSpPr txBox="1"/>
          <p:nvPr/>
        </p:nvSpPr>
        <p:spPr>
          <a:xfrm>
            <a:off x="386258" y="2165195"/>
            <a:ext cx="630070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60000" lvl="1" algn="just"/>
            <a:r>
              <a:rPr lang="ko-KR" altLang="en-US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맨 처음 나누어지는 수를 바꾸어 놀이를  할 수 있습니다</a:t>
            </a:r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4">
            <a:extLst>
              <a:ext uri="{FF2B5EF4-FFF2-40B4-BE49-F238E27FC236}">
                <a16:creationId xmlns:a16="http://schemas.microsoft.com/office/drawing/2014/main" id="{13DBD3E4-2DD7-46C3-A61F-94AB8F6E4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947" y="21186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819DF162-3635-46A5-A81A-7519324E6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3" y="220268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196FFED-70E0-4A08-9442-B49686D21946}"/>
              </a:ext>
            </a:extLst>
          </p:cNvPr>
          <p:cNvSpPr txBox="1"/>
          <p:nvPr/>
        </p:nvSpPr>
        <p:spPr>
          <a:xfrm>
            <a:off x="386258" y="2705917"/>
            <a:ext cx="6300701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60000" lvl="1" algn="just"/>
            <a:r>
              <a:rPr lang="ko-KR" altLang="en-US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나머지만큼 말을 옮기고</a:t>
            </a:r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몫만큼 처음 더해서 다음 나눗셈을 진행하는 놀이를 할 수 있습니다</a:t>
            </a:r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6EBBA0FB-1651-4DC6-BCC8-00CA26FB2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097" y="31712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24DCA14C-EF16-4716-9D04-0B1985CA8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3" y="274340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374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876779" y="3036444"/>
            <a:ext cx="50716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융합 연구소 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달력 속의 나눗셈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524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489248" y="3747581"/>
            <a:ext cx="2173558" cy="384721"/>
            <a:chOff x="2268538" y="3747581"/>
            <a:chExt cx="2173558" cy="384721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538" y="3753036"/>
              <a:ext cx="1076398" cy="360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274789" y="3747581"/>
              <a:ext cx="1167307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b="1" dirty="0">
                  <a:latin typeface="맑은 고딕" pitchFamily="50" charset="-127"/>
                  <a:ea typeface="맑은 고딕" pitchFamily="50" charset="-127"/>
                </a:rPr>
                <a:t>56~57</a:t>
              </a:r>
              <a:r>
                <a:rPr lang="ko-KR" altLang="en-US" sz="1900" b="1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ko-KR" altLang="en-US" sz="1900" b="1" dirty="0"/>
            </a:p>
          </p:txBody>
        </p:sp>
      </p:grp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몫만큼 가고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나머지는 더하고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819776"/>
              </p:ext>
            </p:extLst>
          </p:nvPr>
        </p:nvGraphicFramePr>
        <p:xfrm>
          <a:off x="179388" y="654012"/>
          <a:ext cx="8774172" cy="237734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몫만큼 가고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나머지는 더하고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17159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몫만큼 가고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나머지는 더하고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 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F08078B-908D-4D26-B87B-B6F3CDEE7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3" y="1065434"/>
            <a:ext cx="6935726" cy="4359032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783" y="909079"/>
            <a:ext cx="6935726" cy="475180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몫만큼 가고</a:t>
            </a:r>
            <a:r>
              <a:rPr lang="en-US" altLang="ko-KR" sz="32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나머지는 더하고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125503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mm_32_2_11_01_01_ani.mp4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963" y="2704812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21">
            <a:extLst>
              <a:ext uri="{FF2B5EF4-FFF2-40B4-BE49-F238E27FC236}">
                <a16:creationId xmlns:a16="http://schemas.microsoft.com/office/drawing/2014/main" id="{E9838705-C565-425B-9D6F-C265A68A1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83714C1C-E3F9-4003-8957-5AC95A242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52DB7E19-CEAF-4194-A5CE-8342602D2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622E85E3-C02D-4D27-88ED-D173BEA12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몫만큼 가고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나머지는 더하고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55058" y="3003920"/>
            <a:ext cx="5915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놀이를 하며 나눗셈의 몫과 나머지를 구할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62" y="312515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8371" y="948883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몫만큼 가고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나머지는 더하고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8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놀이판 보기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풀팝업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천재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캐릭터가 좌측으로 이동하며 우측에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90" y="2744924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90" y="3129986"/>
            <a:ext cx="357814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43213" y="2744924"/>
            <a:ext cx="626904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순서를 정하고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주사위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던져 나온 눈의 수로 나눕니다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3846" y="3124948"/>
            <a:ext cx="64944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나온 몫만큼 말을 옮기고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나머지는 이전의 수에 더합니다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타원 55"/>
          <p:cNvSpPr/>
          <p:nvPr/>
        </p:nvSpPr>
        <p:spPr>
          <a:xfrm>
            <a:off x="3843414" y="13970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몫만큼 가고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나머지는 더하고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340189" y="980728"/>
            <a:ext cx="6716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몫만큼 가고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나머지는 더하고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놀이를 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5" name="Picture 29">
            <a:extLst>
              <a:ext uri="{FF2B5EF4-FFF2-40B4-BE49-F238E27FC236}">
                <a16:creationId xmlns:a16="http://schemas.microsoft.com/office/drawing/2014/main" id="{71CB5683-72AD-44FB-AD61-7115E56D4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90" y="5182936"/>
            <a:ext cx="357814" cy="35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8">
            <a:extLst>
              <a:ext uri="{FF2B5EF4-FFF2-40B4-BE49-F238E27FC236}">
                <a16:creationId xmlns:a16="http://schemas.microsoft.com/office/drawing/2014/main" id="{4521F543-EB64-46A3-BE4C-0BA6DE7FD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90" y="4797152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9A66FAA-B8D0-4FCE-AA59-25DB2298AF6F}"/>
              </a:ext>
            </a:extLst>
          </p:cNvPr>
          <p:cNvSpPr txBox="1"/>
          <p:nvPr/>
        </p:nvSpPr>
        <p:spPr>
          <a:xfrm>
            <a:off x="633846" y="4797152"/>
            <a:ext cx="43702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주사위를 던져 다음 나눗셈을 진행합니다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C12024-7D31-4125-B0EA-DB5524ABDD5B}"/>
              </a:ext>
            </a:extLst>
          </p:cNvPr>
          <p:cNvSpPr txBox="1"/>
          <p:nvPr/>
        </p:nvSpPr>
        <p:spPr>
          <a:xfrm>
            <a:off x="633846" y="5177969"/>
            <a:ext cx="43702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먼저 도착하는 사람이 이깁니다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3">
            <a:extLst>
              <a:ext uri="{FF2B5EF4-FFF2-40B4-BE49-F238E27FC236}">
                <a16:creationId xmlns:a16="http://schemas.microsoft.com/office/drawing/2014/main" id="{5A032AB1-A2B2-40E2-9D09-29F048209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903" y="3609020"/>
            <a:ext cx="1145045" cy="111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3">
            <a:extLst>
              <a:ext uri="{FF2B5EF4-FFF2-40B4-BE49-F238E27FC236}">
                <a16:creationId xmlns:a16="http://schemas.microsoft.com/office/drawing/2014/main" id="{59F4938F-C93B-4558-AD8D-389ED987F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2745" y="1806948"/>
            <a:ext cx="1424007" cy="405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" name="Picture 5">
            <a:extLst>
              <a:ext uri="{FF2B5EF4-FFF2-40B4-BE49-F238E27FC236}">
                <a16:creationId xmlns:a16="http://schemas.microsoft.com/office/drawing/2014/main" id="{73274AC4-F43B-4FF2-B58C-D232B3E7A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483768" y="1816696"/>
            <a:ext cx="1399032" cy="41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90894CF-C6ED-409B-9ACC-7A21F993DE14}"/>
              </a:ext>
            </a:extLst>
          </p:cNvPr>
          <p:cNvGrpSpPr/>
          <p:nvPr/>
        </p:nvGrpSpPr>
        <p:grpSpPr>
          <a:xfrm>
            <a:off x="251520" y="2276872"/>
            <a:ext cx="5959602" cy="397764"/>
            <a:chOff x="251520" y="2177124"/>
            <a:chExt cx="5959602" cy="397764"/>
          </a:xfrm>
        </p:grpSpPr>
        <p:pic>
          <p:nvPicPr>
            <p:cNvPr id="30" name="Picture 7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51520" y="2177124"/>
              <a:ext cx="5959602" cy="397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A4757B-A7D6-4EAD-B65E-28A49CB0985E}"/>
                </a:ext>
              </a:extLst>
            </p:cNvPr>
            <p:cNvSpPr txBox="1"/>
            <p:nvPr/>
          </p:nvSpPr>
          <p:spPr>
            <a:xfrm>
              <a:off x="630985" y="2216373"/>
              <a:ext cx="860432" cy="307777"/>
            </a:xfrm>
            <a:prstGeom prst="rect">
              <a:avLst/>
            </a:prstGeom>
            <a:solidFill>
              <a:srgbClr val="FFBC47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 방법</a:t>
              </a:r>
            </a:p>
          </p:txBody>
        </p:sp>
      </p:grpSp>
      <p:sp>
        <p:nvSpPr>
          <p:cNvPr id="50" name="TextBox 43">
            <a:extLst>
              <a:ext uri="{FF2B5EF4-FFF2-40B4-BE49-F238E27FC236}">
                <a16:creationId xmlns:a16="http://schemas.microsoft.com/office/drawing/2014/main" id="{DCA21577-9E9E-4DFB-B17D-386A177BCFD9}"/>
              </a:ext>
            </a:extLst>
          </p:cNvPr>
          <p:cNvSpPr txBox="1"/>
          <p:nvPr/>
        </p:nvSpPr>
        <p:spPr>
          <a:xfrm>
            <a:off x="1566189" y="1823698"/>
            <a:ext cx="7023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id="{3DC1BB65-3248-41F3-8F9B-E7A1EEE9B358}"/>
              </a:ext>
            </a:extLst>
          </p:cNvPr>
          <p:cNvSpPr txBox="1"/>
          <p:nvPr/>
        </p:nvSpPr>
        <p:spPr>
          <a:xfrm>
            <a:off x="3877255" y="1823698"/>
            <a:ext cx="13640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주사위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말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5FCD75B-23F6-49B7-8273-E8486B20357E}"/>
              </a:ext>
            </a:extLst>
          </p:cNvPr>
          <p:cNvGrpSpPr/>
          <p:nvPr/>
        </p:nvGrpSpPr>
        <p:grpSpPr>
          <a:xfrm>
            <a:off x="5622576" y="1812662"/>
            <a:ext cx="1289684" cy="348942"/>
            <a:chOff x="6140759" y="5347766"/>
            <a:chExt cx="1289684" cy="348942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B7327D15-AB5F-452E-B48B-1E589B8D2469}"/>
                </a:ext>
              </a:extLst>
            </p:cNvPr>
            <p:cNvGrpSpPr/>
            <p:nvPr/>
          </p:nvGrpSpPr>
          <p:grpSpPr>
            <a:xfrm>
              <a:off x="6140759" y="5347766"/>
              <a:ext cx="1289684" cy="348942"/>
              <a:chOff x="3933073" y="2935437"/>
              <a:chExt cx="1289684" cy="348942"/>
            </a:xfrm>
          </p:grpSpPr>
          <p:pic>
            <p:nvPicPr>
              <p:cNvPr id="53" name="Picture 7">
                <a:extLst>
                  <a:ext uri="{FF2B5EF4-FFF2-40B4-BE49-F238E27FC236}">
                    <a16:creationId xmlns:a16="http://schemas.microsoft.com/office/drawing/2014/main" id="{AD5D2A6B-EFF0-449D-95A6-8BA51C6645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3073" y="2935437"/>
                <a:ext cx="1289684" cy="3489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8F63277-4C07-46B3-8732-33C715189B2C}"/>
                  </a:ext>
                </a:extLst>
              </p:cNvPr>
              <p:cNvSpPr txBox="1"/>
              <p:nvPr/>
            </p:nvSpPr>
            <p:spPr>
              <a:xfrm>
                <a:off x="4211960" y="2967674"/>
                <a:ext cx="75463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표 보기</a:t>
                </a: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18A479C-DA84-4151-9DB0-4A2AAA8125D8}"/>
                </a:ext>
              </a:extLst>
            </p:cNvPr>
            <p:cNvSpPr/>
            <p:nvPr/>
          </p:nvSpPr>
          <p:spPr>
            <a:xfrm>
              <a:off x="6434850" y="5409220"/>
              <a:ext cx="657430" cy="215444"/>
            </a:xfrm>
            <a:prstGeom prst="rect">
              <a:avLst/>
            </a:prstGeom>
            <a:solidFill>
              <a:srgbClr val="FDA671"/>
            </a:solidFill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8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1F6BBF-29DD-405B-988D-0874AF24124C}"/>
                </a:ext>
              </a:extLst>
            </p:cNvPr>
            <p:cNvSpPr txBox="1"/>
            <p:nvPr/>
          </p:nvSpPr>
          <p:spPr>
            <a:xfrm>
              <a:off x="6372199" y="5379928"/>
              <a:ext cx="1058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놀이판 보기</a:t>
              </a:r>
            </a:p>
          </p:txBody>
        </p:sp>
      </p:grpSp>
      <p:sp>
        <p:nvSpPr>
          <p:cNvPr id="58" name="타원 57">
            <a:extLst>
              <a:ext uri="{FF2B5EF4-FFF2-40B4-BE49-F238E27FC236}">
                <a16:creationId xmlns:a16="http://schemas.microsoft.com/office/drawing/2014/main" id="{560354B9-920C-48F2-BEA1-87BC1F39D2FC}"/>
              </a:ext>
            </a:extLst>
          </p:cNvPr>
          <p:cNvSpPr/>
          <p:nvPr/>
        </p:nvSpPr>
        <p:spPr>
          <a:xfrm>
            <a:off x="5436096" y="18088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A3E2F34-C2F2-4D35-ABDA-5A7D9DE4DC7A}"/>
              </a:ext>
            </a:extLst>
          </p:cNvPr>
          <p:cNvGrpSpPr/>
          <p:nvPr/>
        </p:nvGrpSpPr>
        <p:grpSpPr>
          <a:xfrm>
            <a:off x="4211960" y="1409212"/>
            <a:ext cx="2728693" cy="255592"/>
            <a:chOff x="4211960" y="1409212"/>
            <a:chExt cx="2728693" cy="255592"/>
          </a:xfrm>
        </p:grpSpPr>
        <p:sp>
          <p:nvSpPr>
            <p:cNvPr id="88" name="직사각형 87"/>
            <p:cNvSpPr/>
            <p:nvPr/>
          </p:nvSpPr>
          <p:spPr>
            <a:xfrm>
              <a:off x="4910367" y="1409213"/>
              <a:ext cx="650744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방법</a:t>
              </a: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616138" y="1409213"/>
              <a:ext cx="65074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10464" y="1409213"/>
              <a:ext cx="65074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+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211960" y="1409212"/>
              <a:ext cx="650744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방법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7E8EF42-8B0E-462A-9DFE-4CBB31357F20}"/>
                </a:ext>
              </a:extLst>
            </p:cNvPr>
            <p:cNvSpPr/>
            <p:nvPr/>
          </p:nvSpPr>
          <p:spPr>
            <a:xfrm>
              <a:off x="6309912" y="140921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pic>
        <p:nvPicPr>
          <p:cNvPr id="61" name="Picture 9">
            <a:extLst>
              <a:ext uri="{FF2B5EF4-FFF2-40B4-BE49-F238E27FC236}">
                <a16:creationId xmlns:a16="http://schemas.microsoft.com/office/drawing/2014/main" id="{A8D01A7E-E639-46E8-9DD3-0E0B14FD2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242" y="3628722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id="{FCF2D1BA-FC40-4711-BD5E-0D15C0BF32F1}"/>
              </a:ext>
            </a:extLst>
          </p:cNvPr>
          <p:cNvSpPr/>
          <p:nvPr/>
        </p:nvSpPr>
        <p:spPr>
          <a:xfrm>
            <a:off x="2681037" y="36379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7055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8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90" y="2744924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90" y="3129986"/>
            <a:ext cx="357814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43213" y="2744924"/>
            <a:ext cx="626904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순서를 정하고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주사위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던져 나온 눈의 수로 나눕니다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3846" y="3124948"/>
            <a:ext cx="64944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나온 몫만큼 말을 옮기고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나머지는 이전의 수에 더합니다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몫만큼 가고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나머지는 더하고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340189" y="980728"/>
            <a:ext cx="6716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몫만큼 가고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나머지는 더하고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놀이를 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5" name="Picture 29">
            <a:extLst>
              <a:ext uri="{FF2B5EF4-FFF2-40B4-BE49-F238E27FC236}">
                <a16:creationId xmlns:a16="http://schemas.microsoft.com/office/drawing/2014/main" id="{71CB5683-72AD-44FB-AD61-7115E56D4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90" y="5182936"/>
            <a:ext cx="357814" cy="35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8">
            <a:extLst>
              <a:ext uri="{FF2B5EF4-FFF2-40B4-BE49-F238E27FC236}">
                <a16:creationId xmlns:a16="http://schemas.microsoft.com/office/drawing/2014/main" id="{4521F543-EB64-46A3-BE4C-0BA6DE7FD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90" y="4797152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9A66FAA-B8D0-4FCE-AA59-25DB2298AF6F}"/>
              </a:ext>
            </a:extLst>
          </p:cNvPr>
          <p:cNvSpPr txBox="1"/>
          <p:nvPr/>
        </p:nvSpPr>
        <p:spPr>
          <a:xfrm>
            <a:off x="633846" y="4797152"/>
            <a:ext cx="43702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주사위를 던져 다음 나눗셈을 진행합니다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C12024-7D31-4125-B0EA-DB5524ABDD5B}"/>
              </a:ext>
            </a:extLst>
          </p:cNvPr>
          <p:cNvSpPr txBox="1"/>
          <p:nvPr/>
        </p:nvSpPr>
        <p:spPr>
          <a:xfrm>
            <a:off x="633846" y="5177969"/>
            <a:ext cx="43702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먼저 도착하는 사람이 이깁니다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3">
            <a:extLst>
              <a:ext uri="{FF2B5EF4-FFF2-40B4-BE49-F238E27FC236}">
                <a16:creationId xmlns:a16="http://schemas.microsoft.com/office/drawing/2014/main" id="{5A032AB1-A2B2-40E2-9D09-29F048209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69" y="3716807"/>
            <a:ext cx="1040950" cy="101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13CEAE7-D937-487D-A13B-6AB6550C1475}"/>
              </a:ext>
            </a:extLst>
          </p:cNvPr>
          <p:cNvGrpSpPr/>
          <p:nvPr/>
        </p:nvGrpSpPr>
        <p:grpSpPr>
          <a:xfrm>
            <a:off x="1647120" y="3629004"/>
            <a:ext cx="5176498" cy="1090312"/>
            <a:chOff x="1647120" y="3152291"/>
            <a:chExt cx="5176498" cy="1090312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C4D2EC61-4FBB-4583-899B-CAA59B4F9928}"/>
                </a:ext>
              </a:extLst>
            </p:cNvPr>
            <p:cNvGrpSpPr/>
            <p:nvPr/>
          </p:nvGrpSpPr>
          <p:grpSpPr>
            <a:xfrm>
              <a:off x="1647120" y="3192085"/>
              <a:ext cx="5176498" cy="1050518"/>
              <a:chOff x="3571873" y="1170580"/>
              <a:chExt cx="3436728" cy="1050518"/>
            </a:xfrm>
          </p:grpSpPr>
          <p:sp>
            <p:nvSpPr>
              <p:cNvPr id="41" name="모서리가 둥근 직사각형 23">
                <a:extLst>
                  <a:ext uri="{FF2B5EF4-FFF2-40B4-BE49-F238E27FC236}">
                    <a16:creationId xmlns:a16="http://schemas.microsoft.com/office/drawing/2014/main" id="{37E68F54-3B4D-49CD-9576-785F3993A258}"/>
                  </a:ext>
                </a:extLst>
              </p:cNvPr>
              <p:cNvSpPr/>
              <p:nvPr/>
            </p:nvSpPr>
            <p:spPr>
              <a:xfrm>
                <a:off x="3693907" y="1170580"/>
                <a:ext cx="3314694" cy="1050518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F7C1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나온 주사위 눈의 수가 </a:t>
                </a:r>
                <a:r>
                  <a:rPr lang="en-US" altLang="ko-KR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이면 </a:t>
                </a:r>
                <a:r>
                  <a:rPr lang="en-US" altLang="ko-KR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20÷6</a:t>
                </a:r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＝</a:t>
                </a:r>
                <a:r>
                  <a:rPr lang="en-US" altLang="ko-KR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3   2</a:t>
                </a:r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야</a:t>
                </a:r>
                <a:r>
                  <a:rPr lang="en-US" altLang="ko-KR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. </a:t>
                </a:r>
              </a:p>
              <a:p>
                <a:pPr algn="ctr"/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말을 몫인 </a:t>
                </a:r>
                <a:r>
                  <a:rPr lang="en-US" altLang="ko-KR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만큼 옮기고</a:t>
                </a:r>
                <a:r>
                  <a:rPr lang="en-US" altLang="ko-KR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, 20</a:t>
                </a:r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에 나머지 </a:t>
                </a:r>
                <a:r>
                  <a:rPr lang="en-US" altLang="ko-KR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를 더한 </a:t>
                </a:r>
                <a:r>
                  <a:rPr lang="en-US" altLang="ko-KR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22</a:t>
                </a:r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가 다음 자신의 순서에서 나누어지는 수가 돼</a:t>
                </a:r>
                <a:r>
                  <a:rPr lang="en-US" altLang="ko-KR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  <p:sp>
            <p:nvSpPr>
              <p:cNvPr id="44" name="직각 삼각형 43">
                <a:extLst>
                  <a:ext uri="{FF2B5EF4-FFF2-40B4-BE49-F238E27FC236}">
                    <a16:creationId xmlns:a16="http://schemas.microsoft.com/office/drawing/2014/main" id="{C77FD0CF-8C43-4A23-B933-D7A30E4C1958}"/>
                  </a:ext>
                </a:extLst>
              </p:cNvPr>
              <p:cNvSpPr/>
              <p:nvPr/>
            </p:nvSpPr>
            <p:spPr>
              <a:xfrm rot="5400000" flipV="1">
                <a:off x="3532550" y="1956289"/>
                <a:ext cx="195359" cy="116713"/>
              </a:xfrm>
              <a:prstGeom prst="rtTriangle">
                <a:avLst/>
              </a:prstGeom>
              <a:solidFill>
                <a:srgbClr val="F7C1C9"/>
              </a:solidFill>
              <a:ln w="3175">
                <a:solidFill>
                  <a:srgbClr val="F7C1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3065478-D9CF-4EF4-BA42-DD0C7201800F}"/>
                </a:ext>
              </a:extLst>
            </p:cNvPr>
            <p:cNvSpPr/>
            <p:nvPr/>
          </p:nvSpPr>
          <p:spPr>
            <a:xfrm>
              <a:off x="5826126" y="3152291"/>
              <a:ext cx="364202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6" name="Picture 3">
            <a:extLst>
              <a:ext uri="{FF2B5EF4-FFF2-40B4-BE49-F238E27FC236}">
                <a16:creationId xmlns:a16="http://schemas.microsoft.com/office/drawing/2014/main" id="{59F4938F-C93B-4558-AD8D-389ED987F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2745" y="1806948"/>
            <a:ext cx="1424007" cy="405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" name="Picture 5">
            <a:extLst>
              <a:ext uri="{FF2B5EF4-FFF2-40B4-BE49-F238E27FC236}">
                <a16:creationId xmlns:a16="http://schemas.microsoft.com/office/drawing/2014/main" id="{73274AC4-F43B-4FF2-B58C-D232B3E7A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483768" y="1816696"/>
            <a:ext cx="1399032" cy="41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90894CF-C6ED-409B-9ACC-7A21F993DE14}"/>
              </a:ext>
            </a:extLst>
          </p:cNvPr>
          <p:cNvGrpSpPr/>
          <p:nvPr/>
        </p:nvGrpSpPr>
        <p:grpSpPr>
          <a:xfrm>
            <a:off x="251520" y="2276872"/>
            <a:ext cx="5959602" cy="397764"/>
            <a:chOff x="251520" y="2177124"/>
            <a:chExt cx="5959602" cy="397764"/>
          </a:xfrm>
        </p:grpSpPr>
        <p:pic>
          <p:nvPicPr>
            <p:cNvPr id="30" name="Picture 7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51520" y="2177124"/>
              <a:ext cx="5959602" cy="397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A4757B-A7D6-4EAD-B65E-28A49CB0985E}"/>
                </a:ext>
              </a:extLst>
            </p:cNvPr>
            <p:cNvSpPr txBox="1"/>
            <p:nvPr/>
          </p:nvSpPr>
          <p:spPr>
            <a:xfrm>
              <a:off x="630985" y="2216373"/>
              <a:ext cx="860432" cy="307777"/>
            </a:xfrm>
            <a:prstGeom prst="rect">
              <a:avLst/>
            </a:prstGeom>
            <a:solidFill>
              <a:srgbClr val="FFBC47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 방법</a:t>
              </a:r>
            </a:p>
          </p:txBody>
        </p:sp>
      </p:grpSp>
      <p:sp>
        <p:nvSpPr>
          <p:cNvPr id="50" name="TextBox 43">
            <a:extLst>
              <a:ext uri="{FF2B5EF4-FFF2-40B4-BE49-F238E27FC236}">
                <a16:creationId xmlns:a16="http://schemas.microsoft.com/office/drawing/2014/main" id="{DCA21577-9E9E-4DFB-B17D-386A177BCFD9}"/>
              </a:ext>
            </a:extLst>
          </p:cNvPr>
          <p:cNvSpPr txBox="1"/>
          <p:nvPr/>
        </p:nvSpPr>
        <p:spPr>
          <a:xfrm>
            <a:off x="1566189" y="1823698"/>
            <a:ext cx="7023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id="{3DC1BB65-3248-41F3-8F9B-E7A1EEE9B358}"/>
              </a:ext>
            </a:extLst>
          </p:cNvPr>
          <p:cNvSpPr txBox="1"/>
          <p:nvPr/>
        </p:nvSpPr>
        <p:spPr>
          <a:xfrm>
            <a:off x="3877255" y="1823698"/>
            <a:ext cx="13640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주사위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말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5FCD75B-23F6-49B7-8273-E8486B20357E}"/>
              </a:ext>
            </a:extLst>
          </p:cNvPr>
          <p:cNvGrpSpPr/>
          <p:nvPr/>
        </p:nvGrpSpPr>
        <p:grpSpPr>
          <a:xfrm>
            <a:off x="5622576" y="1812662"/>
            <a:ext cx="1289684" cy="348942"/>
            <a:chOff x="6140759" y="5347766"/>
            <a:chExt cx="1289684" cy="348942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B7327D15-AB5F-452E-B48B-1E589B8D2469}"/>
                </a:ext>
              </a:extLst>
            </p:cNvPr>
            <p:cNvGrpSpPr/>
            <p:nvPr/>
          </p:nvGrpSpPr>
          <p:grpSpPr>
            <a:xfrm>
              <a:off x="6140759" y="5347766"/>
              <a:ext cx="1289684" cy="348942"/>
              <a:chOff x="3933073" y="2935437"/>
              <a:chExt cx="1289684" cy="348942"/>
            </a:xfrm>
          </p:grpSpPr>
          <p:pic>
            <p:nvPicPr>
              <p:cNvPr id="53" name="Picture 7">
                <a:extLst>
                  <a:ext uri="{FF2B5EF4-FFF2-40B4-BE49-F238E27FC236}">
                    <a16:creationId xmlns:a16="http://schemas.microsoft.com/office/drawing/2014/main" id="{AD5D2A6B-EFF0-449D-95A6-8BA51C6645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3073" y="2935437"/>
                <a:ext cx="1289684" cy="3489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8F63277-4C07-46B3-8732-33C715189B2C}"/>
                  </a:ext>
                </a:extLst>
              </p:cNvPr>
              <p:cNvSpPr txBox="1"/>
              <p:nvPr/>
            </p:nvSpPr>
            <p:spPr>
              <a:xfrm>
                <a:off x="4211960" y="2967674"/>
                <a:ext cx="75463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표 보기</a:t>
                </a: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18A479C-DA84-4151-9DB0-4A2AAA8125D8}"/>
                </a:ext>
              </a:extLst>
            </p:cNvPr>
            <p:cNvSpPr/>
            <p:nvPr/>
          </p:nvSpPr>
          <p:spPr>
            <a:xfrm>
              <a:off x="6434850" y="5409220"/>
              <a:ext cx="657430" cy="215444"/>
            </a:xfrm>
            <a:prstGeom prst="rect">
              <a:avLst/>
            </a:prstGeom>
            <a:solidFill>
              <a:srgbClr val="FDA671"/>
            </a:solidFill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8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1F6BBF-29DD-405B-988D-0874AF24124C}"/>
                </a:ext>
              </a:extLst>
            </p:cNvPr>
            <p:cNvSpPr txBox="1"/>
            <p:nvPr/>
          </p:nvSpPr>
          <p:spPr>
            <a:xfrm>
              <a:off x="6372199" y="5379928"/>
              <a:ext cx="1058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놀이판 보기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A3E2F34-C2F2-4D35-ABDA-5A7D9DE4DC7A}"/>
              </a:ext>
            </a:extLst>
          </p:cNvPr>
          <p:cNvGrpSpPr/>
          <p:nvPr/>
        </p:nvGrpSpPr>
        <p:grpSpPr>
          <a:xfrm>
            <a:off x="4211960" y="1409212"/>
            <a:ext cx="2728693" cy="255592"/>
            <a:chOff x="4211960" y="1409212"/>
            <a:chExt cx="2728693" cy="255592"/>
          </a:xfrm>
        </p:grpSpPr>
        <p:sp>
          <p:nvSpPr>
            <p:cNvPr id="88" name="직사각형 87"/>
            <p:cNvSpPr/>
            <p:nvPr/>
          </p:nvSpPr>
          <p:spPr>
            <a:xfrm>
              <a:off x="4910367" y="1409213"/>
              <a:ext cx="650744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방법</a:t>
              </a: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616138" y="1409213"/>
              <a:ext cx="65074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10464" y="1409213"/>
              <a:ext cx="65074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211960" y="1409212"/>
              <a:ext cx="650744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방법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7E8EF42-8B0E-462A-9DFE-4CBB31357F20}"/>
                </a:ext>
              </a:extLst>
            </p:cNvPr>
            <p:cNvSpPr/>
            <p:nvPr/>
          </p:nvSpPr>
          <p:spPr>
            <a:xfrm>
              <a:off x="6309912" y="140921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62" name="직사각형 21">
            <a:extLst>
              <a:ext uri="{FF2B5EF4-FFF2-40B4-BE49-F238E27FC236}">
                <a16:creationId xmlns:a16="http://schemas.microsoft.com/office/drawing/2014/main" id="{368B34E3-DD03-4ED0-8903-FFE6E91C6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캐릭터가 좌측으로 이동하고 우측에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33FC9E-52F9-4067-8F9A-307B00CF8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273" y="2983618"/>
            <a:ext cx="1971702" cy="160813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suh_p_0302_02_0012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spc="-150" dirty="0">
                <a:latin typeface="맑은 고딕" pitchFamily="50" charset="-127"/>
                <a:ea typeface="맑은 고딕" pitchFamily="50" charset="-127"/>
              </a:rPr>
              <a:t>나온 주사위 눈의 수가 </a:t>
            </a:r>
            <a:r>
              <a:rPr lang="en-US" altLang="ko-KR" sz="11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100" spc="-150" dirty="0">
                <a:latin typeface="맑은 고딕" pitchFamily="50" charset="-127"/>
                <a:ea typeface="맑은 고딕" pitchFamily="50" charset="-127"/>
              </a:rPr>
              <a:t>이면 </a:t>
            </a:r>
            <a:r>
              <a:rPr lang="en-US" altLang="ko-KR" sz="1100" spc="-150" dirty="0">
                <a:latin typeface="맑은 고딕" pitchFamily="50" charset="-127"/>
                <a:ea typeface="맑은 고딕" pitchFamily="50" charset="-127"/>
              </a:rPr>
              <a:t>20÷6</a:t>
            </a:r>
            <a:r>
              <a:rPr lang="ko-KR" altLang="en-US" sz="11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100" spc="-150" dirty="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en-US" altLang="ko-KR" sz="1100" spc="-150" dirty="0" smtClean="0">
                <a:latin typeface="맑은 고딕" pitchFamily="50" charset="-127"/>
                <a:ea typeface="맑은 고딕" pitchFamily="50" charset="-127"/>
              </a:rPr>
              <a:t>· · · 2</a:t>
            </a:r>
            <a:r>
              <a:rPr lang="en-US" altLang="ko-KR" sz="1100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이십 나누기 육은 삼이고 나머지는 </a:t>
            </a:r>
            <a:r>
              <a:rPr lang="en-US" altLang="ko-KR" sz="1100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2)</a:t>
            </a:r>
            <a:r>
              <a:rPr lang="ko-KR" altLang="en-US" sz="1100" spc="-150" dirty="0" smtClean="0">
                <a:latin typeface="맑은 고딕" pitchFamily="50" charset="-127"/>
                <a:ea typeface="맑은 고딕" pitchFamily="50" charset="-127"/>
              </a:rPr>
              <a:t>야</a:t>
            </a:r>
            <a:r>
              <a:rPr lang="en-US" altLang="ko-KR" sz="11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r>
              <a:rPr lang="ko-KR" altLang="en-US" sz="1100" spc="-150" dirty="0">
                <a:latin typeface="맑은 고딕" pitchFamily="50" charset="-127"/>
                <a:ea typeface="맑은 고딕" pitchFamily="50" charset="-127"/>
              </a:rPr>
              <a:t>말을 몫인 </a:t>
            </a:r>
            <a:r>
              <a:rPr lang="en-US" altLang="ko-KR" sz="11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100" spc="-150" dirty="0">
                <a:latin typeface="맑은 고딕" pitchFamily="50" charset="-127"/>
                <a:ea typeface="맑은 고딕" pitchFamily="50" charset="-127"/>
              </a:rPr>
              <a:t>만큼 옮기고</a:t>
            </a:r>
            <a:r>
              <a:rPr lang="en-US" altLang="ko-KR" sz="1100" spc="-150" dirty="0">
                <a:latin typeface="맑은 고딕" pitchFamily="50" charset="-127"/>
                <a:ea typeface="맑은 고딕" pitchFamily="50" charset="-127"/>
              </a:rPr>
              <a:t>, 20</a:t>
            </a:r>
            <a:r>
              <a:rPr lang="ko-KR" altLang="en-US" sz="1100" spc="-150" dirty="0">
                <a:latin typeface="맑은 고딕" pitchFamily="50" charset="-127"/>
                <a:ea typeface="맑은 고딕" pitchFamily="50" charset="-127"/>
              </a:rPr>
              <a:t>에 나머지 </a:t>
            </a:r>
            <a:r>
              <a:rPr lang="en-US" altLang="ko-KR" sz="11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100" spc="-150" dirty="0">
                <a:latin typeface="맑은 고딕" pitchFamily="50" charset="-127"/>
                <a:ea typeface="맑은 고딕" pitchFamily="50" charset="-127"/>
              </a:rPr>
              <a:t>를 더한 </a:t>
            </a:r>
            <a:r>
              <a:rPr lang="en-US" altLang="ko-KR" sz="1100" spc="-150" dirty="0">
                <a:latin typeface="맑은 고딕" pitchFamily="50" charset="-127"/>
                <a:ea typeface="맑은 고딕" pitchFamily="50" charset="-127"/>
              </a:rPr>
              <a:t>22</a:t>
            </a:r>
            <a:r>
              <a:rPr lang="ko-KR" altLang="en-US" sz="1100" spc="-150" dirty="0">
                <a:latin typeface="맑은 고딕" pitchFamily="50" charset="-127"/>
                <a:ea typeface="맑은 고딕" pitchFamily="50" charset="-127"/>
              </a:rPr>
              <a:t>가 다음 자신의 순서에서 나누어지는 수가 돼</a:t>
            </a:r>
            <a:r>
              <a:rPr lang="en-US" altLang="ko-KR" sz="11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0452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32" y="971269"/>
            <a:ext cx="6830536" cy="44474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79518" y="2731199"/>
            <a:ext cx="1845834" cy="15009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4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놀이판 보기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주사위 던지기 버튼 클릭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주사위 던지기 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말판 안에 주사위 말 이동 가능하도록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배경 삽화에 있는 종이 모양 삭제하고 주사위와 주사위 말을 빈 공간의 상하좌우 중앙에 오도록 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내용 및 기능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app\resource\contents\lesson02\ops\lesson02\mm_32_2_11_01_03.html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몫만큼 가고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나머지는 더하고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173" y="69269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933332"/>
              </p:ext>
            </p:extLst>
          </p:nvPr>
        </p:nvGraphicFramePr>
        <p:xfrm>
          <a:off x="791580" y="5887443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drag_item_0001.png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/ drag_item_0002.png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\app\resource\contents\lesson02\ops\lesson02\images\mm_32_2_11_01_03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882" y="2890613"/>
            <a:ext cx="1652536" cy="1274287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BC2482C5-E5AF-4E4A-AF64-D8E2AEFD7AFF}"/>
              </a:ext>
            </a:extLst>
          </p:cNvPr>
          <p:cNvSpPr/>
          <p:nvPr/>
        </p:nvSpPr>
        <p:spPr>
          <a:xfrm>
            <a:off x="3018631" y="2788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FF29101-CDC4-46E6-AC01-4E9D4A3FD28B}"/>
              </a:ext>
            </a:extLst>
          </p:cNvPr>
          <p:cNvSpPr/>
          <p:nvPr/>
        </p:nvSpPr>
        <p:spPr>
          <a:xfrm>
            <a:off x="3783193" y="25004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110272"/>
              </p:ext>
            </p:extLst>
          </p:nvPr>
        </p:nvGraphicFramePr>
        <p:xfrm>
          <a:off x="791580" y="630932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3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SA32217.psd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BC2482C5-E5AF-4E4A-AF64-D8E2AEFD7AFF}"/>
              </a:ext>
            </a:extLst>
          </p:cNvPr>
          <p:cNvSpPr/>
          <p:nvPr/>
        </p:nvSpPr>
        <p:spPr>
          <a:xfrm>
            <a:off x="1359302" y="26110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105461" y="5036430"/>
            <a:ext cx="3414513" cy="775149"/>
            <a:chOff x="3211839" y="1438630"/>
            <a:chExt cx="3414513" cy="775149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3211839" y="1438630"/>
              <a:ext cx="3129540" cy="77514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섬에 도착하면 원하는 방향을 선택해서 갈 수 있어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25" name="직각 삼각형 24"/>
            <p:cNvSpPr/>
            <p:nvPr/>
          </p:nvSpPr>
          <p:spPr>
            <a:xfrm rot="5400000">
              <a:off x="6400345" y="1520546"/>
              <a:ext cx="180004" cy="272011"/>
            </a:xfrm>
            <a:prstGeom prst="rtTriangle">
              <a:avLst/>
            </a:prstGeom>
            <a:solidFill>
              <a:srgbClr val="FF999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94ADAC5-ECFB-40F3-93D6-178C610922D1}"/>
              </a:ext>
            </a:extLst>
          </p:cNvPr>
          <p:cNvGrpSpPr/>
          <p:nvPr/>
        </p:nvGrpSpPr>
        <p:grpSpPr>
          <a:xfrm>
            <a:off x="3655990" y="2844509"/>
            <a:ext cx="866077" cy="324036"/>
            <a:chOff x="1684053" y="2922587"/>
            <a:chExt cx="992871" cy="371475"/>
          </a:xfrm>
        </p:grpSpPr>
        <p:pic>
          <p:nvPicPr>
            <p:cNvPr id="40" name="Picture 5">
              <a:extLst>
                <a:ext uri="{FF2B5EF4-FFF2-40B4-BE49-F238E27FC236}">
                  <a16:creationId xmlns:a16="http://schemas.microsoft.com/office/drawing/2014/main" id="{E8410A45-68C1-4BFA-8229-70C1EE35AC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6797" y="2922587"/>
              <a:ext cx="852562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A8BBAB-D235-4D63-B2D3-79B9B18E60B2}"/>
                </a:ext>
              </a:extLst>
            </p:cNvPr>
            <p:cNvSpPr txBox="1"/>
            <p:nvPr/>
          </p:nvSpPr>
          <p:spPr>
            <a:xfrm>
              <a:off x="1684053" y="2928704"/>
              <a:ext cx="992871" cy="317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주사위 말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534004" y="796474"/>
            <a:ext cx="2985971" cy="1050518"/>
            <a:chOff x="3618764" y="1163262"/>
            <a:chExt cx="2985971" cy="1050518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3618764" y="1163262"/>
              <a:ext cx="2722614" cy="105051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놀이가 끝났다면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맨 처음 나누어지는 수를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바꿔 다시 해 보자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  <p:sp>
          <p:nvSpPr>
            <p:cNvPr id="28" name="직각 삼각형 27"/>
            <p:cNvSpPr/>
            <p:nvPr/>
          </p:nvSpPr>
          <p:spPr>
            <a:xfrm rot="5400000" flipH="1">
              <a:off x="6363601" y="1856700"/>
              <a:ext cx="210258" cy="272011"/>
            </a:xfrm>
            <a:prstGeom prst="rt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099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8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몫만큼 가고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나머지는 더하고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340189" y="980728"/>
            <a:ext cx="6716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몫만큼 가고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나머지는 더하고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놀이를 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2B55FD9-9E11-4206-963C-2B4EA2C297DB}"/>
              </a:ext>
            </a:extLst>
          </p:cNvPr>
          <p:cNvGrpSpPr/>
          <p:nvPr/>
        </p:nvGrpSpPr>
        <p:grpSpPr>
          <a:xfrm>
            <a:off x="4211960" y="1409212"/>
            <a:ext cx="2728693" cy="260348"/>
            <a:chOff x="1034347" y="256791"/>
            <a:chExt cx="2632557" cy="260348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F6119A2-6216-4686-A6F6-65529DCE1280}"/>
                </a:ext>
              </a:extLst>
            </p:cNvPr>
            <p:cNvSpPr/>
            <p:nvPr/>
          </p:nvSpPr>
          <p:spPr>
            <a:xfrm>
              <a:off x="2371678" y="26064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6624661-6AF7-46FA-B56B-A4FC76DFC2BA}"/>
                </a:ext>
              </a:extLst>
            </p:cNvPr>
            <p:cNvSpPr/>
            <p:nvPr/>
          </p:nvSpPr>
          <p:spPr>
            <a:xfrm>
              <a:off x="1703513" y="260649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+</a:t>
              </a:r>
              <a:endParaRPr lang="ko-KR" altLang="en-US" sz="1100" b="1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93723B4-6A0E-4A5F-AAC6-0AA746D27A94}"/>
                </a:ext>
              </a:extLst>
            </p:cNvPr>
            <p:cNvSpPr/>
            <p:nvPr/>
          </p:nvSpPr>
          <p:spPr>
            <a:xfrm>
              <a:off x="3036163" y="26154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884001A-8E89-4153-9D3D-FEF8EF0C96A6}"/>
                </a:ext>
              </a:extLst>
            </p:cNvPr>
            <p:cNvSpPr/>
            <p:nvPr/>
          </p:nvSpPr>
          <p:spPr>
            <a:xfrm>
              <a:off x="1034347" y="256791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방법</a:t>
              </a:r>
            </a:p>
          </p:txBody>
        </p:sp>
      </p:grpSp>
      <p:sp>
        <p:nvSpPr>
          <p:cNvPr id="65" name="TextBox 43">
            <a:extLst>
              <a:ext uri="{FF2B5EF4-FFF2-40B4-BE49-F238E27FC236}">
                <a16:creationId xmlns:a16="http://schemas.microsoft.com/office/drawing/2014/main" id="{6020DA2D-CD38-40C9-962B-7DF1807B380F}"/>
              </a:ext>
            </a:extLst>
          </p:cNvPr>
          <p:cNvSpPr txBox="1"/>
          <p:nvPr/>
        </p:nvSpPr>
        <p:spPr>
          <a:xfrm>
            <a:off x="313402" y="174813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말을 어떻게 움직일 수 있나요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62A7933D-BF9A-49D7-9028-E70605364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6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BAAB7B80-2F40-4060-AD13-993F9C33E93B}"/>
              </a:ext>
            </a:extLst>
          </p:cNvPr>
          <p:cNvSpPr txBox="1"/>
          <p:nvPr/>
        </p:nvSpPr>
        <p:spPr>
          <a:xfrm>
            <a:off x="1526889" y="2266889"/>
            <a:ext cx="403244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 algn="just"/>
            <a:r>
              <a:rPr lang="ko-KR" altLang="en-US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나눗셈을 하여 나온 몫만큼 옮깁니다</a:t>
            </a:r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4">
            <a:extLst>
              <a:ext uri="{FF2B5EF4-FFF2-40B4-BE49-F238E27FC236}">
                <a16:creationId xmlns:a16="http://schemas.microsoft.com/office/drawing/2014/main" id="{24B54325-2F9D-4884-B705-9661FC94B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475" y="22203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6">
            <a:extLst>
              <a:ext uri="{FF2B5EF4-FFF2-40B4-BE49-F238E27FC236}">
                <a16:creationId xmlns:a16="http://schemas.microsoft.com/office/drawing/2014/main" id="{AFE59685-2990-4D7E-B386-818B9C7B4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440" y="5258236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id="{59768695-E975-4294-98EC-5B3041FA5B60}"/>
              </a:ext>
            </a:extLst>
          </p:cNvPr>
          <p:cNvSpPr/>
          <p:nvPr/>
        </p:nvSpPr>
        <p:spPr>
          <a:xfrm>
            <a:off x="6861695" y="54372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93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8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몫만큼 가고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나머지는 더하고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340189" y="980728"/>
            <a:ext cx="6716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몫만큼 가고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나머지는 더하고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놀이를 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id="{6020DA2D-CD38-40C9-962B-7DF1807B380F}"/>
              </a:ext>
            </a:extLst>
          </p:cNvPr>
          <p:cNvSpPr txBox="1"/>
          <p:nvPr/>
        </p:nvSpPr>
        <p:spPr>
          <a:xfrm>
            <a:off x="313402" y="174813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나머지는 어떻게 해야 하나요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62A7933D-BF9A-49D7-9028-E70605364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6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BAAB7B80-2F40-4060-AD13-993F9C33E93B}"/>
              </a:ext>
            </a:extLst>
          </p:cNvPr>
          <p:cNvSpPr txBox="1"/>
          <p:nvPr/>
        </p:nvSpPr>
        <p:spPr>
          <a:xfrm>
            <a:off x="1165765" y="2266889"/>
            <a:ext cx="494777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 algn="just"/>
            <a:r>
              <a:rPr lang="ko-KR" altLang="en-US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이전의 수에 더해서 다음 나눗셈을 진행합니다</a:t>
            </a:r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4">
            <a:extLst>
              <a:ext uri="{FF2B5EF4-FFF2-40B4-BE49-F238E27FC236}">
                <a16:creationId xmlns:a16="http://schemas.microsoft.com/office/drawing/2014/main" id="{24B54325-2F9D-4884-B705-9661FC94B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680" y="22203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6">
            <a:extLst>
              <a:ext uri="{FF2B5EF4-FFF2-40B4-BE49-F238E27FC236}">
                <a16:creationId xmlns:a16="http://schemas.microsoft.com/office/drawing/2014/main" id="{AFE59685-2990-4D7E-B386-818B9C7B4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440" y="5258236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id="{59768695-E975-4294-98EC-5B3041FA5B60}"/>
              </a:ext>
            </a:extLst>
          </p:cNvPr>
          <p:cNvSpPr/>
          <p:nvPr/>
        </p:nvSpPr>
        <p:spPr>
          <a:xfrm>
            <a:off x="6861695" y="54372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D32D18E-798E-4E58-BD54-315F08A8EC7D}"/>
              </a:ext>
            </a:extLst>
          </p:cNvPr>
          <p:cNvGrpSpPr/>
          <p:nvPr/>
        </p:nvGrpSpPr>
        <p:grpSpPr>
          <a:xfrm>
            <a:off x="4211960" y="1409212"/>
            <a:ext cx="2728693" cy="260275"/>
            <a:chOff x="1034347" y="548680"/>
            <a:chExt cx="2632558" cy="26027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873F896-2DCE-4D49-B3BE-1BAB63607EC9}"/>
                </a:ext>
              </a:extLst>
            </p:cNvPr>
            <p:cNvSpPr/>
            <p:nvPr/>
          </p:nvSpPr>
          <p:spPr>
            <a:xfrm>
              <a:off x="2375356" y="553364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 smtClean="0"/>
                <a:t>+</a:t>
              </a:r>
              <a:endParaRPr lang="ko-KR" altLang="en-US" sz="1100" b="1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78BCDC5-3AC0-42FD-B47B-31A2786D5AE8}"/>
                </a:ext>
              </a:extLst>
            </p:cNvPr>
            <p:cNvSpPr/>
            <p:nvPr/>
          </p:nvSpPr>
          <p:spPr>
            <a:xfrm>
              <a:off x="1707191" y="54868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9C830FB-B1E3-4E4C-B4C6-CB2CA41A4FA8}"/>
                </a:ext>
              </a:extLst>
            </p:cNvPr>
            <p:cNvSpPr/>
            <p:nvPr/>
          </p:nvSpPr>
          <p:spPr>
            <a:xfrm>
              <a:off x="3036164" y="549580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2C9FE22-471B-47E3-9C33-4C4B6DB29CF0}"/>
                </a:ext>
              </a:extLst>
            </p:cNvPr>
            <p:cNvSpPr/>
            <p:nvPr/>
          </p:nvSpPr>
          <p:spPr>
            <a:xfrm>
              <a:off x="1034347" y="548680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방법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350799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42312</TotalTime>
  <Words>895</Words>
  <Application>Microsoft Office PowerPoint</Application>
  <PresentationFormat>화면 슬라이드 쇼(4:3)</PresentationFormat>
  <Paragraphs>290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7261</cp:revision>
  <dcterms:created xsi:type="dcterms:W3CDTF">2008-07-15T12:19:11Z</dcterms:created>
  <dcterms:modified xsi:type="dcterms:W3CDTF">2022-06-20T05:49:38Z</dcterms:modified>
</cp:coreProperties>
</file>