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338" r:id="rId4"/>
    <p:sldId id="1370" r:id="rId5"/>
    <p:sldId id="1339" r:id="rId6"/>
    <p:sldId id="1408" r:id="rId7"/>
    <p:sldId id="1341" r:id="rId8"/>
    <p:sldId id="1385" r:id="rId9"/>
    <p:sldId id="1394" r:id="rId10"/>
    <p:sldId id="1386" r:id="rId11"/>
    <p:sldId id="1409" r:id="rId12"/>
    <p:sldId id="1348" r:id="rId13"/>
    <p:sldId id="1388" r:id="rId14"/>
    <p:sldId id="1402" r:id="rId15"/>
    <p:sldId id="1406" r:id="rId16"/>
    <p:sldId id="1351" r:id="rId17"/>
    <p:sldId id="1389" r:id="rId18"/>
    <p:sldId id="1381" r:id="rId19"/>
    <p:sldId id="1391" r:id="rId20"/>
    <p:sldId id="1407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089"/>
    <a:srgbClr val="FFC6D3"/>
    <a:srgbClr val="C4E9B2"/>
    <a:srgbClr val="CEE4FC"/>
    <a:srgbClr val="E6B9B8"/>
    <a:srgbClr val="DBEEF4"/>
    <a:srgbClr val="B9DDC9"/>
    <a:srgbClr val="68547A"/>
    <a:srgbClr val="7F6399"/>
    <a:srgbClr val="DBD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77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9.png"/><Relationship Id="rId4" Type="http://schemas.openxmlformats.org/officeDocument/2006/relationships/image" Target="../media/image13.jpe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2.jpe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11" Type="http://schemas.openxmlformats.org/officeDocument/2006/relationships/image" Target="../media/image31.png"/><Relationship Id="rId5" Type="http://schemas.openxmlformats.org/officeDocument/2006/relationships/image" Target="../media/image27.jpeg"/><Relationship Id="rId10" Type="http://schemas.openxmlformats.org/officeDocument/2006/relationships/image" Target="../media/image30.png"/><Relationship Id="rId4" Type="http://schemas.openxmlformats.org/officeDocument/2006/relationships/image" Target="../media/image7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11" Type="http://schemas.openxmlformats.org/officeDocument/2006/relationships/image" Target="../media/image31.png"/><Relationship Id="rId5" Type="http://schemas.openxmlformats.org/officeDocument/2006/relationships/image" Target="../media/image12.png"/><Relationship Id="rId10" Type="http://schemas.openxmlformats.org/officeDocument/2006/relationships/image" Target="../media/image30.png"/><Relationship Id="rId4" Type="http://schemas.openxmlformats.org/officeDocument/2006/relationships/image" Target="../media/image7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34.jpe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34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16.jpeg"/><Relationship Id="rId10" Type="http://schemas.openxmlformats.org/officeDocument/2006/relationships/image" Target="../media/image20.png"/><Relationship Id="rId4" Type="http://schemas.openxmlformats.org/officeDocument/2006/relationships/image" Target="../media/image1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24184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6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4676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나머지가 있는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처음에는 안 보이다가 각 식이나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id="{789CF615-DCA9-450A-81FD-4BF24767A6AD}"/>
              </a:ext>
            </a:extLst>
          </p:cNvPr>
          <p:cNvSpPr txBox="1"/>
          <p:nvPr/>
        </p:nvSpPr>
        <p:spPr>
          <a:xfrm>
            <a:off x="553148" y="1387224"/>
            <a:ext cx="53234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계산하고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몫과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모서리가 둥근 직사각형 1">
            <a:extLst>
              <a:ext uri="{FF2B5EF4-FFF2-40B4-BE49-F238E27FC236}">
                <a16:creationId xmlns:a16="http://schemas.microsoft.com/office/drawing/2014/main" id="{4F238FDC-1145-4906-95BA-CB3F59E70302}"/>
              </a:ext>
            </a:extLst>
          </p:cNvPr>
          <p:cNvSpPr/>
          <p:nvPr/>
        </p:nvSpPr>
        <p:spPr>
          <a:xfrm>
            <a:off x="1677440" y="2151074"/>
            <a:ext cx="1538030" cy="203156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AA481FD-CF66-4457-A303-9779709A6CC8}"/>
              </a:ext>
            </a:extLst>
          </p:cNvPr>
          <p:cNvGrpSpPr/>
          <p:nvPr/>
        </p:nvGrpSpPr>
        <p:grpSpPr>
          <a:xfrm>
            <a:off x="1638958" y="2164335"/>
            <a:ext cx="1276115" cy="2061599"/>
            <a:chOff x="1474545" y="2418076"/>
            <a:chExt cx="1276115" cy="206159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25AC8E-68BF-49EE-B5B5-2849E40555CF}"/>
                </a:ext>
              </a:extLst>
            </p:cNvPr>
            <p:cNvSpPr txBox="1"/>
            <p:nvPr/>
          </p:nvSpPr>
          <p:spPr>
            <a:xfrm>
              <a:off x="2057601" y="2418076"/>
              <a:ext cx="69305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1 7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49FFCA7-CD4A-4B4F-8568-5E92DBB4DE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6589" y="284670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8710C5-7774-445E-AE85-008CC9E596E2}"/>
                </a:ext>
              </a:extLst>
            </p:cNvPr>
            <p:cNvSpPr txBox="1"/>
            <p:nvPr/>
          </p:nvSpPr>
          <p:spPr>
            <a:xfrm>
              <a:off x="2056916" y="276139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7 0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C9C5E0-A102-4D5F-B904-886A756F22CC}"/>
                </a:ext>
              </a:extLst>
            </p:cNvPr>
            <p:cNvSpPr txBox="1"/>
            <p:nvPr/>
          </p:nvSpPr>
          <p:spPr>
            <a:xfrm>
              <a:off x="1474545" y="2761395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E0380B6-62D9-4621-AC54-AA2A583B7FFB}"/>
                </a:ext>
              </a:extLst>
            </p:cNvPr>
            <p:cNvSpPr/>
            <p:nvPr/>
          </p:nvSpPr>
          <p:spPr>
            <a:xfrm>
              <a:off x="1855579" y="2696004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890452A-4F5B-4374-A9B5-38046BEA92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34527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9412BBD-13CC-42B2-AC0E-B1A0A0515A9F}"/>
                </a:ext>
              </a:extLst>
            </p:cNvPr>
            <p:cNvSpPr txBox="1"/>
            <p:nvPr/>
          </p:nvSpPr>
          <p:spPr>
            <a:xfrm>
              <a:off x="2057601" y="3016278"/>
              <a:ext cx="69305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1671BEA-AE23-4DF3-B61F-4540D74E195A}"/>
                </a:ext>
              </a:extLst>
            </p:cNvPr>
            <p:cNvSpPr txBox="1"/>
            <p:nvPr/>
          </p:nvSpPr>
          <p:spPr>
            <a:xfrm>
              <a:off x="2057601" y="3341894"/>
              <a:ext cx="69305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3DA051-48B8-4FD0-B09F-955CBBF7E0CC}"/>
                </a:ext>
              </a:extLst>
            </p:cNvPr>
            <p:cNvSpPr txBox="1"/>
            <p:nvPr/>
          </p:nvSpPr>
          <p:spPr>
            <a:xfrm>
              <a:off x="2056916" y="3642665"/>
              <a:ext cx="67945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2 8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ED08FB7-E673-4C95-9005-58B467226F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40853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E3573A-30C1-480A-AD7A-570BF341348E}"/>
                </a:ext>
              </a:extLst>
            </p:cNvPr>
            <p:cNvSpPr txBox="1"/>
            <p:nvPr/>
          </p:nvSpPr>
          <p:spPr>
            <a:xfrm>
              <a:off x="2229736" y="3948760"/>
              <a:ext cx="50425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51EDD08-F539-4353-A419-1951D11930B6}"/>
              </a:ext>
            </a:extLst>
          </p:cNvPr>
          <p:cNvGrpSpPr/>
          <p:nvPr/>
        </p:nvGrpSpPr>
        <p:grpSpPr>
          <a:xfrm>
            <a:off x="5267167" y="1798042"/>
            <a:ext cx="1524028" cy="244716"/>
            <a:chOff x="5769785" y="1902948"/>
            <a:chExt cx="1524028" cy="244716"/>
          </a:xfrm>
        </p:grpSpPr>
        <p:pic>
          <p:nvPicPr>
            <p:cNvPr id="65" name="Picture 5">
              <a:extLst>
                <a:ext uri="{FF2B5EF4-FFF2-40B4-BE49-F238E27FC236}">
                  <a16:creationId xmlns:a16="http://schemas.microsoft.com/office/drawing/2014/main" id="{6B9C3B23-5B98-4021-9C89-9B0DD17B4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452986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CA1C3BA-45E9-4A17-9496-A286276B7CF8}"/>
                </a:ext>
              </a:extLst>
            </p:cNvPr>
            <p:cNvSpPr txBox="1"/>
            <p:nvPr/>
          </p:nvSpPr>
          <p:spPr>
            <a:xfrm>
              <a:off x="6084168" y="1916832"/>
              <a:ext cx="1209645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9D385D6-1A3D-403C-81B5-A5F7599592D3}"/>
              </a:ext>
            </a:extLst>
          </p:cNvPr>
          <p:cNvGrpSpPr/>
          <p:nvPr/>
        </p:nvGrpSpPr>
        <p:grpSpPr>
          <a:xfrm>
            <a:off x="4029333" y="3722675"/>
            <a:ext cx="746426" cy="356812"/>
            <a:chOff x="4520741" y="3257925"/>
            <a:chExt cx="746426" cy="356812"/>
          </a:xfrm>
        </p:grpSpPr>
        <p:pic>
          <p:nvPicPr>
            <p:cNvPr id="72" name="Picture 4">
              <a:extLst>
                <a:ext uri="{FF2B5EF4-FFF2-40B4-BE49-F238E27FC236}">
                  <a16:creationId xmlns:a16="http://schemas.microsoft.com/office/drawing/2014/main" id="{162EF15A-59FC-4B94-B9E2-492E509B1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41" y="3257925"/>
              <a:ext cx="725373" cy="356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93DB800-AC4B-468B-878E-804A1C946296}"/>
                </a:ext>
              </a:extLst>
            </p:cNvPr>
            <p:cNvSpPr txBox="1"/>
            <p:nvPr/>
          </p:nvSpPr>
          <p:spPr>
            <a:xfrm>
              <a:off x="4520941" y="3282442"/>
              <a:ext cx="746226" cy="3144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EDE78AF-2FB1-4360-A315-5E024D2C3EE1}"/>
              </a:ext>
            </a:extLst>
          </p:cNvPr>
          <p:cNvGrpSpPr/>
          <p:nvPr/>
        </p:nvGrpSpPr>
        <p:grpSpPr>
          <a:xfrm>
            <a:off x="4273816" y="3227943"/>
            <a:ext cx="480890" cy="347589"/>
            <a:chOff x="4019580" y="3267148"/>
            <a:chExt cx="480890" cy="347589"/>
          </a:xfrm>
        </p:grpSpPr>
        <p:pic>
          <p:nvPicPr>
            <p:cNvPr id="75" name="Picture 5">
              <a:extLst>
                <a:ext uri="{FF2B5EF4-FFF2-40B4-BE49-F238E27FC236}">
                  <a16:creationId xmlns:a16="http://schemas.microsoft.com/office/drawing/2014/main" id="{2AD415A9-01FB-43C9-8A48-B730CB8D4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365" y="3267148"/>
              <a:ext cx="479104" cy="347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0FF2AC5-A936-4AC6-997B-40E27F80CDE7}"/>
                </a:ext>
              </a:extLst>
            </p:cNvPr>
            <p:cNvSpPr txBox="1"/>
            <p:nvPr/>
          </p:nvSpPr>
          <p:spPr>
            <a:xfrm>
              <a:off x="4019580" y="3289108"/>
              <a:ext cx="480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6E77C9D5-9744-44DE-B8E5-5BAF9BA9B19E}"/>
              </a:ext>
            </a:extLst>
          </p:cNvPr>
          <p:cNvSpPr txBox="1"/>
          <p:nvPr/>
        </p:nvSpPr>
        <p:spPr>
          <a:xfrm>
            <a:off x="4911361" y="3704361"/>
            <a:ext cx="74622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FD3B6E2A-795A-4E28-9700-ABCA158467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8258" y="3903567"/>
            <a:ext cx="360000" cy="355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5CBDB5B-03DA-4F08-B321-5AC4E71F461A}"/>
              </a:ext>
            </a:extLst>
          </p:cNvPr>
          <p:cNvSpPr txBox="1"/>
          <p:nvPr/>
        </p:nvSpPr>
        <p:spPr>
          <a:xfrm>
            <a:off x="4911361" y="3224979"/>
            <a:ext cx="74622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B91FE5AA-5598-4D07-9A25-759306D614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5964" y="3424185"/>
            <a:ext cx="360000" cy="355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43922" y="3910530"/>
            <a:ext cx="2040425" cy="922626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5116128" y="1843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867547" y="21566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0BA947F9-0A64-41EA-A218-FD433ED78ACB}"/>
              </a:ext>
            </a:extLst>
          </p:cNvPr>
          <p:cNvSpPr txBox="1"/>
          <p:nvPr/>
        </p:nvSpPr>
        <p:spPr>
          <a:xfrm>
            <a:off x="553148" y="1631208"/>
            <a:ext cx="53234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계산하고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몫과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모서리가 둥근 직사각형 1">
            <a:extLst>
              <a:ext uri="{FF2B5EF4-FFF2-40B4-BE49-F238E27FC236}">
                <a16:creationId xmlns:a16="http://schemas.microsoft.com/office/drawing/2014/main" id="{3165A574-3439-43D1-8929-BF82ED439414}"/>
              </a:ext>
            </a:extLst>
          </p:cNvPr>
          <p:cNvSpPr/>
          <p:nvPr/>
        </p:nvSpPr>
        <p:spPr>
          <a:xfrm>
            <a:off x="1677440" y="2395058"/>
            <a:ext cx="1538030" cy="203156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2F60B86-A32D-4254-BBE0-A2C419D2EFC3}"/>
              </a:ext>
            </a:extLst>
          </p:cNvPr>
          <p:cNvGrpSpPr/>
          <p:nvPr/>
        </p:nvGrpSpPr>
        <p:grpSpPr>
          <a:xfrm>
            <a:off x="1638958" y="2408319"/>
            <a:ext cx="1276115" cy="2061599"/>
            <a:chOff x="1474545" y="2418076"/>
            <a:chExt cx="1276115" cy="206159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2FA23CC-F625-4C91-B97B-DAE574DE0794}"/>
                </a:ext>
              </a:extLst>
            </p:cNvPr>
            <p:cNvSpPr txBox="1"/>
            <p:nvPr/>
          </p:nvSpPr>
          <p:spPr>
            <a:xfrm>
              <a:off x="2057601" y="2418076"/>
              <a:ext cx="69305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8AC84B5-7DA7-4C06-85F1-125D9A3357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6589" y="284670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36FF9EB-306E-4449-98FC-6D2AAE7753A9}"/>
                </a:ext>
              </a:extLst>
            </p:cNvPr>
            <p:cNvSpPr txBox="1"/>
            <p:nvPr/>
          </p:nvSpPr>
          <p:spPr>
            <a:xfrm>
              <a:off x="2056916" y="276139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5 0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8F4C61-5FAC-491E-85FB-A2277DFDD06B}"/>
                </a:ext>
              </a:extLst>
            </p:cNvPr>
            <p:cNvSpPr txBox="1"/>
            <p:nvPr/>
          </p:nvSpPr>
          <p:spPr>
            <a:xfrm>
              <a:off x="1474545" y="2761395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9CA83E9-0FC0-47D1-89A0-C28204F6E8E3}"/>
                </a:ext>
              </a:extLst>
            </p:cNvPr>
            <p:cNvSpPr/>
            <p:nvPr/>
          </p:nvSpPr>
          <p:spPr>
            <a:xfrm>
              <a:off x="1855579" y="2696004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14AFB78-FC52-4E4A-806A-D8AAE9E56B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34527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4118A87-2A0B-4276-B0BF-88D5535FB5CC}"/>
                </a:ext>
              </a:extLst>
            </p:cNvPr>
            <p:cNvSpPr txBox="1"/>
            <p:nvPr/>
          </p:nvSpPr>
          <p:spPr>
            <a:xfrm>
              <a:off x="2057601" y="3016278"/>
              <a:ext cx="69305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26EE782-B763-445E-8756-2069C8902CFB}"/>
                </a:ext>
              </a:extLst>
            </p:cNvPr>
            <p:cNvSpPr txBox="1"/>
            <p:nvPr/>
          </p:nvSpPr>
          <p:spPr>
            <a:xfrm>
              <a:off x="2057601" y="3341894"/>
              <a:ext cx="69305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121E2A-CF36-4467-997B-08253194F505}"/>
                </a:ext>
              </a:extLst>
            </p:cNvPr>
            <p:cNvSpPr txBox="1"/>
            <p:nvPr/>
          </p:nvSpPr>
          <p:spPr>
            <a:xfrm>
              <a:off x="2349244" y="3642665"/>
              <a:ext cx="38713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534D616-872D-4FE8-A9A5-8909C4D0A5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40853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D9B6953-67D8-4819-86C6-4EDAE18D32D3}"/>
                </a:ext>
              </a:extLst>
            </p:cNvPr>
            <p:cNvSpPr txBox="1"/>
            <p:nvPr/>
          </p:nvSpPr>
          <p:spPr>
            <a:xfrm>
              <a:off x="2229736" y="3948760"/>
              <a:ext cx="50425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BDA59C6-21BA-4171-9414-448280575F7F}"/>
              </a:ext>
            </a:extLst>
          </p:cNvPr>
          <p:cNvGrpSpPr/>
          <p:nvPr/>
        </p:nvGrpSpPr>
        <p:grpSpPr>
          <a:xfrm>
            <a:off x="5267167" y="2042026"/>
            <a:ext cx="1524028" cy="244716"/>
            <a:chOff x="5769785" y="1902948"/>
            <a:chExt cx="1524028" cy="244716"/>
          </a:xfrm>
        </p:grpSpPr>
        <p:pic>
          <p:nvPicPr>
            <p:cNvPr id="79" name="Picture 5">
              <a:extLst>
                <a:ext uri="{FF2B5EF4-FFF2-40B4-BE49-F238E27FC236}">
                  <a16:creationId xmlns:a16="http://schemas.microsoft.com/office/drawing/2014/main" id="{4910FFE4-AF03-46F0-AC96-1868F2449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452986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AABBA5C-3E94-420B-BAF9-AF04D8273B7D}"/>
                </a:ext>
              </a:extLst>
            </p:cNvPr>
            <p:cNvSpPr txBox="1"/>
            <p:nvPr/>
          </p:nvSpPr>
          <p:spPr>
            <a:xfrm>
              <a:off x="6084168" y="1916832"/>
              <a:ext cx="1209645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5869DA-0062-47D4-AD73-1916D1662830}"/>
              </a:ext>
            </a:extLst>
          </p:cNvPr>
          <p:cNvGrpSpPr/>
          <p:nvPr/>
        </p:nvGrpSpPr>
        <p:grpSpPr>
          <a:xfrm>
            <a:off x="4029333" y="3966659"/>
            <a:ext cx="746426" cy="356812"/>
            <a:chOff x="4520741" y="3257925"/>
            <a:chExt cx="746426" cy="356812"/>
          </a:xfrm>
        </p:grpSpPr>
        <p:pic>
          <p:nvPicPr>
            <p:cNvPr id="85" name="Picture 4">
              <a:extLst>
                <a:ext uri="{FF2B5EF4-FFF2-40B4-BE49-F238E27FC236}">
                  <a16:creationId xmlns:a16="http://schemas.microsoft.com/office/drawing/2014/main" id="{7C9D32C3-43C1-49F6-9070-2AC554747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41" y="3257925"/>
              <a:ext cx="725373" cy="356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81EDCC-AEE9-4CA1-A59D-E4937F5C1019}"/>
                </a:ext>
              </a:extLst>
            </p:cNvPr>
            <p:cNvSpPr txBox="1"/>
            <p:nvPr/>
          </p:nvSpPr>
          <p:spPr>
            <a:xfrm>
              <a:off x="4520941" y="3282442"/>
              <a:ext cx="746226" cy="3144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3F51BD-2CFE-4E1F-A2F5-C91B6AC09D12}"/>
              </a:ext>
            </a:extLst>
          </p:cNvPr>
          <p:cNvGrpSpPr/>
          <p:nvPr/>
        </p:nvGrpSpPr>
        <p:grpSpPr>
          <a:xfrm>
            <a:off x="4273816" y="3471927"/>
            <a:ext cx="480890" cy="347589"/>
            <a:chOff x="4019580" y="3267148"/>
            <a:chExt cx="480890" cy="347589"/>
          </a:xfrm>
        </p:grpSpPr>
        <p:pic>
          <p:nvPicPr>
            <p:cNvPr id="97" name="Picture 5">
              <a:extLst>
                <a:ext uri="{FF2B5EF4-FFF2-40B4-BE49-F238E27FC236}">
                  <a16:creationId xmlns:a16="http://schemas.microsoft.com/office/drawing/2014/main" id="{87C5B2BE-29B3-49A7-BC9F-E8AE6A171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365" y="3267148"/>
              <a:ext cx="479104" cy="347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7C99A98-E1E3-44CD-9E57-EFD0E5E0C0FC}"/>
                </a:ext>
              </a:extLst>
            </p:cNvPr>
            <p:cNvSpPr txBox="1"/>
            <p:nvPr/>
          </p:nvSpPr>
          <p:spPr>
            <a:xfrm>
              <a:off x="4019580" y="3289108"/>
              <a:ext cx="480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0F2B1BF-F25F-42DC-8D50-D70F18D6987E}"/>
              </a:ext>
            </a:extLst>
          </p:cNvPr>
          <p:cNvSpPr txBox="1"/>
          <p:nvPr/>
        </p:nvSpPr>
        <p:spPr>
          <a:xfrm>
            <a:off x="4911361" y="3948345"/>
            <a:ext cx="74622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F1454B1-D7F4-4DA3-B4A0-9A6C6EFF93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8258" y="4147551"/>
            <a:ext cx="360000" cy="3550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AEB8DEB-8CDF-4EC2-8FDC-CDA9378644EE}"/>
              </a:ext>
            </a:extLst>
          </p:cNvPr>
          <p:cNvSpPr txBox="1"/>
          <p:nvPr/>
        </p:nvSpPr>
        <p:spPr>
          <a:xfrm>
            <a:off x="4911361" y="3468963"/>
            <a:ext cx="74622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8B7EF508-BA14-47CE-88C0-84A52BAFE4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5964" y="3668169"/>
            <a:ext cx="360000" cy="355000"/>
          </a:xfrm>
          <a:prstGeom prst="rect">
            <a:avLst/>
          </a:prstGeom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207825" y="3681028"/>
            <a:ext cx="6667165" cy="1520254"/>
            <a:chOff x="207825" y="3713604"/>
            <a:chExt cx="6667165" cy="152025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59592"/>
              <a:ext cx="6667165" cy="11862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71360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9532" y="4311154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50÷4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12 ··· 2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몫은 </a:t>
              </a:r>
              <a:r>
                <a:rPr lang="en-US" altLang="ko-KR" sz="1600" dirty="0" smtClean="0">
                  <a:latin typeface="+mn-ea"/>
                  <a:ea typeface="+mn-ea"/>
                </a:rPr>
                <a:t>12, </a:t>
              </a:r>
              <a:r>
                <a:rPr lang="ko-KR" altLang="en-US" sz="1600" dirty="0" smtClean="0">
                  <a:latin typeface="+mn-ea"/>
                  <a:ea typeface="+mn-ea"/>
                </a:rPr>
                <a:t>나머지는 </a:t>
              </a:r>
              <a:r>
                <a:rPr lang="en-US" altLang="ko-KR" sz="1600" dirty="0" smtClean="0">
                  <a:latin typeface="+mn-ea"/>
                  <a:ea typeface="+mn-ea"/>
                </a:rPr>
                <a:t>2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E36FCED3-BD0A-4213-AE6F-00E7C900A0FC}"/>
              </a:ext>
            </a:extLst>
          </p:cNvPr>
          <p:cNvSpPr txBox="1"/>
          <p:nvPr/>
        </p:nvSpPr>
        <p:spPr>
          <a:xfrm>
            <a:off x="6919402" y="956316"/>
            <a:ext cx="2327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3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911532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63007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놀이 카드가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갖는다면 한 명이 카드를 몇 장씩 가질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장이 남을까요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95CB45-1ACB-4F1B-8A7D-9414870BD28A}"/>
              </a:ext>
            </a:extLst>
          </p:cNvPr>
          <p:cNvSpPr txBox="1"/>
          <p:nvPr/>
        </p:nvSpPr>
        <p:spPr>
          <a:xfrm>
            <a:off x="7018371" y="1211603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10">
            <a:extLst>
              <a:ext uri="{FF2B5EF4-FFF2-40B4-BE49-F238E27FC236}">
                <a16:creationId xmlns:a16="http://schemas.microsoft.com/office/drawing/2014/main" id="{79B529AD-36EF-47ED-8A0E-B1384707E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355" y="5187478"/>
            <a:ext cx="1412816" cy="40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0976D709-AA22-4204-8F15-47391A1D649A}"/>
              </a:ext>
            </a:extLst>
          </p:cNvPr>
          <p:cNvSpPr/>
          <p:nvPr/>
        </p:nvSpPr>
        <p:spPr>
          <a:xfrm>
            <a:off x="1751046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3">
            <a:extLst>
              <a:ext uri="{FF2B5EF4-FFF2-40B4-BE49-F238E27FC236}">
                <a16:creationId xmlns:a16="http://schemas.microsoft.com/office/drawing/2014/main" id="{4E714F31-0EC3-4C86-BCF1-63E7CB06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3" y="271671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:a16="http://schemas.microsoft.com/office/drawing/2014/main" id="{E6A6164C-BA30-4A33-9FEF-D35FEBC4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3" y="338681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5BD007B-8151-48C9-92AF-29FDAE33F7D2}"/>
              </a:ext>
            </a:extLst>
          </p:cNvPr>
          <p:cNvSpPr txBox="1"/>
          <p:nvPr/>
        </p:nvSpPr>
        <p:spPr>
          <a:xfrm>
            <a:off x="1102077" y="2716719"/>
            <a:ext cx="195670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en-US" altLang="ko-KR" sz="1900" dirty="0">
                <a:latin typeface="+mn-ea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···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id="{280F58C7-A01F-47E3-9A5B-9A961549A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44" y="25836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4691AEBC-42E4-4EC8-8717-E0BBD1A1F6F4}"/>
              </a:ext>
            </a:extLst>
          </p:cNvPr>
          <p:cNvSpPr/>
          <p:nvPr/>
        </p:nvSpPr>
        <p:spPr>
          <a:xfrm>
            <a:off x="1071108" y="3392811"/>
            <a:ext cx="569713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명이       장씩 가질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남습니다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5B0D9C7-77D5-43C0-A722-7523636F5480}"/>
              </a:ext>
            </a:extLst>
          </p:cNvPr>
          <p:cNvSpPr txBox="1"/>
          <p:nvPr/>
        </p:nvSpPr>
        <p:spPr>
          <a:xfrm>
            <a:off x="2051832" y="3382160"/>
            <a:ext cx="49595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>
            <a:extLst>
              <a:ext uri="{FF2B5EF4-FFF2-40B4-BE49-F238E27FC236}">
                <a16:creationId xmlns:a16="http://schemas.microsoft.com/office/drawing/2014/main" id="{935679FA-CE2D-453F-BF8F-D1198B07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7" y="32061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4AC675FD-6845-437D-A139-ABE8D2993990}"/>
              </a:ext>
            </a:extLst>
          </p:cNvPr>
          <p:cNvSpPr txBox="1"/>
          <p:nvPr/>
        </p:nvSpPr>
        <p:spPr>
          <a:xfrm>
            <a:off x="4642961" y="3382160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id="{A86CA83A-09C4-46B3-9F51-1AC8F899D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45" y="32061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1E007EA-D1BC-4A0E-8B67-084B37CB71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8AB9441A-D357-4A3B-865B-B943FCB7D532}"/>
              </a:ext>
            </a:extLst>
          </p:cNvPr>
          <p:cNvSpPr txBox="1"/>
          <p:nvPr/>
        </p:nvSpPr>
        <p:spPr>
          <a:xfrm>
            <a:off x="611560" y="1348444"/>
            <a:ext cx="63007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놀이 카드가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갖는다면 한 명이 카드를 몇 장씩 가질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장이 남을까요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4" name="Picture 3">
            <a:extLst>
              <a:ext uri="{FF2B5EF4-FFF2-40B4-BE49-F238E27FC236}">
                <a16:creationId xmlns:a16="http://schemas.microsoft.com/office/drawing/2014/main" id="{BCEEF7B2-5FB2-4F87-9F5E-402C95DF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3" y="265621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0DA6C988-8F7C-4C43-8871-815558C38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3" y="332631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DC2471B-C144-4BE0-9962-E9193413C858}"/>
              </a:ext>
            </a:extLst>
          </p:cNvPr>
          <p:cNvSpPr txBox="1"/>
          <p:nvPr/>
        </p:nvSpPr>
        <p:spPr>
          <a:xfrm>
            <a:off x="1102078" y="2656219"/>
            <a:ext cx="175536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40÷6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>
                <a:latin typeface="+mn-ea"/>
              </a:rPr>
              <a:t> </a:t>
            </a:r>
            <a:r>
              <a:rPr lang="en-US" altLang="ko-KR" sz="1900" b="1" dirty="0">
                <a:solidFill>
                  <a:srgbClr val="0070C0"/>
                </a:solidFill>
                <a:latin typeface="+mn-ea"/>
              </a:rPr>
              <a:t>···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595D423B-D4BD-4E6D-80DE-34E825B6F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159" y="25231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6FB0D1-0D6F-4E98-85B0-650B6F550FE1}"/>
              </a:ext>
            </a:extLst>
          </p:cNvPr>
          <p:cNvSpPr/>
          <p:nvPr/>
        </p:nvSpPr>
        <p:spPr>
          <a:xfrm>
            <a:off x="1071108" y="3332311"/>
            <a:ext cx="562512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명이      장씩 가질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남습니다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9CD266-0D85-461D-A48F-0AD3E03A76B3}"/>
              </a:ext>
            </a:extLst>
          </p:cNvPr>
          <p:cNvSpPr txBox="1"/>
          <p:nvPr/>
        </p:nvSpPr>
        <p:spPr>
          <a:xfrm>
            <a:off x="2051832" y="3321660"/>
            <a:ext cx="38520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5C52E9A5-3238-4FEA-880B-85232A50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7" y="31456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58BF96B-BFC6-4AD8-BEEE-01ECDCFAAF11}"/>
              </a:ext>
            </a:extLst>
          </p:cNvPr>
          <p:cNvSpPr txBox="1"/>
          <p:nvPr/>
        </p:nvSpPr>
        <p:spPr>
          <a:xfrm>
            <a:off x="4642961" y="3321660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id="{0631F017-2BF8-433F-B6FC-1CFBCE6D8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45" y="31456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47" name="Picture 11">
            <a:extLst>
              <a:ext uri="{FF2B5EF4-FFF2-40B4-BE49-F238E27FC236}">
                <a16:creationId xmlns:a16="http://schemas.microsoft.com/office/drawing/2014/main" id="{144082FE-A7DB-40A1-8600-019B691E9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" y="745428"/>
            <a:ext cx="1367113" cy="4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FCA35FFA-9B2A-444A-90B3-7F8AF128B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sp>
        <p:nvSpPr>
          <p:cNvPr id="70" name="TextBox 43">
            <a:extLst>
              <a:ext uri="{FF2B5EF4-FFF2-40B4-BE49-F238E27FC236}">
                <a16:creationId xmlns:a16="http://schemas.microsoft.com/office/drawing/2014/main" id="{BEF260B3-E33F-4CF2-9764-CA8B63864E24}"/>
              </a:ext>
            </a:extLst>
          </p:cNvPr>
          <p:cNvSpPr txBox="1"/>
          <p:nvPr/>
        </p:nvSpPr>
        <p:spPr>
          <a:xfrm>
            <a:off x="611560" y="1348444"/>
            <a:ext cx="63007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지우개가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지우개를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모둠에게 똑같이 나누어 준다면 한 모둠에게 몇 개씩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1" name="Picture 3">
            <a:extLst>
              <a:ext uri="{FF2B5EF4-FFF2-40B4-BE49-F238E27FC236}">
                <a16:creationId xmlns:a16="http://schemas.microsoft.com/office/drawing/2014/main" id="{04E8A56F-9A35-4348-8F90-A66EDB073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6" y="276423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224C8087-9EBB-49C3-A432-A0411325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6" y="343433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227E693-8747-4031-B3F6-0892101A3A3E}"/>
              </a:ext>
            </a:extLst>
          </p:cNvPr>
          <p:cNvSpPr txBox="1"/>
          <p:nvPr/>
        </p:nvSpPr>
        <p:spPr>
          <a:xfrm>
            <a:off x="953170" y="2764231"/>
            <a:ext cx="185516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70÷6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en-US" altLang="ko-KR" sz="1900" dirty="0">
                <a:latin typeface="+mn-ea"/>
              </a:rPr>
              <a:t> </a:t>
            </a:r>
            <a:r>
              <a:rPr lang="en-US" altLang="ko-KR" sz="1900" b="1" dirty="0">
                <a:solidFill>
                  <a:srgbClr val="0070C0"/>
                </a:solidFill>
                <a:latin typeface="+mn-ea"/>
              </a:rPr>
              <a:t>···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6C3A7EB7-EB5D-4053-8D8C-640CF4C34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105" y="26311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9F57AA-DC00-4944-B30B-4C58DE6FE5A0}"/>
              </a:ext>
            </a:extLst>
          </p:cNvPr>
          <p:cNvSpPr/>
          <p:nvPr/>
        </p:nvSpPr>
        <p:spPr>
          <a:xfrm>
            <a:off x="922200" y="3440323"/>
            <a:ext cx="606206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모둠에게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개씩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남습니다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8EAB46-1CD2-480C-8EEC-00EC5CD97E9F}"/>
              </a:ext>
            </a:extLst>
          </p:cNvPr>
          <p:cNvSpPr txBox="1"/>
          <p:nvPr/>
        </p:nvSpPr>
        <p:spPr>
          <a:xfrm>
            <a:off x="2406870" y="3429672"/>
            <a:ext cx="47347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id="{9F4B8692-A537-4EDE-B2EC-3EF5DA050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27" y="32536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0F3BC3E-A8E0-4114-9D48-40AF6C03A1AC}"/>
              </a:ext>
            </a:extLst>
          </p:cNvPr>
          <p:cNvSpPr txBox="1"/>
          <p:nvPr/>
        </p:nvSpPr>
        <p:spPr>
          <a:xfrm>
            <a:off x="4743353" y="3423576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id="{A0166884-8094-4AEB-B99A-C1688257C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57" y="32475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94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63007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놀이 카드가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갖는다면 한 명이 카드를 몇 장씩 가질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장이 남을까요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2" name="Picture 10">
            <a:extLst>
              <a:ext uri="{FF2B5EF4-FFF2-40B4-BE49-F238E27FC236}">
                <a16:creationId xmlns:a16="http://schemas.microsoft.com/office/drawing/2014/main" id="{79B529AD-36EF-47ED-8A0E-B1384707E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355" y="5187478"/>
            <a:ext cx="1412816" cy="40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3">
            <a:extLst>
              <a:ext uri="{FF2B5EF4-FFF2-40B4-BE49-F238E27FC236}">
                <a16:creationId xmlns:a16="http://schemas.microsoft.com/office/drawing/2014/main" id="{4E714F31-0EC3-4C86-BCF1-63E7CB06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3" y="271671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:a16="http://schemas.microsoft.com/office/drawing/2014/main" id="{E6A6164C-BA30-4A33-9FEF-D35FEBC4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3" y="338681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5BD007B-8151-48C9-92AF-29FDAE33F7D2}"/>
              </a:ext>
            </a:extLst>
          </p:cNvPr>
          <p:cNvSpPr txBox="1"/>
          <p:nvPr/>
        </p:nvSpPr>
        <p:spPr>
          <a:xfrm>
            <a:off x="1102078" y="2716719"/>
            <a:ext cx="187321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13    1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id="{280F58C7-A01F-47E3-9A5B-9A961549A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44" y="25836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4691AEBC-42E4-4EC8-8717-E0BBD1A1F6F4}"/>
              </a:ext>
            </a:extLst>
          </p:cNvPr>
          <p:cNvSpPr/>
          <p:nvPr/>
        </p:nvSpPr>
        <p:spPr>
          <a:xfrm>
            <a:off x="1071108" y="3392811"/>
            <a:ext cx="55607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명이       장씩 가질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장이 남습니다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9F22B37-7D42-4E4E-9701-CAD63330CC7D}"/>
              </a:ext>
            </a:extLst>
          </p:cNvPr>
          <p:cNvSpPr/>
          <p:nvPr/>
        </p:nvSpPr>
        <p:spPr>
          <a:xfrm>
            <a:off x="2350568" y="2657217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5B0D9C7-77D5-43C0-A722-7523636F5480}"/>
              </a:ext>
            </a:extLst>
          </p:cNvPr>
          <p:cNvSpPr txBox="1"/>
          <p:nvPr/>
        </p:nvSpPr>
        <p:spPr>
          <a:xfrm>
            <a:off x="2051832" y="3382160"/>
            <a:ext cx="49595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>
            <a:extLst>
              <a:ext uri="{FF2B5EF4-FFF2-40B4-BE49-F238E27FC236}">
                <a16:creationId xmlns:a16="http://schemas.microsoft.com/office/drawing/2014/main" id="{935679FA-CE2D-453F-BF8F-D1198B07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7" y="32061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4AC675FD-6845-437D-A139-ABE8D2993990}"/>
              </a:ext>
            </a:extLst>
          </p:cNvPr>
          <p:cNvSpPr txBox="1"/>
          <p:nvPr/>
        </p:nvSpPr>
        <p:spPr>
          <a:xfrm>
            <a:off x="4584585" y="3382160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id="{A86CA83A-09C4-46B3-9F51-1AC8F899D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69" y="32061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EA7B29EA-5ABB-4103-B9E7-26A040E9EC53}"/>
              </a:ext>
            </a:extLst>
          </p:cNvPr>
          <p:cNvGrpSpPr/>
          <p:nvPr/>
        </p:nvGrpSpPr>
        <p:grpSpPr>
          <a:xfrm>
            <a:off x="269125" y="2570822"/>
            <a:ext cx="6499119" cy="2594457"/>
            <a:chOff x="225430" y="2603398"/>
            <a:chExt cx="6499119" cy="259445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F7B98CB-9332-458E-A784-C8DA76701582}"/>
                </a:ext>
              </a:extLst>
            </p:cNvPr>
            <p:cNvSpPr/>
            <p:nvPr/>
          </p:nvSpPr>
          <p:spPr>
            <a:xfrm>
              <a:off x="225430" y="2768198"/>
              <a:ext cx="6499119" cy="22387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6" name="모서리가 둥근 직사각형 29">
              <a:extLst>
                <a:ext uri="{FF2B5EF4-FFF2-40B4-BE49-F238E27FC236}">
                  <a16:creationId xmlns:a16="http://schemas.microsoft.com/office/drawing/2014/main" id="{11568E96-ECFF-49AD-8C59-51113DC9C07C}"/>
                </a:ext>
              </a:extLst>
            </p:cNvPr>
            <p:cNvSpPr/>
            <p:nvPr/>
          </p:nvSpPr>
          <p:spPr>
            <a:xfrm>
              <a:off x="353387" y="260339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8F265EEF-0C83-458A-8F9B-EF039149DBF2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55F08D-20FB-4DBE-A448-BBB289A4E87F}"/>
              </a:ext>
            </a:extLst>
          </p:cNvPr>
          <p:cNvGrpSpPr/>
          <p:nvPr/>
        </p:nvGrpSpPr>
        <p:grpSpPr>
          <a:xfrm>
            <a:off x="200713" y="3124679"/>
            <a:ext cx="1314943" cy="1855704"/>
            <a:chOff x="7301708" y="2887420"/>
            <a:chExt cx="1276115" cy="185570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01BFCB1-279E-4E7C-AC2D-6D1A812262FC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70DECCF-97CC-476B-AAE6-71DE4C4A7D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4C8C70-866F-4C38-AE36-034F710D2F8F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4EC029-F755-423F-A771-C815621C3182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8D21942-BB87-4717-B5E3-DAEBEA8CE789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E43DB00-0C07-4351-8F3B-E464CC3108C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FF5DD0-1D93-4EA9-A18F-4A6841299D46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7E63990-A0D2-432B-AFD1-ABCF06AB08F5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51C96-EF26-4350-84A4-06FE64607323}"/>
                </a:ext>
              </a:extLst>
            </p:cNvPr>
            <p:cNvSpPr txBox="1"/>
            <p:nvPr/>
          </p:nvSpPr>
          <p:spPr>
            <a:xfrm>
              <a:off x="8144861" y="4023497"/>
              <a:ext cx="43296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D75C453-AA1C-474C-9404-65880C2A02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C13CCB-86F8-4EC8-BFC2-DD8145FA9ABF}"/>
                </a:ext>
              </a:extLst>
            </p:cNvPr>
            <p:cNvSpPr txBox="1"/>
            <p:nvPr/>
          </p:nvSpPr>
          <p:spPr>
            <a:xfrm>
              <a:off x="8144860" y="4329100"/>
              <a:ext cx="39056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12A8C99-8C15-4AA8-AB4C-67C4E74FEAE5}"/>
              </a:ext>
            </a:extLst>
          </p:cNvPr>
          <p:cNvSpPr txBox="1"/>
          <p:nvPr/>
        </p:nvSpPr>
        <p:spPr>
          <a:xfrm>
            <a:off x="294144" y="2898346"/>
            <a:ext cx="64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  <a:ea typeface="+mn-ea"/>
              </a:rPr>
              <a:t>놀이 카드 </a:t>
            </a:r>
            <a:r>
              <a:rPr lang="en-US" altLang="ko-KR" sz="1600" dirty="0">
                <a:latin typeface="+mn-ea"/>
                <a:ea typeface="+mn-ea"/>
              </a:rPr>
              <a:t>40</a:t>
            </a:r>
            <a:r>
              <a:rPr lang="ko-KR" altLang="en-US" sz="1600" dirty="0">
                <a:latin typeface="+mn-ea"/>
                <a:ea typeface="+mn-ea"/>
              </a:rPr>
              <a:t>장을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ko-KR" altLang="en-US" sz="1600" dirty="0">
                <a:latin typeface="+mn-ea"/>
                <a:ea typeface="+mn-ea"/>
              </a:rPr>
              <a:t>명이 똑같이 나누어 가지므로 </a:t>
            </a:r>
            <a:r>
              <a:rPr lang="en-US" altLang="ko-KR" sz="1600" dirty="0">
                <a:latin typeface="+mn-ea"/>
                <a:ea typeface="+mn-ea"/>
              </a:rPr>
              <a:t>40÷3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DB6EBA6-96BB-406B-89B8-CA3F6BC7B4C3}"/>
              </a:ext>
            </a:extLst>
          </p:cNvPr>
          <p:cNvSpPr txBox="1"/>
          <p:nvPr/>
        </p:nvSpPr>
        <p:spPr>
          <a:xfrm>
            <a:off x="1502445" y="4397082"/>
            <a:ext cx="5129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이므로 한 명이 </a:t>
            </a:r>
            <a:r>
              <a:rPr lang="en-US" altLang="ko-KR" sz="1600" dirty="0">
                <a:latin typeface="+mn-ea"/>
                <a:ea typeface="+mn-ea"/>
              </a:rPr>
              <a:t>13</a:t>
            </a:r>
            <a:r>
              <a:rPr lang="ko-KR" altLang="en-US" sz="1600" dirty="0">
                <a:latin typeface="+mn-ea"/>
                <a:ea typeface="+mn-ea"/>
              </a:rPr>
              <a:t>장씩 가질 수 있고</a:t>
            </a:r>
            <a:r>
              <a:rPr lang="en-US" altLang="ko-KR" sz="1600" dirty="0">
                <a:latin typeface="+mn-ea"/>
                <a:ea typeface="+mn-ea"/>
              </a:rPr>
              <a:t>, 1</a:t>
            </a:r>
            <a:r>
              <a:rPr lang="ko-KR" altLang="en-US" sz="1600" dirty="0">
                <a:latin typeface="+mn-ea"/>
                <a:ea typeface="+mn-ea"/>
              </a:rPr>
              <a:t>장이 남습니다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8564DE-0B6F-480F-9605-4DCA73205B9C}"/>
              </a:ext>
            </a:extLst>
          </p:cNvPr>
          <p:cNvSpPr txBox="1"/>
          <p:nvPr/>
        </p:nvSpPr>
        <p:spPr>
          <a:xfrm>
            <a:off x="6914942" y="933672"/>
            <a:ext cx="2337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5042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89" y="1551487"/>
            <a:ext cx="6415287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될 수 없는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나눗셈을 찾아 기호를 써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3">
            <a:extLst>
              <a:ext uri="{FF2B5EF4-FFF2-40B4-BE49-F238E27FC236}">
                <a16:creationId xmlns:a16="http://schemas.microsoft.com/office/drawing/2014/main" id="{C54E7B6C-7B3F-4764-97EA-28BC068A8293}"/>
              </a:ext>
            </a:extLst>
          </p:cNvPr>
          <p:cNvSpPr/>
          <p:nvPr/>
        </p:nvSpPr>
        <p:spPr>
          <a:xfrm>
            <a:off x="900563" y="2392059"/>
            <a:ext cx="5266221" cy="742738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2E50FA-D742-4969-BC47-3948BBB59F4E}"/>
              </a:ext>
            </a:extLst>
          </p:cNvPr>
          <p:cNvSpPr txBox="1"/>
          <p:nvPr/>
        </p:nvSpPr>
        <p:spPr>
          <a:xfrm>
            <a:off x="1316656" y="2563877"/>
            <a:ext cx="10022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0÷8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BFFDFE-602C-44B5-9934-9D32B53FD3F9}"/>
              </a:ext>
            </a:extLst>
          </p:cNvPr>
          <p:cNvSpPr txBox="1"/>
          <p:nvPr/>
        </p:nvSpPr>
        <p:spPr>
          <a:xfrm>
            <a:off x="2612380" y="2563877"/>
            <a:ext cx="10176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0÷7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2">
            <a:extLst>
              <a:ext uri="{FF2B5EF4-FFF2-40B4-BE49-F238E27FC236}">
                <a16:creationId xmlns:a16="http://schemas.microsoft.com/office/drawing/2014/main" id="{5D085133-25AF-4875-9450-D82BAD694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46" y="259782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B9E30EF8-369B-4E2D-8A8D-0FD135D3F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45" y="259782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A7156CC-3BE1-464C-8FB0-6E7B2A150366}"/>
              </a:ext>
            </a:extLst>
          </p:cNvPr>
          <p:cNvSpPr txBox="1"/>
          <p:nvPr/>
        </p:nvSpPr>
        <p:spPr>
          <a:xfrm>
            <a:off x="3909395" y="2563877"/>
            <a:ext cx="9819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0÷6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id="{1C6D3838-A9BE-427F-8081-90519866C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396" y="259782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46E2FC5-E016-4676-80A2-A8500879E6AB}"/>
              </a:ext>
            </a:extLst>
          </p:cNvPr>
          <p:cNvSpPr txBox="1"/>
          <p:nvPr/>
        </p:nvSpPr>
        <p:spPr>
          <a:xfrm>
            <a:off x="5193049" y="2563877"/>
            <a:ext cx="9737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0÷9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12">
            <a:extLst>
              <a:ext uri="{FF2B5EF4-FFF2-40B4-BE49-F238E27FC236}">
                <a16:creationId xmlns:a16="http://schemas.microsoft.com/office/drawing/2014/main" id="{095951DB-71F9-4687-BF53-5C0A4C821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214" y="259782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983C201-CE26-4FFE-AF6C-6E2EC63BC03B}"/>
              </a:ext>
            </a:extLst>
          </p:cNvPr>
          <p:cNvSpPr txBox="1"/>
          <p:nvPr/>
        </p:nvSpPr>
        <p:spPr>
          <a:xfrm>
            <a:off x="3372859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A9046442-191E-4145-94AB-2EA8E44ED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29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C49E4F95-DF92-4E0E-A155-ABC6A0E57F7A}"/>
              </a:ext>
            </a:extLst>
          </p:cNvPr>
          <p:cNvSpPr/>
          <p:nvPr/>
        </p:nvSpPr>
        <p:spPr>
          <a:xfrm>
            <a:off x="192754" y="4005535"/>
            <a:ext cx="6590361" cy="10212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모서리가 둥근 직사각형 29">
            <a:extLst>
              <a:ext uri="{FF2B5EF4-FFF2-40B4-BE49-F238E27FC236}">
                <a16:creationId xmlns:a16="http://schemas.microsoft.com/office/drawing/2014/main" id="{77BE0FF2-B168-48D2-A5F1-9C8A0F38A348}"/>
              </a:ext>
            </a:extLst>
          </p:cNvPr>
          <p:cNvSpPr/>
          <p:nvPr/>
        </p:nvSpPr>
        <p:spPr>
          <a:xfrm>
            <a:off x="598192" y="38026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6" name="직각 삼각형 85">
            <a:extLst>
              <a:ext uri="{FF2B5EF4-FFF2-40B4-BE49-F238E27FC236}">
                <a16:creationId xmlns:a16="http://schemas.microsoft.com/office/drawing/2014/main" id="{FCFDC1F2-532B-4D6A-8905-3FBC07654822}"/>
              </a:ext>
            </a:extLst>
          </p:cNvPr>
          <p:cNvSpPr/>
          <p:nvPr/>
        </p:nvSpPr>
        <p:spPr>
          <a:xfrm flipH="1" flipV="1">
            <a:off x="5162707" y="5026799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0FCBED-6CF8-485B-BB45-FF431BC78AFE}"/>
              </a:ext>
            </a:extLst>
          </p:cNvPr>
          <p:cNvSpPr txBox="1"/>
          <p:nvPr/>
        </p:nvSpPr>
        <p:spPr>
          <a:xfrm>
            <a:off x="300060" y="4095501"/>
            <a:ext cx="6360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나머지가 </a:t>
            </a:r>
            <a:r>
              <a:rPr lang="en-US" altLang="ko-KR" sz="1600" dirty="0">
                <a:latin typeface="+mn-ea"/>
                <a:ea typeface="+mn-ea"/>
              </a:rPr>
              <a:t>6</a:t>
            </a:r>
            <a:r>
              <a:rPr lang="ko-KR" altLang="en-US" sz="1600" dirty="0">
                <a:latin typeface="+mn-ea"/>
                <a:ea typeface="+mn-ea"/>
              </a:rPr>
              <a:t>이 되려면 나누는 수는 </a:t>
            </a:r>
            <a:r>
              <a:rPr lang="en-US" altLang="ko-KR" sz="1600" dirty="0">
                <a:latin typeface="+mn-ea"/>
                <a:ea typeface="+mn-ea"/>
              </a:rPr>
              <a:t>6</a:t>
            </a:r>
            <a:r>
              <a:rPr lang="ko-KR" altLang="en-US" sz="1600" dirty="0">
                <a:latin typeface="+mn-ea"/>
                <a:ea typeface="+mn-ea"/>
              </a:rPr>
              <a:t>보다 커야 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     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÷6</a:t>
            </a:r>
            <a:r>
              <a:rPr lang="ko-KR" altLang="en-US" sz="1600" dirty="0">
                <a:latin typeface="+mn-ea"/>
                <a:ea typeface="+mn-ea"/>
              </a:rPr>
              <a:t>은 나누는 수가 </a:t>
            </a:r>
            <a:r>
              <a:rPr lang="en-US" altLang="ko-KR" sz="1600" dirty="0">
                <a:latin typeface="+mn-ea"/>
                <a:ea typeface="+mn-ea"/>
              </a:rPr>
              <a:t>6</a:t>
            </a:r>
            <a:r>
              <a:rPr lang="ko-KR" altLang="en-US" sz="1600" dirty="0">
                <a:latin typeface="+mn-ea"/>
                <a:ea typeface="+mn-ea"/>
              </a:rPr>
              <a:t>이므로 나머지는 </a:t>
            </a:r>
            <a:r>
              <a:rPr lang="en-US" altLang="ko-KR" sz="1600" dirty="0">
                <a:latin typeface="+mn-ea"/>
                <a:ea typeface="+mn-ea"/>
              </a:rPr>
              <a:t>6</a:t>
            </a:r>
            <a:r>
              <a:rPr lang="ko-KR" altLang="en-US" sz="1600" dirty="0">
                <a:latin typeface="+mn-ea"/>
                <a:ea typeface="+mn-ea"/>
              </a:rPr>
              <a:t>보다 작은 수가 나옵니다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84447D9-9CA0-4238-9BB7-D1327C150443}"/>
              </a:ext>
            </a:extLst>
          </p:cNvPr>
          <p:cNvSpPr/>
          <p:nvPr/>
        </p:nvSpPr>
        <p:spPr>
          <a:xfrm>
            <a:off x="355591" y="36725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2">
            <a:extLst>
              <a:ext uri="{FF2B5EF4-FFF2-40B4-BE49-F238E27FC236}">
                <a16:creationId xmlns:a16="http://schemas.microsoft.com/office/drawing/2014/main" id="{7957F739-09E7-470F-A27E-DEDF20FB4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80" y="4598154"/>
            <a:ext cx="235004" cy="23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32" y="2602348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81" y="2605036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859" y="2615789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054" y="2610413"/>
            <a:ext cx="306467" cy="3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24" y="3562624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09" y="4597749"/>
            <a:ext cx="226214" cy="22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D34C8C-B993-46F1-BB9B-5E513B6E0252}"/>
              </a:ext>
            </a:extLst>
          </p:cNvPr>
          <p:cNvSpPr txBox="1"/>
          <p:nvPr/>
        </p:nvSpPr>
        <p:spPr>
          <a:xfrm>
            <a:off x="640989" y="1261625"/>
            <a:ext cx="6415287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될 수 없는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나눗셈을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찾아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77A15A4C-D479-41CE-AF68-F79041E27C4E}"/>
              </a:ext>
            </a:extLst>
          </p:cNvPr>
          <p:cNvSpPr/>
          <p:nvPr/>
        </p:nvSpPr>
        <p:spPr>
          <a:xfrm>
            <a:off x="900563" y="2102197"/>
            <a:ext cx="5266221" cy="742738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4E9E5C-4963-46CF-AAE6-2FD60E6324E2}"/>
              </a:ext>
            </a:extLst>
          </p:cNvPr>
          <p:cNvSpPr txBox="1"/>
          <p:nvPr/>
        </p:nvSpPr>
        <p:spPr>
          <a:xfrm>
            <a:off x="1316656" y="2274015"/>
            <a:ext cx="10022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0÷4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7DECC4-1F6E-4936-AEF7-627980C6083E}"/>
              </a:ext>
            </a:extLst>
          </p:cNvPr>
          <p:cNvSpPr txBox="1"/>
          <p:nvPr/>
        </p:nvSpPr>
        <p:spPr>
          <a:xfrm>
            <a:off x="2612380" y="2274015"/>
            <a:ext cx="10176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0÷6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12">
            <a:extLst>
              <a:ext uri="{FF2B5EF4-FFF2-40B4-BE49-F238E27FC236}">
                <a16:creationId xmlns:a16="http://schemas.microsoft.com/office/drawing/2014/main" id="{DA9EA953-C7EC-442B-BEE4-199DD4709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46" y="230796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id="{076368BC-61FC-423C-B7C5-98F3F4C61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45" y="230796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5E9870D-02A4-417D-8DE6-B0373B7331F7}"/>
              </a:ext>
            </a:extLst>
          </p:cNvPr>
          <p:cNvSpPr txBox="1"/>
          <p:nvPr/>
        </p:nvSpPr>
        <p:spPr>
          <a:xfrm>
            <a:off x="3909395" y="2274015"/>
            <a:ext cx="9819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0÷7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842F45C7-9CD3-419A-9332-DF125912E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396" y="230796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E46BCE8-85CD-49FD-B7BF-F075D030B7AE}"/>
              </a:ext>
            </a:extLst>
          </p:cNvPr>
          <p:cNvSpPr txBox="1"/>
          <p:nvPr/>
        </p:nvSpPr>
        <p:spPr>
          <a:xfrm>
            <a:off x="5193049" y="2274015"/>
            <a:ext cx="9737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0÷8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78F3D44C-959A-40A3-B59A-292EFF1CC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214" y="230796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1240D6E-DE01-473E-829C-EDF820C8C537}"/>
              </a:ext>
            </a:extLst>
          </p:cNvPr>
          <p:cNvSpPr txBox="1"/>
          <p:nvPr/>
        </p:nvSpPr>
        <p:spPr>
          <a:xfrm>
            <a:off x="3372859" y="3418244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A5916CBA-B45B-4502-8293-881835631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29" y="32422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32" y="2314316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81" y="2317004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859" y="2327757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054" y="2322381"/>
            <a:ext cx="306467" cy="3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82" y="3460346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14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D7BFCA-7E3A-417C-A2B2-C589B561B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0" t="32460" r="11493" b="2684"/>
          <a:stretch/>
        </p:blipFill>
        <p:spPr>
          <a:xfrm>
            <a:off x="1871701" y="2816931"/>
            <a:ext cx="3636404" cy="16201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60237" y="2774472"/>
            <a:ext cx="334543" cy="23862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10833" y="2634016"/>
            <a:ext cx="334543" cy="23862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42908" y="2774472"/>
            <a:ext cx="334543" cy="23862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150" y="5208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102092" y="4954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C9C47D-7C20-4A84-98CF-D4091B6750FE}"/>
              </a:ext>
            </a:extLst>
          </p:cNvPr>
          <p:cNvSpPr txBox="1"/>
          <p:nvPr/>
        </p:nvSpPr>
        <p:spPr>
          <a:xfrm>
            <a:off x="640990" y="1581553"/>
            <a:ext cx="54502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90÷7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바르게 설명한 친구의 이름을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8F940E-F4E2-45F8-BE86-981AFBAF2046}"/>
              </a:ext>
            </a:extLst>
          </p:cNvPr>
          <p:cNvSpPr txBox="1"/>
          <p:nvPr/>
        </p:nvSpPr>
        <p:spPr>
          <a:xfrm>
            <a:off x="3261370" y="4752982"/>
            <a:ext cx="6919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서연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8E2E4937-0D2F-4C3D-9755-B96CD6D2A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3326" y="4928934"/>
            <a:ext cx="360000" cy="355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49EB791-5181-4BC6-B905-311538F23BDC}"/>
              </a:ext>
            </a:extLst>
          </p:cNvPr>
          <p:cNvSpPr txBox="1"/>
          <p:nvPr/>
        </p:nvSpPr>
        <p:spPr>
          <a:xfrm>
            <a:off x="4593007" y="4166469"/>
            <a:ext cx="684076" cy="425648"/>
          </a:xfrm>
          <a:prstGeom prst="roundRect">
            <a:avLst/>
          </a:prstGeom>
          <a:solidFill>
            <a:srgbClr val="FFC6D3"/>
          </a:solidFill>
          <a:ln>
            <a:solidFill>
              <a:srgbClr val="FFC6D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서연</a:t>
            </a:r>
            <a:endParaRPr lang="ko-KR" altLang="en-US" sz="19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D53D86-E8EB-43BE-8934-4359D786A44A}"/>
              </a:ext>
            </a:extLst>
          </p:cNvPr>
          <p:cNvSpPr txBox="1"/>
          <p:nvPr/>
        </p:nvSpPr>
        <p:spPr>
          <a:xfrm>
            <a:off x="3307427" y="3831911"/>
            <a:ext cx="684076" cy="425648"/>
          </a:xfrm>
          <a:prstGeom prst="roundRect">
            <a:avLst/>
          </a:prstGeom>
          <a:solidFill>
            <a:srgbClr val="C4E9B2"/>
          </a:solidFill>
          <a:ln>
            <a:solidFill>
              <a:srgbClr val="C4E9B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수지</a:t>
            </a:r>
            <a:endParaRPr lang="ko-KR" altLang="en-US" sz="1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4FA830-80CA-4074-ADAD-E8CA4FB1C273}"/>
              </a:ext>
            </a:extLst>
          </p:cNvPr>
          <p:cNvSpPr txBox="1"/>
          <p:nvPr/>
        </p:nvSpPr>
        <p:spPr>
          <a:xfrm>
            <a:off x="2094780" y="4168257"/>
            <a:ext cx="684076" cy="425648"/>
          </a:xfrm>
          <a:prstGeom prst="roundRect">
            <a:avLst/>
          </a:prstGeom>
          <a:solidFill>
            <a:srgbClr val="CEE4FC"/>
          </a:solidFill>
          <a:ln>
            <a:solidFill>
              <a:srgbClr val="CEE4F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상혁</a:t>
            </a:r>
            <a:endParaRPr lang="ko-KR" altLang="en-US" sz="19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49DA4361-54BA-4DFF-AD24-F7669F62D391}"/>
              </a:ext>
            </a:extLst>
          </p:cNvPr>
          <p:cNvSpPr/>
          <p:nvPr/>
        </p:nvSpPr>
        <p:spPr>
          <a:xfrm>
            <a:off x="5148064" y="2276872"/>
            <a:ext cx="1286666" cy="63903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나머지가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이야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71E39CDA-14C7-4A90-BCCD-9511D96A7890}"/>
              </a:ext>
            </a:extLst>
          </p:cNvPr>
          <p:cNvSpPr/>
          <p:nvPr/>
        </p:nvSpPr>
        <p:spPr>
          <a:xfrm flipV="1">
            <a:off x="5275018" y="2939985"/>
            <a:ext cx="207853" cy="178132"/>
          </a:xfrm>
          <a:prstGeom prst="rtTriangle">
            <a:avLst/>
          </a:prstGeom>
          <a:solidFill>
            <a:srgbClr val="FFC6D3"/>
          </a:solidFill>
          <a:ln w="28575">
            <a:solidFill>
              <a:srgbClr val="FFC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모서리가 둥근 직사각형 40">
            <a:extLst>
              <a:ext uri="{FF2B5EF4-FFF2-40B4-BE49-F238E27FC236}">
                <a16:creationId xmlns:a16="http://schemas.microsoft.com/office/drawing/2014/main" id="{7FD5E177-4EA5-4CF3-91DB-6ABF1561C0A6}"/>
              </a:ext>
            </a:extLst>
          </p:cNvPr>
          <p:cNvSpPr/>
          <p:nvPr/>
        </p:nvSpPr>
        <p:spPr>
          <a:xfrm>
            <a:off x="2754877" y="2006034"/>
            <a:ext cx="1838130" cy="75981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4E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나누어떨어지는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나눗셈이야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직각 삼각형 54">
            <a:extLst>
              <a:ext uri="{FF2B5EF4-FFF2-40B4-BE49-F238E27FC236}">
                <a16:creationId xmlns:a16="http://schemas.microsoft.com/office/drawing/2014/main" id="{473E549F-462D-4002-B853-6F15A88DAE55}"/>
              </a:ext>
            </a:extLst>
          </p:cNvPr>
          <p:cNvSpPr/>
          <p:nvPr/>
        </p:nvSpPr>
        <p:spPr>
          <a:xfrm rot="5400000" flipV="1">
            <a:off x="3029792" y="2789757"/>
            <a:ext cx="235599" cy="193831"/>
          </a:xfrm>
          <a:prstGeom prst="rtTriangle">
            <a:avLst/>
          </a:prstGeom>
          <a:solidFill>
            <a:srgbClr val="C4E9B2"/>
          </a:solidFill>
          <a:ln w="3175">
            <a:solidFill>
              <a:srgbClr val="C4E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모서리가 둥근 직사각형 57">
            <a:extLst>
              <a:ext uri="{FF2B5EF4-FFF2-40B4-BE49-F238E27FC236}">
                <a16:creationId xmlns:a16="http://schemas.microsoft.com/office/drawing/2014/main" id="{FA1374C2-9A08-40BD-8E7A-BD292CA37D18}"/>
              </a:ext>
            </a:extLst>
          </p:cNvPr>
          <p:cNvSpPr/>
          <p:nvPr/>
        </p:nvSpPr>
        <p:spPr>
          <a:xfrm>
            <a:off x="755576" y="2320492"/>
            <a:ext cx="1747900" cy="49824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EE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몫이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각 삼각형 60">
            <a:extLst>
              <a:ext uri="{FF2B5EF4-FFF2-40B4-BE49-F238E27FC236}">
                <a16:creationId xmlns:a16="http://schemas.microsoft.com/office/drawing/2014/main" id="{B6B00057-6B66-4671-99AA-093A749D929C}"/>
              </a:ext>
            </a:extLst>
          </p:cNvPr>
          <p:cNvSpPr/>
          <p:nvPr/>
        </p:nvSpPr>
        <p:spPr>
          <a:xfrm rot="16200000" flipH="1">
            <a:off x="1980720" y="2822697"/>
            <a:ext cx="225065" cy="195452"/>
          </a:xfrm>
          <a:prstGeom prst="rtTriangle">
            <a:avLst/>
          </a:prstGeom>
          <a:solidFill>
            <a:srgbClr val="CEE4FC"/>
          </a:solidFill>
          <a:ln w="3175">
            <a:solidFill>
              <a:srgbClr val="CEE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3361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\lesson02\ops\ms_lesson02\images\ms_32_2_05_07_01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359702"/>
            <a:ext cx="348893" cy="3488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198C069-2275-468B-9729-10E77CAE538B}"/>
              </a:ext>
            </a:extLst>
          </p:cNvPr>
          <p:cNvSpPr txBox="1"/>
          <p:nvPr/>
        </p:nvSpPr>
        <p:spPr>
          <a:xfrm>
            <a:off x="640990" y="1333050"/>
            <a:ext cx="54502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90÷4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바르게 설명한 친구의 이름을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65B8A-CAC4-40AD-9215-F9A0882B49C7}"/>
              </a:ext>
            </a:extLst>
          </p:cNvPr>
          <p:cNvSpPr txBox="1"/>
          <p:nvPr/>
        </p:nvSpPr>
        <p:spPr>
          <a:xfrm>
            <a:off x="1756754" y="3396220"/>
            <a:ext cx="684076" cy="425648"/>
          </a:xfrm>
          <a:prstGeom prst="roundRect">
            <a:avLst/>
          </a:prstGeom>
          <a:solidFill>
            <a:srgbClr val="FFC6D3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서연</a:t>
            </a:r>
            <a:endParaRPr lang="ko-KR" altLang="en-US" sz="1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153359-3835-4A21-9036-17058060E84F}"/>
              </a:ext>
            </a:extLst>
          </p:cNvPr>
          <p:cNvSpPr txBox="1"/>
          <p:nvPr/>
        </p:nvSpPr>
        <p:spPr>
          <a:xfrm>
            <a:off x="1756754" y="2737610"/>
            <a:ext cx="684076" cy="425648"/>
          </a:xfrm>
          <a:prstGeom prst="roundRect">
            <a:avLst/>
          </a:prstGeom>
          <a:solidFill>
            <a:srgbClr val="C4E9B2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수지</a:t>
            </a:r>
            <a:endParaRPr lang="ko-KR" altLang="en-US" sz="1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7D0997-A3AA-470B-99AA-BC68DB552898}"/>
              </a:ext>
            </a:extLst>
          </p:cNvPr>
          <p:cNvSpPr txBox="1"/>
          <p:nvPr/>
        </p:nvSpPr>
        <p:spPr>
          <a:xfrm>
            <a:off x="1756754" y="2079000"/>
            <a:ext cx="684076" cy="425648"/>
          </a:xfrm>
          <a:prstGeom prst="roundRect">
            <a:avLst/>
          </a:prstGeom>
          <a:solidFill>
            <a:srgbClr val="CEE4FC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상혁</a:t>
            </a:r>
            <a:endParaRPr lang="ko-KR" altLang="en-US" sz="1900" dirty="0"/>
          </a:p>
        </p:txBody>
      </p:sp>
      <p:sp>
        <p:nvSpPr>
          <p:cNvPr id="29" name="모서리가 둥근 직사각형 3">
            <a:extLst>
              <a:ext uri="{FF2B5EF4-FFF2-40B4-BE49-F238E27FC236}">
                <a16:creationId xmlns:a16="http://schemas.microsoft.com/office/drawing/2014/main" id="{D1D00AD3-65F6-4147-AAEF-EA8351595E9D}"/>
              </a:ext>
            </a:extLst>
          </p:cNvPr>
          <p:cNvSpPr/>
          <p:nvPr/>
        </p:nvSpPr>
        <p:spPr>
          <a:xfrm>
            <a:off x="1462575" y="1892613"/>
            <a:ext cx="4427521" cy="211563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995E67-C067-430C-92A9-66CF67DB1F13}"/>
              </a:ext>
            </a:extLst>
          </p:cNvPr>
          <p:cNvSpPr txBox="1"/>
          <p:nvPr/>
        </p:nvSpPr>
        <p:spPr>
          <a:xfrm>
            <a:off x="2473744" y="2119927"/>
            <a:ext cx="31684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93E6C4-1932-4CC5-AEB9-76E64405B9E4}"/>
              </a:ext>
            </a:extLst>
          </p:cNvPr>
          <p:cNvSpPr txBox="1"/>
          <p:nvPr/>
        </p:nvSpPr>
        <p:spPr>
          <a:xfrm>
            <a:off x="2473744" y="2758073"/>
            <a:ext cx="31684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나누어떨어지는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나눗셈이야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F3F937-EBFA-4835-8F4F-4C56A1D4551D}"/>
              </a:ext>
            </a:extLst>
          </p:cNvPr>
          <p:cNvSpPr txBox="1"/>
          <p:nvPr/>
        </p:nvSpPr>
        <p:spPr>
          <a:xfrm>
            <a:off x="2473744" y="3416682"/>
            <a:ext cx="31684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568280-A11F-49A0-8507-0B773B8F6AED}"/>
              </a:ext>
            </a:extLst>
          </p:cNvPr>
          <p:cNvSpPr txBox="1"/>
          <p:nvPr/>
        </p:nvSpPr>
        <p:spPr>
          <a:xfrm>
            <a:off x="3261370" y="4373725"/>
            <a:ext cx="6919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상혁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67DF64F-18DD-4418-A485-4135AE3399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3326" y="454967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8348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D7BFCA-7E3A-417C-A2B2-C589B561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26" y="2006034"/>
            <a:ext cx="4930903" cy="2498107"/>
          </a:xfrm>
          <a:prstGeom prst="rect">
            <a:avLst/>
          </a:prstGeom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C9C47D-7C20-4A84-98CF-D4091B6750FE}"/>
              </a:ext>
            </a:extLst>
          </p:cNvPr>
          <p:cNvSpPr txBox="1"/>
          <p:nvPr/>
        </p:nvSpPr>
        <p:spPr>
          <a:xfrm>
            <a:off x="640990" y="1581553"/>
            <a:ext cx="54502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90÷7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바르게 설명한 친구의 이름을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8F940E-F4E2-45F8-BE86-981AFBAF2046}"/>
              </a:ext>
            </a:extLst>
          </p:cNvPr>
          <p:cNvSpPr txBox="1"/>
          <p:nvPr/>
        </p:nvSpPr>
        <p:spPr>
          <a:xfrm>
            <a:off x="3261370" y="4752982"/>
            <a:ext cx="69195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서연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8E2E4937-0D2F-4C3D-9755-B96CD6D2A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3326" y="4928934"/>
            <a:ext cx="360000" cy="355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49EB791-5181-4BC6-B905-311538F23BDC}"/>
              </a:ext>
            </a:extLst>
          </p:cNvPr>
          <p:cNvSpPr txBox="1"/>
          <p:nvPr/>
        </p:nvSpPr>
        <p:spPr>
          <a:xfrm>
            <a:off x="4593007" y="4166469"/>
            <a:ext cx="684076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서연</a:t>
            </a:r>
            <a:endParaRPr lang="ko-KR" altLang="en-US" sz="19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D53D86-E8EB-43BE-8934-4359D786A44A}"/>
              </a:ext>
            </a:extLst>
          </p:cNvPr>
          <p:cNvSpPr txBox="1"/>
          <p:nvPr/>
        </p:nvSpPr>
        <p:spPr>
          <a:xfrm>
            <a:off x="3307427" y="3831911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수지</a:t>
            </a:r>
            <a:endParaRPr lang="ko-KR" altLang="en-US" sz="1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4FA830-80CA-4074-ADAD-E8CA4FB1C273}"/>
              </a:ext>
            </a:extLst>
          </p:cNvPr>
          <p:cNvSpPr txBox="1"/>
          <p:nvPr/>
        </p:nvSpPr>
        <p:spPr>
          <a:xfrm>
            <a:off x="2094780" y="4168257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상혁</a:t>
            </a:r>
            <a:endParaRPr lang="ko-KR" altLang="en-US" sz="19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A9DAD2-7508-4717-98EF-8A44B78CD868}"/>
              </a:ext>
            </a:extLst>
          </p:cNvPr>
          <p:cNvGrpSpPr/>
          <p:nvPr/>
        </p:nvGrpSpPr>
        <p:grpSpPr>
          <a:xfrm>
            <a:off x="5112060" y="2223928"/>
            <a:ext cx="1286666" cy="841245"/>
            <a:chOff x="3393306" y="2243342"/>
            <a:chExt cx="1286666" cy="651799"/>
          </a:xfrm>
        </p:grpSpPr>
        <p:sp>
          <p:nvSpPr>
            <p:cNvPr id="45" name="모서리가 둥근 직사각형 23">
              <a:extLst>
                <a:ext uri="{FF2B5EF4-FFF2-40B4-BE49-F238E27FC236}">
                  <a16:creationId xmlns:a16="http://schemas.microsoft.com/office/drawing/2014/main" id="{49DA4361-54BA-4DFF-AD24-F7669F62D391}"/>
                </a:ext>
              </a:extLst>
            </p:cNvPr>
            <p:cNvSpPr/>
            <p:nvPr/>
          </p:nvSpPr>
          <p:spPr>
            <a:xfrm>
              <a:off x="3393306" y="2243342"/>
              <a:ext cx="1286666" cy="49512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나머지가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r>
                <a:rPr lang="ko-KR" altLang="en-US" dirty="0">
                  <a:solidFill>
                    <a:schemeClr val="tx1"/>
                  </a:solidFill>
                </a:rPr>
                <a:t>이야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71E39CDA-14C7-4A90-BCCD-9511D96A7890}"/>
                </a:ext>
              </a:extLst>
            </p:cNvPr>
            <p:cNvSpPr/>
            <p:nvPr/>
          </p:nvSpPr>
          <p:spPr>
            <a:xfrm flipV="1">
              <a:off x="3520260" y="2757124"/>
              <a:ext cx="207853" cy="138017"/>
            </a:xfrm>
            <a:prstGeom prst="rtTriangle">
              <a:avLst/>
            </a:prstGeom>
            <a:solidFill>
              <a:srgbClr val="E6B9B8"/>
            </a:solidFill>
            <a:ln w="285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601CEF-38C0-4CFD-9FF4-25BCE1505BA9}"/>
              </a:ext>
            </a:extLst>
          </p:cNvPr>
          <p:cNvGrpSpPr/>
          <p:nvPr/>
        </p:nvGrpSpPr>
        <p:grpSpPr>
          <a:xfrm>
            <a:off x="2754877" y="2006034"/>
            <a:ext cx="1838130" cy="998437"/>
            <a:chOff x="3942280" y="1756680"/>
            <a:chExt cx="1755943" cy="998437"/>
          </a:xfrm>
        </p:grpSpPr>
        <p:sp>
          <p:nvSpPr>
            <p:cNvPr id="53" name="모서리가 둥근 직사각형 40">
              <a:extLst>
                <a:ext uri="{FF2B5EF4-FFF2-40B4-BE49-F238E27FC236}">
                  <a16:creationId xmlns:a16="http://schemas.microsoft.com/office/drawing/2014/main" id="{7FD5E177-4EA5-4CF3-91DB-6ABF1561C0A6}"/>
                </a:ext>
              </a:extLst>
            </p:cNvPr>
            <p:cNvSpPr/>
            <p:nvPr/>
          </p:nvSpPr>
          <p:spPr>
            <a:xfrm>
              <a:off x="3942280" y="1756680"/>
              <a:ext cx="1755943" cy="75981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나누어떨어지는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나눗셈이야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473E549F-462D-4002-B853-6F15A88DAE55}"/>
                </a:ext>
              </a:extLst>
            </p:cNvPr>
            <p:cNvSpPr/>
            <p:nvPr/>
          </p:nvSpPr>
          <p:spPr>
            <a:xfrm rot="5400000" flipV="1">
              <a:off x="4199636" y="2544736"/>
              <a:ext cx="235599" cy="185164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6EECC05-68FE-4631-8BEA-1D3469F8816A}"/>
              </a:ext>
            </a:extLst>
          </p:cNvPr>
          <p:cNvGrpSpPr/>
          <p:nvPr/>
        </p:nvGrpSpPr>
        <p:grpSpPr>
          <a:xfrm>
            <a:off x="666459" y="2248485"/>
            <a:ext cx="1747900" cy="712463"/>
            <a:chOff x="4329494" y="980199"/>
            <a:chExt cx="1747900" cy="712463"/>
          </a:xfrm>
        </p:grpSpPr>
        <p:sp>
          <p:nvSpPr>
            <p:cNvPr id="60" name="모서리가 둥근 직사각형 57">
              <a:extLst>
                <a:ext uri="{FF2B5EF4-FFF2-40B4-BE49-F238E27FC236}">
                  <a16:creationId xmlns:a16="http://schemas.microsoft.com/office/drawing/2014/main" id="{FA1374C2-9A08-40BD-8E7A-BD292CA37D18}"/>
                </a:ext>
              </a:extLst>
            </p:cNvPr>
            <p:cNvSpPr/>
            <p:nvPr/>
          </p:nvSpPr>
          <p:spPr>
            <a:xfrm>
              <a:off x="4329494" y="980199"/>
              <a:ext cx="1747900" cy="49824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DBEE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몫이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보다 커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B6B00057-6B66-4671-99AA-093A749D929C}"/>
                </a:ext>
              </a:extLst>
            </p:cNvPr>
            <p:cNvSpPr/>
            <p:nvPr/>
          </p:nvSpPr>
          <p:spPr>
            <a:xfrm rot="16200000" flipH="1">
              <a:off x="5554638" y="1482404"/>
              <a:ext cx="225065" cy="195452"/>
            </a:xfrm>
            <a:prstGeom prst="rtTriangle">
              <a:avLst/>
            </a:prstGeom>
            <a:solidFill>
              <a:srgbClr val="DBEEF4"/>
            </a:solidFill>
            <a:ln w="3175">
              <a:solidFill>
                <a:srgbClr val="DBEE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88F489A-4C30-49E6-B82C-6DCEDAA0AF05}"/>
              </a:ext>
            </a:extLst>
          </p:cNvPr>
          <p:cNvGrpSpPr/>
          <p:nvPr/>
        </p:nvGrpSpPr>
        <p:grpSpPr>
          <a:xfrm>
            <a:off x="269125" y="2570822"/>
            <a:ext cx="6499119" cy="2594457"/>
            <a:chOff x="225430" y="2603398"/>
            <a:chExt cx="6499119" cy="2594457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908F81D-543B-4AB8-885D-773B30D9C347}"/>
                </a:ext>
              </a:extLst>
            </p:cNvPr>
            <p:cNvSpPr/>
            <p:nvPr/>
          </p:nvSpPr>
          <p:spPr>
            <a:xfrm>
              <a:off x="225430" y="2768198"/>
              <a:ext cx="6499119" cy="22387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2" name="모서리가 둥근 직사각형 29">
              <a:extLst>
                <a:ext uri="{FF2B5EF4-FFF2-40B4-BE49-F238E27FC236}">
                  <a16:creationId xmlns:a16="http://schemas.microsoft.com/office/drawing/2014/main" id="{F8EDA3E4-B1E7-4E85-BE68-B8A870F576B8}"/>
                </a:ext>
              </a:extLst>
            </p:cNvPr>
            <p:cNvSpPr/>
            <p:nvPr/>
          </p:nvSpPr>
          <p:spPr>
            <a:xfrm>
              <a:off x="353387" y="260339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00E530FE-147C-446A-9985-DDCED888D815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319388-14C1-4A9E-AD2A-4E4FF0BF6CBF}"/>
              </a:ext>
            </a:extLst>
          </p:cNvPr>
          <p:cNvGrpSpPr/>
          <p:nvPr/>
        </p:nvGrpSpPr>
        <p:grpSpPr>
          <a:xfrm>
            <a:off x="121183" y="3059658"/>
            <a:ext cx="1314943" cy="1855704"/>
            <a:chOff x="7301708" y="2887420"/>
            <a:chExt cx="1276115" cy="185570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1F4338-F026-4E12-AC8F-C653DDF8FFFF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28CAA3C-DF1D-4E12-BB65-8168EF91B2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3B0BF69-448F-465B-921E-D33A35BDB32E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9 0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68505CD-C426-4FCE-8A6C-C11E912C679D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3E75F00-92B3-4491-BE65-FD2CA4B9CE88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717CF08-6B4F-404E-845A-3DF65DB7DB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A75F0D2-E786-4368-8562-EEAE08100ADB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DD45DBE-FAF3-4E2F-9D0E-BFE1099FD87A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8230031-5F4B-41FF-B0C3-D6A2385AD488}"/>
                </a:ext>
              </a:extLst>
            </p:cNvPr>
            <p:cNvSpPr txBox="1"/>
            <p:nvPr/>
          </p:nvSpPr>
          <p:spPr>
            <a:xfrm>
              <a:off x="7884079" y="4023497"/>
              <a:ext cx="693744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EC6E3EB-2AE7-4837-AA73-98CE069299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9FA60B3-F436-4A84-B7F9-B3A29809657F}"/>
                </a:ext>
              </a:extLst>
            </p:cNvPr>
            <p:cNvSpPr txBox="1"/>
            <p:nvPr/>
          </p:nvSpPr>
          <p:spPr>
            <a:xfrm>
              <a:off x="8144860" y="4329100"/>
              <a:ext cx="39056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7D85D40-AA0E-4A25-9C50-F588A689E7EC}"/>
              </a:ext>
            </a:extLst>
          </p:cNvPr>
          <p:cNvSpPr txBox="1"/>
          <p:nvPr/>
        </p:nvSpPr>
        <p:spPr>
          <a:xfrm>
            <a:off x="1531821" y="3468683"/>
            <a:ext cx="5139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90÷7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12    6</a:t>
            </a:r>
            <a:r>
              <a:rPr lang="ko-KR" altLang="en-US" sz="1600" dirty="0">
                <a:latin typeface="+mn-ea"/>
                <a:ea typeface="+mn-ea"/>
              </a:rPr>
              <a:t>이므로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>
                <a:solidFill>
                  <a:srgbClr val="0070C0"/>
                </a:solidFill>
                <a:latin typeface="+mn-ea"/>
                <a:ea typeface="+mn-ea"/>
              </a:rPr>
              <a:t>몫은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  <a:ea typeface="+mn-ea"/>
              </a:rPr>
              <a:t>20</a:t>
            </a:r>
            <a:r>
              <a:rPr lang="ko-KR" altLang="en-US" sz="1600" dirty="0">
                <a:solidFill>
                  <a:srgbClr val="0070C0"/>
                </a:solidFill>
                <a:latin typeface="+mn-ea"/>
                <a:ea typeface="+mn-ea"/>
              </a:rPr>
              <a:t>보다 작고</a:t>
            </a:r>
            <a:r>
              <a:rPr lang="en-US" altLang="ko-KR" sz="1600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+mn-ea"/>
                <a:ea typeface="+mn-ea"/>
              </a:rPr>
              <a:t>나머지는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  <a:ea typeface="+mn-ea"/>
              </a:rPr>
              <a:t>6</a:t>
            </a:r>
            <a:r>
              <a:rPr lang="ko-KR" altLang="en-US" sz="1600" dirty="0">
                <a:solidFill>
                  <a:srgbClr val="0070C0"/>
                </a:solidFill>
                <a:latin typeface="+mn-ea"/>
                <a:ea typeface="+mn-ea"/>
              </a:rPr>
              <a:t>인 나누어 떨어지지 않는 </a:t>
            </a:r>
            <a:r>
              <a:rPr lang="ko-KR" altLang="en-US" sz="1600" dirty="0">
                <a:latin typeface="+mn-ea"/>
                <a:ea typeface="+mn-ea"/>
              </a:rPr>
              <a:t>나눗셈입니다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r>
              <a:rPr lang="ko-KR" altLang="en-US" sz="1600" dirty="0">
                <a:latin typeface="+mn-ea"/>
                <a:ea typeface="+mn-ea"/>
              </a:rPr>
              <a:t>따라서 바르게 설명한 친구는 서연입니다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57F006-01D1-4D94-9A99-67719645E7B0}"/>
              </a:ext>
            </a:extLst>
          </p:cNvPr>
          <p:cNvSpPr txBox="1"/>
          <p:nvPr/>
        </p:nvSpPr>
        <p:spPr>
          <a:xfrm>
            <a:off x="6914942" y="933672"/>
            <a:ext cx="2337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D06FB2C-A0E2-48B0-815D-5CE109786839}"/>
              </a:ext>
            </a:extLst>
          </p:cNvPr>
          <p:cNvSpPr/>
          <p:nvPr/>
        </p:nvSpPr>
        <p:spPr>
          <a:xfrm>
            <a:off x="2488160" y="3365960"/>
            <a:ext cx="36420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+mn-ea"/>
                <a:ea typeface="+mn-ea"/>
              </a:rPr>
              <a:t>…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115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34C973B-15FF-4011-A059-FC9EBA3D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4" y="2232307"/>
            <a:ext cx="6758694" cy="2635424"/>
          </a:xfrm>
          <a:prstGeom prst="rect">
            <a:avLst/>
          </a:prstGeom>
        </p:spPr>
      </p:pic>
      <p:graphicFrame>
        <p:nvGraphicFramePr>
          <p:cNvPr id="26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48954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content.png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\lesson02\ops\ms_lesson02\images\ms_32_2_05_01_01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 보고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말을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996955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182EDDA-08B9-4220-B076-7AC08C62A494}"/>
              </a:ext>
            </a:extLst>
          </p:cNvPr>
          <p:cNvSpPr txBox="1"/>
          <p:nvPr/>
        </p:nvSpPr>
        <p:spPr>
          <a:xfrm>
            <a:off x="919185" y="3311058"/>
            <a:ext cx="5561027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나누면      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20÷6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3">
            <a:extLst>
              <a:ext uri="{FF2B5EF4-FFF2-40B4-BE49-F238E27FC236}">
                <a16:creationId xmlns:a16="http://schemas.microsoft.com/office/drawing/2014/main" id="{B93B2A9B-4DF3-49DA-811D-E2CE8AEDACCD}"/>
              </a:ext>
            </a:extLst>
          </p:cNvPr>
          <p:cNvSpPr/>
          <p:nvPr/>
        </p:nvSpPr>
        <p:spPr>
          <a:xfrm>
            <a:off x="2487620" y="2282861"/>
            <a:ext cx="2158616" cy="742738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675859-6F69-4A55-999B-FFBD727FC4B0}"/>
              </a:ext>
            </a:extLst>
          </p:cNvPr>
          <p:cNvSpPr txBox="1"/>
          <p:nvPr/>
        </p:nvSpPr>
        <p:spPr>
          <a:xfrm>
            <a:off x="2487621" y="2435627"/>
            <a:ext cx="21586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20÷6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>
                <a:latin typeface="+mn-ea"/>
              </a:rPr>
              <a:t> ···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1820" y="3829980"/>
            <a:ext cx="95756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7757" y="4029186"/>
            <a:ext cx="360000" cy="355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8B73D04-49C4-45A4-B009-C2381F14C03C}"/>
              </a:ext>
            </a:extLst>
          </p:cNvPr>
          <p:cNvSpPr txBox="1"/>
          <p:nvPr/>
        </p:nvSpPr>
        <p:spPr>
          <a:xfrm>
            <a:off x="3095836" y="3391465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0270FCE4-89DD-4C80-9D69-574667B7B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0630" y="3197877"/>
            <a:ext cx="360000" cy="355000"/>
          </a:xfrm>
          <a:prstGeom prst="rect">
            <a:avLst/>
          </a:prstGeom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AF0AAE4-F6B4-45EB-8182-A0C4A4CB6537}"/>
              </a:ext>
            </a:extLst>
          </p:cNvPr>
          <p:cNvSpPr txBox="1"/>
          <p:nvPr/>
        </p:nvSpPr>
        <p:spPr>
          <a:xfrm>
            <a:off x="604986" y="137192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 보고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말을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id="{EC736DA2-2C57-4D5F-9152-BAEB88B28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142330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226810-FF72-428B-8464-4815B1CE1C03}"/>
              </a:ext>
            </a:extLst>
          </p:cNvPr>
          <p:cNvSpPr txBox="1"/>
          <p:nvPr/>
        </p:nvSpPr>
        <p:spPr>
          <a:xfrm>
            <a:off x="919185" y="3054178"/>
            <a:ext cx="5561027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나누면      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20÷3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">
            <a:extLst>
              <a:ext uri="{FF2B5EF4-FFF2-40B4-BE49-F238E27FC236}">
                <a16:creationId xmlns:a16="http://schemas.microsoft.com/office/drawing/2014/main" id="{8B80608F-6D6F-4E17-B01D-4B51C44DC1A4}"/>
              </a:ext>
            </a:extLst>
          </p:cNvPr>
          <p:cNvSpPr/>
          <p:nvPr/>
        </p:nvSpPr>
        <p:spPr>
          <a:xfrm>
            <a:off x="2487620" y="2025981"/>
            <a:ext cx="2158616" cy="742738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458AD6-B05F-4B3E-8B6C-3CC43F459C00}"/>
              </a:ext>
            </a:extLst>
          </p:cNvPr>
          <p:cNvSpPr txBox="1"/>
          <p:nvPr/>
        </p:nvSpPr>
        <p:spPr>
          <a:xfrm>
            <a:off x="2487621" y="2178747"/>
            <a:ext cx="21586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20÷3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>
                <a:latin typeface="+mn-ea"/>
              </a:rPr>
              <a:t> 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593153-9C0E-4920-9FD4-35CE5A3AB1D1}"/>
              </a:ext>
            </a:extLst>
          </p:cNvPr>
          <p:cNvSpPr txBox="1"/>
          <p:nvPr/>
        </p:nvSpPr>
        <p:spPr>
          <a:xfrm>
            <a:off x="2951820" y="3573100"/>
            <a:ext cx="95756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3219B33-9CDE-4D7C-9EF5-F77E11E99E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7757" y="3772306"/>
            <a:ext cx="360000" cy="355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4CF2BFA-3D17-4D53-802F-B11DECD4E781}"/>
              </a:ext>
            </a:extLst>
          </p:cNvPr>
          <p:cNvSpPr txBox="1"/>
          <p:nvPr/>
        </p:nvSpPr>
        <p:spPr>
          <a:xfrm>
            <a:off x="3095836" y="3134585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76F6C75-C0B5-4B06-866E-9F6450375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0630" y="294099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 보고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182EDDA-08B9-4220-B076-7AC08C62A494}"/>
              </a:ext>
            </a:extLst>
          </p:cNvPr>
          <p:cNvSpPr txBox="1"/>
          <p:nvPr/>
        </p:nvSpPr>
        <p:spPr>
          <a:xfrm>
            <a:off x="919185" y="3311058"/>
            <a:ext cx="5561027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나누면      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20÷6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3">
            <a:extLst>
              <a:ext uri="{FF2B5EF4-FFF2-40B4-BE49-F238E27FC236}">
                <a16:creationId xmlns:a16="http://schemas.microsoft.com/office/drawing/2014/main" id="{B93B2A9B-4DF3-49DA-811D-E2CE8AEDACCD}"/>
              </a:ext>
            </a:extLst>
          </p:cNvPr>
          <p:cNvSpPr/>
          <p:nvPr/>
        </p:nvSpPr>
        <p:spPr>
          <a:xfrm>
            <a:off x="2487620" y="2282861"/>
            <a:ext cx="2158616" cy="742738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675859-6F69-4A55-999B-FFBD727FC4B0}"/>
              </a:ext>
            </a:extLst>
          </p:cNvPr>
          <p:cNvSpPr txBox="1"/>
          <p:nvPr/>
        </p:nvSpPr>
        <p:spPr>
          <a:xfrm>
            <a:off x="2487621" y="2435627"/>
            <a:ext cx="21586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20÷6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BB0DA77-2988-4B18-BF10-AA19A580BB2B}"/>
              </a:ext>
            </a:extLst>
          </p:cNvPr>
          <p:cNvSpPr/>
          <p:nvPr/>
        </p:nvSpPr>
        <p:spPr>
          <a:xfrm>
            <a:off x="3793524" y="2364890"/>
            <a:ext cx="36420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+mn-ea"/>
                <a:ea typeface="+mn-ea"/>
              </a:rPr>
              <a:t>…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1820" y="3829980"/>
            <a:ext cx="95756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7757" y="4029186"/>
            <a:ext cx="360000" cy="355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8B73D04-49C4-45A4-B009-C2381F14C03C}"/>
              </a:ext>
            </a:extLst>
          </p:cNvPr>
          <p:cNvSpPr txBox="1"/>
          <p:nvPr/>
        </p:nvSpPr>
        <p:spPr>
          <a:xfrm>
            <a:off x="3095836" y="3391465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0270FCE4-89DD-4C80-9D69-574667B7B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0630" y="3197877"/>
            <a:ext cx="360000" cy="355000"/>
          </a:xfrm>
          <a:prstGeom prst="rect">
            <a:avLst/>
          </a:prstGeom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207825" y="3681028"/>
            <a:ext cx="6667165" cy="1520254"/>
            <a:chOff x="207825" y="3713604"/>
            <a:chExt cx="6667165" cy="152025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59592"/>
              <a:ext cx="6667165" cy="11862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71360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9532" y="4181656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20÷6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 ··· 2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몫은 </a:t>
              </a:r>
              <a:r>
                <a:rPr lang="en-US" altLang="ko-KR" sz="1600" dirty="0" smtClean="0">
                  <a:latin typeface="+mn-ea"/>
                  <a:ea typeface="+mn-ea"/>
                </a:rPr>
                <a:t>3</a:t>
              </a:r>
              <a:r>
                <a:rPr lang="ko-KR" altLang="en-US" sz="1600" dirty="0" smtClean="0">
                  <a:latin typeface="+mn-ea"/>
                  <a:ea typeface="+mn-ea"/>
                </a:rPr>
                <a:t>이고 </a:t>
              </a:r>
              <a:r>
                <a:rPr lang="en-US" altLang="ko-KR" sz="1600" dirty="0" smtClean="0">
                  <a:latin typeface="+mn-ea"/>
                  <a:ea typeface="+mn-ea"/>
                </a:rPr>
                <a:t>2</a:t>
              </a:r>
              <a:r>
                <a:rPr lang="ko-KR" altLang="en-US" sz="1600" dirty="0" smtClean="0">
                  <a:latin typeface="+mn-ea"/>
                  <a:ea typeface="+mn-ea"/>
                </a:rPr>
                <a:t>가 남습니다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이때 </a:t>
              </a:r>
              <a:r>
                <a:rPr lang="en-US" altLang="ko-KR" sz="1600" dirty="0" smtClean="0">
                  <a:latin typeface="+mn-ea"/>
                  <a:ea typeface="+mn-ea"/>
                </a:rPr>
                <a:t>2</a:t>
              </a:r>
              <a:r>
                <a:rPr lang="ko-KR" altLang="en-US" sz="1600" dirty="0" smtClean="0">
                  <a:latin typeface="+mn-ea"/>
                  <a:ea typeface="+mn-ea"/>
                </a:rPr>
                <a:t>를 </a:t>
              </a:r>
              <a:r>
                <a:rPr lang="en-US" altLang="ko-KR" sz="1600" dirty="0" smtClean="0">
                  <a:latin typeface="+mn-ea"/>
                  <a:ea typeface="+mn-ea"/>
                </a:rPr>
                <a:t>20÷6</a:t>
              </a:r>
              <a:r>
                <a:rPr lang="ko-KR" altLang="en-US" sz="1600" dirty="0" smtClean="0">
                  <a:latin typeface="+mn-ea"/>
                  <a:ea typeface="+mn-ea"/>
                </a:rPr>
                <a:t>의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나머지라고</a:t>
              </a:r>
              <a:r>
                <a:rPr lang="ko-KR" altLang="en-US" sz="1600" dirty="0" smtClean="0">
                  <a:latin typeface="+mn-ea"/>
                  <a:ea typeface="+mn-ea"/>
                </a:rPr>
                <a:t> 합니다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36FCED3-BD0A-4213-AE6F-00E7C900A0FC}"/>
              </a:ext>
            </a:extLst>
          </p:cNvPr>
          <p:cNvSpPr txBox="1"/>
          <p:nvPr/>
        </p:nvSpPr>
        <p:spPr>
          <a:xfrm>
            <a:off x="6919402" y="956316"/>
            <a:ext cx="2327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08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64A6DF-A2B9-400B-95F6-693D7D544C3D}"/>
              </a:ext>
            </a:extLst>
          </p:cNvPr>
          <p:cNvSpPr txBox="1"/>
          <p:nvPr/>
        </p:nvSpPr>
        <p:spPr>
          <a:xfrm>
            <a:off x="604986" y="1645694"/>
            <a:ext cx="36789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73D997C6-27A6-4B70-8ECD-9744E5177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42" y="1699132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AF33079-2696-4D8F-A144-C2B7200FFDF8}"/>
              </a:ext>
            </a:extLst>
          </p:cNvPr>
          <p:cNvCxnSpPr>
            <a:cxnSpLocks/>
          </p:cNvCxnSpPr>
          <p:nvPr/>
        </p:nvCxnSpPr>
        <p:spPr bwMode="auto">
          <a:xfrm>
            <a:off x="3063616" y="3118335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CA0098A-FC67-4118-9D5A-D26BBBBAC2E7}"/>
              </a:ext>
            </a:extLst>
          </p:cNvPr>
          <p:cNvSpPr/>
          <p:nvPr/>
        </p:nvSpPr>
        <p:spPr>
          <a:xfrm>
            <a:off x="2962606" y="2967637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BC0E4D2-5EC7-4FB5-AED7-82436BA855A1}"/>
              </a:ext>
            </a:extLst>
          </p:cNvPr>
          <p:cNvCxnSpPr>
            <a:cxnSpLocks/>
          </p:cNvCxnSpPr>
          <p:nvPr/>
        </p:nvCxnSpPr>
        <p:spPr bwMode="auto">
          <a:xfrm>
            <a:off x="3063616" y="3885466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8D73F4C-AD09-4787-B69A-9DD5440E8CB8}"/>
              </a:ext>
            </a:extLst>
          </p:cNvPr>
          <p:cNvSpPr txBox="1"/>
          <p:nvPr/>
        </p:nvSpPr>
        <p:spPr>
          <a:xfrm>
            <a:off x="3589080" y="2698268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5B5DA6-256D-4796-996E-0CA5EEEA4E66}"/>
              </a:ext>
            </a:extLst>
          </p:cNvPr>
          <p:cNvSpPr txBox="1"/>
          <p:nvPr/>
        </p:nvSpPr>
        <p:spPr>
          <a:xfrm>
            <a:off x="3159181" y="3012181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58B94E9E-490A-47B3-83CC-8504E485B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713" y="25592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0CEDC9A-5627-41A1-90B7-1EF51F2981D7}"/>
              </a:ext>
            </a:extLst>
          </p:cNvPr>
          <p:cNvSpPr txBox="1"/>
          <p:nvPr/>
        </p:nvSpPr>
        <p:spPr>
          <a:xfrm>
            <a:off x="2807804" y="3012181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847AFC-272A-4131-84A9-E375337B7C50}"/>
              </a:ext>
            </a:extLst>
          </p:cNvPr>
          <p:cNvSpPr txBox="1"/>
          <p:nvPr/>
        </p:nvSpPr>
        <p:spPr>
          <a:xfrm>
            <a:off x="3125742" y="346017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DC10B7-2929-4F00-8300-EA88142399B1}"/>
              </a:ext>
            </a:extLst>
          </p:cNvPr>
          <p:cNvSpPr txBox="1"/>
          <p:nvPr/>
        </p:nvSpPr>
        <p:spPr>
          <a:xfrm>
            <a:off x="3589080" y="3460920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AC0A2873-D514-44BA-81AD-7AB05766E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713" y="33218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22115F82-0E4F-4C02-8172-AA171833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375" y="33361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4A313A4-2A4D-43B5-B8D4-3C10A61C0671}"/>
              </a:ext>
            </a:extLst>
          </p:cNvPr>
          <p:cNvSpPr txBox="1"/>
          <p:nvPr/>
        </p:nvSpPr>
        <p:spPr>
          <a:xfrm>
            <a:off x="3589080" y="394437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id="{B4851D56-0825-4A3F-BCBE-73EAFF426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713" y="38053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5C23809-9A39-4956-B656-CCFCBE519299}"/>
              </a:ext>
            </a:extLst>
          </p:cNvPr>
          <p:cNvSpPr txBox="1"/>
          <p:nvPr/>
        </p:nvSpPr>
        <p:spPr>
          <a:xfrm>
            <a:off x="3977049" y="3351125"/>
            <a:ext cx="100184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8×</a:t>
            </a:r>
          </a:p>
        </p:txBody>
      </p:sp>
      <p:pic>
        <p:nvPicPr>
          <p:cNvPr id="81" name="Picture 31">
            <a:extLst>
              <a:ext uri="{FF2B5EF4-FFF2-40B4-BE49-F238E27FC236}">
                <a16:creationId xmlns:a16="http://schemas.microsoft.com/office/drawing/2014/main" id="{E08F8D41-C438-4A72-89A7-DCE02CFFC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70184" y="3534346"/>
            <a:ext cx="212846" cy="2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D6BA96B-E409-49F6-84D4-ABF69C238735}"/>
              </a:ext>
            </a:extLst>
          </p:cNvPr>
          <p:cNvSpPr txBox="1"/>
          <p:nvPr/>
        </p:nvSpPr>
        <p:spPr>
          <a:xfrm>
            <a:off x="4628655" y="344076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id="{FA1E23F5-FFCE-4D28-9BF5-9425455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88" y="33017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70433"/>
            <a:ext cx="357006" cy="34077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0FEE4A3-D45E-4F26-9233-1BBDCAAA3106}"/>
              </a:ext>
            </a:extLst>
          </p:cNvPr>
          <p:cNvSpPr txBox="1"/>
          <p:nvPr/>
        </p:nvSpPr>
        <p:spPr>
          <a:xfrm>
            <a:off x="604986" y="1364388"/>
            <a:ext cx="36789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2B7F25B8-8E83-4695-AB3C-863CE81A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42" y="1417826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E5EF4D9-40BB-4209-A445-599075B628B2}"/>
              </a:ext>
            </a:extLst>
          </p:cNvPr>
          <p:cNvCxnSpPr>
            <a:cxnSpLocks/>
          </p:cNvCxnSpPr>
          <p:nvPr/>
        </p:nvCxnSpPr>
        <p:spPr bwMode="auto">
          <a:xfrm>
            <a:off x="3063616" y="3046327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5D5EAEA-FA97-477B-AB97-997EEF91DAA8}"/>
              </a:ext>
            </a:extLst>
          </p:cNvPr>
          <p:cNvSpPr/>
          <p:nvPr/>
        </p:nvSpPr>
        <p:spPr>
          <a:xfrm>
            <a:off x="2962606" y="289562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395B697-38B0-489E-BEF7-CBD0EABC8488}"/>
              </a:ext>
            </a:extLst>
          </p:cNvPr>
          <p:cNvCxnSpPr>
            <a:cxnSpLocks/>
          </p:cNvCxnSpPr>
          <p:nvPr/>
        </p:nvCxnSpPr>
        <p:spPr bwMode="auto">
          <a:xfrm>
            <a:off x="3063616" y="3813458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2D2BCF6-7449-4407-A8C0-B48551512593}"/>
              </a:ext>
            </a:extLst>
          </p:cNvPr>
          <p:cNvSpPr txBox="1"/>
          <p:nvPr/>
        </p:nvSpPr>
        <p:spPr>
          <a:xfrm>
            <a:off x="3589080" y="2626260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A8399B-8F65-40A0-8954-19F06E48E836}"/>
              </a:ext>
            </a:extLst>
          </p:cNvPr>
          <p:cNvSpPr txBox="1"/>
          <p:nvPr/>
        </p:nvSpPr>
        <p:spPr>
          <a:xfrm>
            <a:off x="3159181" y="2940173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61466A1D-193F-4164-8B0E-31EC6E0F5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713" y="2487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070B2FB-1EE1-40D0-9885-E436B21A0461}"/>
              </a:ext>
            </a:extLst>
          </p:cNvPr>
          <p:cNvSpPr txBox="1"/>
          <p:nvPr/>
        </p:nvSpPr>
        <p:spPr>
          <a:xfrm>
            <a:off x="2807804" y="2940173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92B05F-4F9D-4741-8F12-0636FB3D7760}"/>
              </a:ext>
            </a:extLst>
          </p:cNvPr>
          <p:cNvSpPr txBox="1"/>
          <p:nvPr/>
        </p:nvSpPr>
        <p:spPr>
          <a:xfrm>
            <a:off x="3125742" y="338817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9B153A-F8D4-4D19-BEC2-3A3C96ECD387}"/>
              </a:ext>
            </a:extLst>
          </p:cNvPr>
          <p:cNvSpPr txBox="1"/>
          <p:nvPr/>
        </p:nvSpPr>
        <p:spPr>
          <a:xfrm>
            <a:off x="3589080" y="3388912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45444E1C-4B43-47B3-9565-374652AE7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713" y="32498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12D0FF66-9ACC-41C4-8681-2984B0FF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375" y="32641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A9F892B-F04A-4A63-8197-F652E1EF1EAC}"/>
              </a:ext>
            </a:extLst>
          </p:cNvPr>
          <p:cNvSpPr txBox="1"/>
          <p:nvPr/>
        </p:nvSpPr>
        <p:spPr>
          <a:xfrm>
            <a:off x="3589080" y="387237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id="{F84EE013-1831-4E29-AFE3-4CEACB63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713" y="3733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08E9A8C-6055-4143-ADB0-B95B5621D90E}"/>
              </a:ext>
            </a:extLst>
          </p:cNvPr>
          <p:cNvSpPr txBox="1"/>
          <p:nvPr/>
        </p:nvSpPr>
        <p:spPr>
          <a:xfrm>
            <a:off x="3977049" y="3279117"/>
            <a:ext cx="100184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8×</a:t>
            </a:r>
          </a:p>
        </p:txBody>
      </p:sp>
      <p:pic>
        <p:nvPicPr>
          <p:cNvPr id="81" name="Picture 31">
            <a:extLst>
              <a:ext uri="{FF2B5EF4-FFF2-40B4-BE49-F238E27FC236}">
                <a16:creationId xmlns:a16="http://schemas.microsoft.com/office/drawing/2014/main" id="{1A72FD47-F815-4D83-A24D-EAF3A89A3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70184" y="3462338"/>
            <a:ext cx="212846" cy="2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556FF073-6230-471A-833B-617E10D8D366}"/>
              </a:ext>
            </a:extLst>
          </p:cNvPr>
          <p:cNvSpPr txBox="1"/>
          <p:nvPr/>
        </p:nvSpPr>
        <p:spPr>
          <a:xfrm>
            <a:off x="4628655" y="3368757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id="{78DBBF38-DBE9-4104-AE11-208C4828B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88" y="32297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96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처음에는 안 보이다가 각 식이나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함께 나타남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풀이 확인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(#1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다음 슬라이드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143508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0BA947F9-0A64-41EA-A218-FD433ED78ACB}"/>
              </a:ext>
            </a:extLst>
          </p:cNvPr>
          <p:cNvSpPr txBox="1"/>
          <p:nvPr/>
        </p:nvSpPr>
        <p:spPr>
          <a:xfrm>
            <a:off x="553148" y="1631208"/>
            <a:ext cx="53234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계산하고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몫과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4F07817-873A-41B3-89BB-563072313F8A}"/>
              </a:ext>
            </a:extLst>
          </p:cNvPr>
          <p:cNvSpPr/>
          <p:nvPr/>
        </p:nvSpPr>
        <p:spPr>
          <a:xfrm>
            <a:off x="6063579" y="50315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1">
            <a:extLst>
              <a:ext uri="{FF2B5EF4-FFF2-40B4-BE49-F238E27FC236}">
                <a16:creationId xmlns:a16="http://schemas.microsoft.com/office/drawing/2014/main" id="{3165A574-3439-43D1-8929-BF82ED439414}"/>
              </a:ext>
            </a:extLst>
          </p:cNvPr>
          <p:cNvSpPr/>
          <p:nvPr/>
        </p:nvSpPr>
        <p:spPr>
          <a:xfrm>
            <a:off x="1677440" y="2395058"/>
            <a:ext cx="1538030" cy="203156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2F60B86-A32D-4254-BBE0-A2C419D2EFC3}"/>
              </a:ext>
            </a:extLst>
          </p:cNvPr>
          <p:cNvGrpSpPr/>
          <p:nvPr/>
        </p:nvGrpSpPr>
        <p:grpSpPr>
          <a:xfrm>
            <a:off x="1638958" y="2408319"/>
            <a:ext cx="1276115" cy="2061599"/>
            <a:chOff x="1474545" y="2418076"/>
            <a:chExt cx="1276115" cy="206159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2FA23CC-F625-4C91-B97B-DAE574DE0794}"/>
                </a:ext>
              </a:extLst>
            </p:cNvPr>
            <p:cNvSpPr txBox="1"/>
            <p:nvPr/>
          </p:nvSpPr>
          <p:spPr>
            <a:xfrm>
              <a:off x="2057601" y="2418076"/>
              <a:ext cx="69305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8AC84B5-7DA7-4C06-85F1-125D9A3357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6589" y="2846702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36FF9EB-306E-4449-98FC-6D2AAE7753A9}"/>
                </a:ext>
              </a:extLst>
            </p:cNvPr>
            <p:cNvSpPr txBox="1"/>
            <p:nvPr/>
          </p:nvSpPr>
          <p:spPr>
            <a:xfrm>
              <a:off x="2056916" y="2761395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5 0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8F4C61-5FAC-491E-85FB-A2277DFDD06B}"/>
                </a:ext>
              </a:extLst>
            </p:cNvPr>
            <p:cNvSpPr txBox="1"/>
            <p:nvPr/>
          </p:nvSpPr>
          <p:spPr>
            <a:xfrm>
              <a:off x="1474545" y="2761395"/>
              <a:ext cx="54140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9CA83E9-0FC0-47D1-89A0-C28204F6E8E3}"/>
                </a:ext>
              </a:extLst>
            </p:cNvPr>
            <p:cNvSpPr/>
            <p:nvPr/>
          </p:nvSpPr>
          <p:spPr>
            <a:xfrm>
              <a:off x="1855579" y="2696004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14AFB78-FC52-4E4A-806A-D8AAE9E56B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34527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4118A87-2A0B-4276-B0BF-88D5535FB5CC}"/>
                </a:ext>
              </a:extLst>
            </p:cNvPr>
            <p:cNvSpPr txBox="1"/>
            <p:nvPr/>
          </p:nvSpPr>
          <p:spPr>
            <a:xfrm>
              <a:off x="2057601" y="3016278"/>
              <a:ext cx="69305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26EE782-B763-445E-8756-2069C8902CFB}"/>
                </a:ext>
              </a:extLst>
            </p:cNvPr>
            <p:cNvSpPr txBox="1"/>
            <p:nvPr/>
          </p:nvSpPr>
          <p:spPr>
            <a:xfrm>
              <a:off x="2057601" y="3341894"/>
              <a:ext cx="69305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121E2A-CF36-4467-997B-08253194F505}"/>
                </a:ext>
              </a:extLst>
            </p:cNvPr>
            <p:cNvSpPr txBox="1"/>
            <p:nvPr/>
          </p:nvSpPr>
          <p:spPr>
            <a:xfrm>
              <a:off x="2349244" y="3642665"/>
              <a:ext cx="38713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534D616-872D-4FE8-A9A5-8909C4D0A5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4615" y="4085354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D9B6953-67D8-4819-86C6-4EDAE18D32D3}"/>
                </a:ext>
              </a:extLst>
            </p:cNvPr>
            <p:cNvSpPr txBox="1"/>
            <p:nvPr/>
          </p:nvSpPr>
          <p:spPr>
            <a:xfrm>
              <a:off x="2229736" y="3948760"/>
              <a:ext cx="50425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</a:t>
              </a:r>
            </a:p>
          </p:txBody>
        </p: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A13E2D5F-6F6E-4D43-A183-BE13C2985A63}"/>
              </a:ext>
            </a:extLst>
          </p:cNvPr>
          <p:cNvSpPr/>
          <p:nvPr/>
        </p:nvSpPr>
        <p:spPr>
          <a:xfrm>
            <a:off x="2702300" y="23957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BDA59C6-21BA-4171-9414-448280575F7F}"/>
              </a:ext>
            </a:extLst>
          </p:cNvPr>
          <p:cNvGrpSpPr/>
          <p:nvPr/>
        </p:nvGrpSpPr>
        <p:grpSpPr>
          <a:xfrm>
            <a:off x="5267167" y="2042026"/>
            <a:ext cx="1524028" cy="244716"/>
            <a:chOff x="5769785" y="1902948"/>
            <a:chExt cx="1524028" cy="244716"/>
          </a:xfrm>
        </p:grpSpPr>
        <p:pic>
          <p:nvPicPr>
            <p:cNvPr id="79" name="Picture 5">
              <a:extLst>
                <a:ext uri="{FF2B5EF4-FFF2-40B4-BE49-F238E27FC236}">
                  <a16:creationId xmlns:a16="http://schemas.microsoft.com/office/drawing/2014/main" id="{4910FFE4-AF03-46F0-AC96-1868F2449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452986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AABBA5C-3E94-420B-BAF9-AF04D8273B7D}"/>
                </a:ext>
              </a:extLst>
            </p:cNvPr>
            <p:cNvSpPr txBox="1"/>
            <p:nvPr/>
          </p:nvSpPr>
          <p:spPr>
            <a:xfrm>
              <a:off x="6084168" y="1916832"/>
              <a:ext cx="1209645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F2FBE4E4-12CC-4604-BB14-C088F3FD24DD}"/>
              </a:ext>
            </a:extLst>
          </p:cNvPr>
          <p:cNvSpPr/>
          <p:nvPr/>
        </p:nvSpPr>
        <p:spPr>
          <a:xfrm>
            <a:off x="5116283" y="201514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5869DA-0062-47D4-AD73-1916D1662830}"/>
              </a:ext>
            </a:extLst>
          </p:cNvPr>
          <p:cNvGrpSpPr/>
          <p:nvPr/>
        </p:nvGrpSpPr>
        <p:grpSpPr>
          <a:xfrm>
            <a:off x="4029333" y="3966659"/>
            <a:ext cx="746426" cy="356812"/>
            <a:chOff x="4520741" y="3257925"/>
            <a:chExt cx="746426" cy="356812"/>
          </a:xfrm>
        </p:grpSpPr>
        <p:pic>
          <p:nvPicPr>
            <p:cNvPr id="85" name="Picture 4">
              <a:extLst>
                <a:ext uri="{FF2B5EF4-FFF2-40B4-BE49-F238E27FC236}">
                  <a16:creationId xmlns:a16="http://schemas.microsoft.com/office/drawing/2014/main" id="{7C9D32C3-43C1-49F6-9070-2AC554747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41" y="3257925"/>
              <a:ext cx="725373" cy="356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81EDCC-AEE9-4CA1-A59D-E4937F5C1019}"/>
                </a:ext>
              </a:extLst>
            </p:cNvPr>
            <p:cNvSpPr txBox="1"/>
            <p:nvPr/>
          </p:nvSpPr>
          <p:spPr>
            <a:xfrm>
              <a:off x="4520941" y="3282442"/>
              <a:ext cx="746226" cy="3144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3F51BD-2CFE-4E1F-A2F5-C91B6AC09D12}"/>
              </a:ext>
            </a:extLst>
          </p:cNvPr>
          <p:cNvGrpSpPr/>
          <p:nvPr/>
        </p:nvGrpSpPr>
        <p:grpSpPr>
          <a:xfrm>
            <a:off x="4273816" y="3471927"/>
            <a:ext cx="480890" cy="347589"/>
            <a:chOff x="4019580" y="3267148"/>
            <a:chExt cx="480890" cy="347589"/>
          </a:xfrm>
        </p:grpSpPr>
        <p:pic>
          <p:nvPicPr>
            <p:cNvPr id="97" name="Picture 5">
              <a:extLst>
                <a:ext uri="{FF2B5EF4-FFF2-40B4-BE49-F238E27FC236}">
                  <a16:creationId xmlns:a16="http://schemas.microsoft.com/office/drawing/2014/main" id="{87C5B2BE-29B3-49A7-BC9F-E8AE6A171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365" y="3267148"/>
              <a:ext cx="479104" cy="347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7C99A98-E1E3-44CD-9E57-EFD0E5E0C0FC}"/>
                </a:ext>
              </a:extLst>
            </p:cNvPr>
            <p:cNvSpPr txBox="1"/>
            <p:nvPr/>
          </p:nvSpPr>
          <p:spPr>
            <a:xfrm>
              <a:off x="4019580" y="3289108"/>
              <a:ext cx="480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0F2B1BF-F25F-42DC-8D50-D70F18D6987E}"/>
              </a:ext>
            </a:extLst>
          </p:cNvPr>
          <p:cNvSpPr txBox="1"/>
          <p:nvPr/>
        </p:nvSpPr>
        <p:spPr>
          <a:xfrm>
            <a:off x="4911361" y="3948345"/>
            <a:ext cx="74622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F1454B1-D7F4-4DA3-B4A0-9A6C6EFF93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8258" y="4147551"/>
            <a:ext cx="360000" cy="3550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AEB8DEB-8CDF-4EC2-8FDC-CDA9378644EE}"/>
              </a:ext>
            </a:extLst>
          </p:cNvPr>
          <p:cNvSpPr txBox="1"/>
          <p:nvPr/>
        </p:nvSpPr>
        <p:spPr>
          <a:xfrm>
            <a:off x="4911361" y="3468963"/>
            <a:ext cx="74622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8B7EF508-BA14-47CE-88C0-84A52BAFE4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5964" y="3668169"/>
            <a:ext cx="360000" cy="355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B111E6-55C4-4134-834F-8AAF29679F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8370" y="3185049"/>
            <a:ext cx="2125629" cy="9438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60332" y="3753036"/>
            <a:ext cx="288032" cy="26802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568566" y="3816415"/>
            <a:ext cx="134368" cy="854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587703" y="3979528"/>
            <a:ext cx="134368" cy="854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707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41894</TotalTime>
  <Words>1801</Words>
  <Application>Microsoft Office PowerPoint</Application>
  <PresentationFormat>화면 슬라이드 쇼(4:3)</PresentationFormat>
  <Paragraphs>569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7321</cp:revision>
  <dcterms:created xsi:type="dcterms:W3CDTF">2008-07-15T12:19:11Z</dcterms:created>
  <dcterms:modified xsi:type="dcterms:W3CDTF">2022-06-13T23:56:03Z</dcterms:modified>
</cp:coreProperties>
</file>