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38" r:id="rId4"/>
    <p:sldId id="1370" r:id="rId5"/>
    <p:sldId id="1339" r:id="rId6"/>
    <p:sldId id="1408" r:id="rId7"/>
    <p:sldId id="1341" r:id="rId8"/>
    <p:sldId id="1415" r:id="rId9"/>
    <p:sldId id="1414" r:id="rId10"/>
    <p:sldId id="1385" r:id="rId11"/>
    <p:sldId id="1416" r:id="rId12"/>
    <p:sldId id="1394" r:id="rId13"/>
    <p:sldId id="1386" r:id="rId14"/>
    <p:sldId id="1417" r:id="rId15"/>
    <p:sldId id="1348" r:id="rId16"/>
    <p:sldId id="1388" r:id="rId17"/>
    <p:sldId id="1411" r:id="rId18"/>
    <p:sldId id="1351" r:id="rId19"/>
    <p:sldId id="1389" r:id="rId20"/>
    <p:sldId id="1412" r:id="rId21"/>
    <p:sldId id="1381" r:id="rId22"/>
    <p:sldId id="1391" r:id="rId23"/>
    <p:sldId id="1413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9"/>
    <a:srgbClr val="FAF1DC"/>
    <a:srgbClr val="FFF6F0"/>
    <a:srgbClr val="F7FAFF"/>
    <a:srgbClr val="FFF4F3"/>
    <a:srgbClr val="ECFAF7"/>
    <a:srgbClr val="FEE4D1"/>
    <a:srgbClr val="FFC6D3"/>
    <a:srgbClr val="C4E9B2"/>
    <a:srgbClr val="CE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94" y="108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jpeg"/><Relationship Id="rId7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21.jpe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jpeg"/><Relationship Id="rId7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10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4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7.png"/><Relationship Id="rId5" Type="http://schemas.openxmlformats.org/officeDocument/2006/relationships/image" Target="../media/image35.png"/><Relationship Id="rId10" Type="http://schemas.openxmlformats.org/officeDocument/2006/relationships/image" Target="../media/image11.png"/><Relationship Id="rId4" Type="http://schemas.openxmlformats.org/officeDocument/2006/relationships/image" Target="../media/image31.jpe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34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4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7.png"/><Relationship Id="rId5" Type="http://schemas.openxmlformats.org/officeDocument/2006/relationships/image" Target="../media/image35.png"/><Relationship Id="rId10" Type="http://schemas.openxmlformats.org/officeDocument/2006/relationships/image" Target="../media/image11.png"/><Relationship Id="rId4" Type="http://schemas.openxmlformats.org/officeDocument/2006/relationships/image" Target="../media/image31.jpe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1319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67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8759F8A-BD9E-4949-A4D7-94D5620C4639}"/>
              </a:ext>
            </a:extLst>
          </p:cNvPr>
          <p:cNvSpPr txBox="1"/>
          <p:nvPr/>
        </p:nvSpPr>
        <p:spPr>
          <a:xfrm>
            <a:off x="600554" y="1348388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430F7D-6CAE-465A-A213-6161ED164381}"/>
              </a:ext>
            </a:extLst>
          </p:cNvPr>
          <p:cNvSpPr txBox="1"/>
          <p:nvPr/>
        </p:nvSpPr>
        <p:spPr>
          <a:xfrm>
            <a:off x="771393" y="1952836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A01037-A82D-4DBF-9EC9-EB827A1961D6}"/>
              </a:ext>
            </a:extLst>
          </p:cNvPr>
          <p:cNvSpPr txBox="1"/>
          <p:nvPr/>
        </p:nvSpPr>
        <p:spPr>
          <a:xfrm>
            <a:off x="3882215" y="199903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1E82CB-66BC-47F0-B513-16C35A8AC5FA}"/>
              </a:ext>
            </a:extLst>
          </p:cNvPr>
          <p:cNvSpPr txBox="1"/>
          <p:nvPr/>
        </p:nvSpPr>
        <p:spPr>
          <a:xfrm>
            <a:off x="1691268" y="1988182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FFD9F815-4284-4D2E-BC34-23C6A1F6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38" y="2289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FA60A0-F0FB-49D5-B6AB-FB7B27A5E2FC}"/>
              </a:ext>
            </a:extLst>
          </p:cNvPr>
          <p:cNvSpPr/>
          <p:nvPr/>
        </p:nvSpPr>
        <p:spPr>
          <a:xfrm>
            <a:off x="2153207" y="1971638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+mn-ea"/>
              </a:rPr>
              <a:t>···</a:t>
            </a:r>
            <a:endParaRPr lang="ko-KR" altLang="en-US" sz="1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1F90B6-76E0-42A1-BACA-1EBF96E11ECF}"/>
              </a:ext>
            </a:extLst>
          </p:cNvPr>
          <p:cNvSpPr txBox="1"/>
          <p:nvPr/>
        </p:nvSpPr>
        <p:spPr>
          <a:xfrm>
            <a:off x="2493752" y="1988182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32B5592E-C1FD-479C-BEC2-E4A526662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22" y="2289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A0EFCE0-F7D4-4C24-A117-9D5ABF74497F}"/>
              </a:ext>
            </a:extLst>
          </p:cNvPr>
          <p:cNvSpPr txBox="1"/>
          <p:nvPr/>
        </p:nvSpPr>
        <p:spPr>
          <a:xfrm>
            <a:off x="4802090" y="1990228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4D7F86D3-ECC0-4B55-8955-7BF4B2C1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60" y="2292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A3B25C-AEEC-4BEB-B310-5DBFE5CAD88A}"/>
              </a:ext>
            </a:extLst>
          </p:cNvPr>
          <p:cNvSpPr/>
          <p:nvPr/>
        </p:nvSpPr>
        <p:spPr>
          <a:xfrm>
            <a:off x="5264029" y="1973684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+mn-ea"/>
              </a:rPr>
              <a:t>···</a:t>
            </a:r>
            <a:endParaRPr lang="ko-KR" altLang="en-US" sz="1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89405A-3DBC-4862-AA48-C232AA8F3954}"/>
              </a:ext>
            </a:extLst>
          </p:cNvPr>
          <p:cNvSpPr txBox="1"/>
          <p:nvPr/>
        </p:nvSpPr>
        <p:spPr>
          <a:xfrm>
            <a:off x="5604574" y="1990228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02224DDA-76EF-412F-BA80-BA128B64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44" y="2292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8DB1AE5-A767-4ECD-8B83-709DDF1F5B2E}"/>
              </a:ext>
            </a:extLst>
          </p:cNvPr>
          <p:cNvSpPr txBox="1"/>
          <p:nvPr/>
        </p:nvSpPr>
        <p:spPr>
          <a:xfrm>
            <a:off x="1359802" y="2900449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3F40E3-B962-4D59-8BAF-5FF0969316D9}"/>
              </a:ext>
            </a:extLst>
          </p:cNvPr>
          <p:cNvSpPr txBox="1"/>
          <p:nvPr/>
        </p:nvSpPr>
        <p:spPr>
          <a:xfrm>
            <a:off x="1360487" y="281194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1 9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10B3B5C-D30C-40ED-AFE1-D05A4A7C778A}"/>
              </a:ext>
            </a:extLst>
          </p:cNvPr>
          <p:cNvCxnSpPr>
            <a:cxnSpLocks/>
          </p:cNvCxnSpPr>
          <p:nvPr/>
        </p:nvCxnSpPr>
        <p:spPr bwMode="auto">
          <a:xfrm>
            <a:off x="1259475" y="3276831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0BB0970-CCB0-433D-A6EC-7111D0A3C3EB}"/>
              </a:ext>
            </a:extLst>
          </p:cNvPr>
          <p:cNvSpPr txBox="1"/>
          <p:nvPr/>
        </p:nvSpPr>
        <p:spPr>
          <a:xfrm>
            <a:off x="1359802" y="319152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025C9F-0187-4B77-8E7F-4AF7DCE76152}"/>
              </a:ext>
            </a:extLst>
          </p:cNvPr>
          <p:cNvSpPr txBox="1"/>
          <p:nvPr/>
        </p:nvSpPr>
        <p:spPr>
          <a:xfrm>
            <a:off x="777431" y="319152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C754D6A-C102-4C41-91AA-37F79B6BB6F4}"/>
              </a:ext>
            </a:extLst>
          </p:cNvPr>
          <p:cNvSpPr/>
          <p:nvPr/>
        </p:nvSpPr>
        <p:spPr>
          <a:xfrm>
            <a:off x="1158465" y="312613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320E28B-BA8A-45CF-88E8-01B0CD2E6FC2}"/>
              </a:ext>
            </a:extLst>
          </p:cNvPr>
          <p:cNvCxnSpPr>
            <a:cxnSpLocks/>
          </p:cNvCxnSpPr>
          <p:nvPr/>
        </p:nvCxnSpPr>
        <p:spPr bwMode="auto">
          <a:xfrm>
            <a:off x="1267501" y="3882883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D940ED9-FF05-49AD-991E-20B0862F51FA}"/>
              </a:ext>
            </a:extLst>
          </p:cNvPr>
          <p:cNvSpPr txBox="1"/>
          <p:nvPr/>
        </p:nvSpPr>
        <p:spPr>
          <a:xfrm>
            <a:off x="1360487" y="344640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057398-EB10-42B4-82D7-B04FF3913F67}"/>
              </a:ext>
            </a:extLst>
          </p:cNvPr>
          <p:cNvSpPr txBox="1"/>
          <p:nvPr/>
        </p:nvSpPr>
        <p:spPr>
          <a:xfrm>
            <a:off x="1360487" y="377202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3 7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25304B-498B-43B4-8CEB-8C293F634CEC}"/>
              </a:ext>
            </a:extLst>
          </p:cNvPr>
          <p:cNvSpPr txBox="1"/>
          <p:nvPr/>
        </p:nvSpPr>
        <p:spPr>
          <a:xfrm>
            <a:off x="1360487" y="407279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3 6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881C0BE-F441-486C-ACEA-98ED1FE916FA}"/>
              </a:ext>
            </a:extLst>
          </p:cNvPr>
          <p:cNvCxnSpPr>
            <a:cxnSpLocks/>
          </p:cNvCxnSpPr>
          <p:nvPr/>
        </p:nvCxnSpPr>
        <p:spPr bwMode="auto">
          <a:xfrm>
            <a:off x="1267501" y="4515483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477469C-CF1E-4E41-A8D4-5C32885AD9DE}"/>
              </a:ext>
            </a:extLst>
          </p:cNvPr>
          <p:cNvSpPr txBox="1"/>
          <p:nvPr/>
        </p:nvSpPr>
        <p:spPr>
          <a:xfrm>
            <a:off x="1532622" y="4378889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6B581894-439B-488C-922A-91336787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75" y="27627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CDBEF8C-D058-4C70-BB20-AD4EC9EB6B02}"/>
              </a:ext>
            </a:extLst>
          </p:cNvPr>
          <p:cNvSpPr txBox="1"/>
          <p:nvPr/>
        </p:nvSpPr>
        <p:spPr>
          <a:xfrm>
            <a:off x="4465261" y="2839149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B2F5DA-B1FA-4548-B1A5-8972C58B7325}"/>
              </a:ext>
            </a:extLst>
          </p:cNvPr>
          <p:cNvSpPr txBox="1"/>
          <p:nvPr/>
        </p:nvSpPr>
        <p:spPr>
          <a:xfrm>
            <a:off x="4465946" y="275064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FC04281-61A4-466C-965C-0399291E240F}"/>
              </a:ext>
            </a:extLst>
          </p:cNvPr>
          <p:cNvCxnSpPr>
            <a:cxnSpLocks/>
          </p:cNvCxnSpPr>
          <p:nvPr/>
        </p:nvCxnSpPr>
        <p:spPr bwMode="auto">
          <a:xfrm>
            <a:off x="4364934" y="3215531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0DE2B0F-285D-4839-AD33-551006CB87E4}"/>
              </a:ext>
            </a:extLst>
          </p:cNvPr>
          <p:cNvSpPr txBox="1"/>
          <p:nvPr/>
        </p:nvSpPr>
        <p:spPr>
          <a:xfrm>
            <a:off x="4465261" y="313022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86ADBD-2F0A-46BB-8C38-4C353BA61FA8}"/>
              </a:ext>
            </a:extLst>
          </p:cNvPr>
          <p:cNvSpPr txBox="1"/>
          <p:nvPr/>
        </p:nvSpPr>
        <p:spPr>
          <a:xfrm>
            <a:off x="3882890" y="313022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2BF4D6E-A2F6-41EE-B53A-BF5C959F3B93}"/>
              </a:ext>
            </a:extLst>
          </p:cNvPr>
          <p:cNvSpPr/>
          <p:nvPr/>
        </p:nvSpPr>
        <p:spPr>
          <a:xfrm>
            <a:off x="4263924" y="306483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31EDF33-EB61-444F-BC8E-21429830961B}"/>
              </a:ext>
            </a:extLst>
          </p:cNvPr>
          <p:cNvCxnSpPr>
            <a:cxnSpLocks/>
          </p:cNvCxnSpPr>
          <p:nvPr/>
        </p:nvCxnSpPr>
        <p:spPr bwMode="auto">
          <a:xfrm>
            <a:off x="4372960" y="3821583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ABD1154-92EE-4EC8-AEC7-028A39152B17}"/>
              </a:ext>
            </a:extLst>
          </p:cNvPr>
          <p:cNvSpPr txBox="1"/>
          <p:nvPr/>
        </p:nvSpPr>
        <p:spPr>
          <a:xfrm>
            <a:off x="4465946" y="338510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584AB-D103-45B9-AB61-6346E763FB43}"/>
              </a:ext>
            </a:extLst>
          </p:cNvPr>
          <p:cNvSpPr txBox="1"/>
          <p:nvPr/>
        </p:nvSpPr>
        <p:spPr>
          <a:xfrm>
            <a:off x="4465946" y="371072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A455FB87-5452-417B-BCF6-7C5B0BD6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54" y="26942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타원 133"/>
          <p:cNvSpPr/>
          <p:nvPr/>
        </p:nvSpPr>
        <p:spPr>
          <a:xfrm>
            <a:off x="1031054" y="367978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119606" y="35997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>
            <a:extLst>
              <a:ext uri="{FF2B5EF4-FFF2-40B4-BE49-F238E27FC236}">
                <a16:creationId xmlns:a16="http://schemas.microsoft.com/office/drawing/2014/main" id="{38DB1AE5-A767-4ECD-8B83-709DDF1F5B2E}"/>
              </a:ext>
            </a:extLst>
          </p:cNvPr>
          <p:cNvSpPr txBox="1"/>
          <p:nvPr/>
        </p:nvSpPr>
        <p:spPr>
          <a:xfrm>
            <a:off x="2155414" y="243928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3F40E3-B962-4D59-8BAF-5FF0969316D9}"/>
              </a:ext>
            </a:extLst>
          </p:cNvPr>
          <p:cNvSpPr txBox="1"/>
          <p:nvPr/>
        </p:nvSpPr>
        <p:spPr>
          <a:xfrm>
            <a:off x="2156099" y="235078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10B3B5C-D30C-40ED-AFE1-D05A4A7C778A}"/>
              </a:ext>
            </a:extLst>
          </p:cNvPr>
          <p:cNvCxnSpPr>
            <a:cxnSpLocks/>
          </p:cNvCxnSpPr>
          <p:nvPr/>
        </p:nvCxnSpPr>
        <p:spPr bwMode="auto">
          <a:xfrm>
            <a:off x="2055087" y="281566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0BB0970-CCB0-433D-A6EC-7111D0A3C3EB}"/>
              </a:ext>
            </a:extLst>
          </p:cNvPr>
          <p:cNvSpPr txBox="1"/>
          <p:nvPr/>
        </p:nvSpPr>
        <p:spPr>
          <a:xfrm>
            <a:off x="2155414" y="273036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025C9F-0187-4B77-8E7F-4AF7DCE76152}"/>
              </a:ext>
            </a:extLst>
          </p:cNvPr>
          <p:cNvSpPr txBox="1"/>
          <p:nvPr/>
        </p:nvSpPr>
        <p:spPr>
          <a:xfrm>
            <a:off x="1573043" y="273036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C754D6A-C102-4C41-91AA-37F79B6BB6F4}"/>
              </a:ext>
            </a:extLst>
          </p:cNvPr>
          <p:cNvSpPr/>
          <p:nvPr/>
        </p:nvSpPr>
        <p:spPr>
          <a:xfrm>
            <a:off x="1954077" y="266497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320E28B-BA8A-45CF-88E8-01B0CD2E6FC2}"/>
              </a:ext>
            </a:extLst>
          </p:cNvPr>
          <p:cNvCxnSpPr>
            <a:cxnSpLocks/>
          </p:cNvCxnSpPr>
          <p:nvPr/>
        </p:nvCxnSpPr>
        <p:spPr bwMode="auto">
          <a:xfrm>
            <a:off x="2063113" y="34217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D940ED9-FF05-49AD-991E-20B0862F51FA}"/>
              </a:ext>
            </a:extLst>
          </p:cNvPr>
          <p:cNvSpPr txBox="1"/>
          <p:nvPr/>
        </p:nvSpPr>
        <p:spPr>
          <a:xfrm>
            <a:off x="2156099" y="298524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4057398-EB10-42B4-82D7-B04FF3913F67}"/>
              </a:ext>
            </a:extLst>
          </p:cNvPr>
          <p:cNvSpPr txBox="1"/>
          <p:nvPr/>
        </p:nvSpPr>
        <p:spPr>
          <a:xfrm>
            <a:off x="2156099" y="3310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3 3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25304B-498B-43B4-8CEB-8C293F634CEC}"/>
              </a:ext>
            </a:extLst>
          </p:cNvPr>
          <p:cNvSpPr txBox="1"/>
          <p:nvPr/>
        </p:nvSpPr>
        <p:spPr>
          <a:xfrm>
            <a:off x="2156099" y="361163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3 2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881C0BE-F441-486C-ACEA-98ED1FE916FA}"/>
              </a:ext>
            </a:extLst>
          </p:cNvPr>
          <p:cNvCxnSpPr>
            <a:cxnSpLocks/>
          </p:cNvCxnSpPr>
          <p:nvPr/>
        </p:nvCxnSpPr>
        <p:spPr bwMode="auto">
          <a:xfrm>
            <a:off x="2063113" y="40543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477469C-CF1E-4E41-A8D4-5C32885AD9DE}"/>
              </a:ext>
            </a:extLst>
          </p:cNvPr>
          <p:cNvSpPr txBox="1"/>
          <p:nvPr/>
        </p:nvSpPr>
        <p:spPr>
          <a:xfrm>
            <a:off x="2328234" y="3917727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Picture 4">
            <a:extLst>
              <a:ext uri="{FF2B5EF4-FFF2-40B4-BE49-F238E27FC236}">
                <a16:creationId xmlns:a16="http://schemas.microsoft.com/office/drawing/2014/main" id="{6B581894-439B-488C-922A-91336787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87" y="2301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7CDBEF8C-D058-4C70-BB20-AD4EC9EB6B02}"/>
              </a:ext>
            </a:extLst>
          </p:cNvPr>
          <p:cNvSpPr txBox="1"/>
          <p:nvPr/>
        </p:nvSpPr>
        <p:spPr>
          <a:xfrm>
            <a:off x="4579099" y="243928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B2F5DA-B1FA-4548-B1A5-8972C58B7325}"/>
              </a:ext>
            </a:extLst>
          </p:cNvPr>
          <p:cNvSpPr txBox="1"/>
          <p:nvPr/>
        </p:nvSpPr>
        <p:spPr>
          <a:xfrm>
            <a:off x="4579784" y="235078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FC04281-61A4-466C-965C-0399291E240F}"/>
              </a:ext>
            </a:extLst>
          </p:cNvPr>
          <p:cNvCxnSpPr>
            <a:cxnSpLocks/>
          </p:cNvCxnSpPr>
          <p:nvPr/>
        </p:nvCxnSpPr>
        <p:spPr bwMode="auto">
          <a:xfrm>
            <a:off x="4478772" y="281566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0DE2B0F-285D-4839-AD33-551006CB87E4}"/>
              </a:ext>
            </a:extLst>
          </p:cNvPr>
          <p:cNvSpPr txBox="1"/>
          <p:nvPr/>
        </p:nvSpPr>
        <p:spPr>
          <a:xfrm>
            <a:off x="4579099" y="273036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86ADBD-2F0A-46BB-8C38-4C353BA61FA8}"/>
              </a:ext>
            </a:extLst>
          </p:cNvPr>
          <p:cNvSpPr txBox="1"/>
          <p:nvPr/>
        </p:nvSpPr>
        <p:spPr>
          <a:xfrm>
            <a:off x="3996728" y="273036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2BF4D6E-A2F6-41EE-B53A-BF5C959F3B93}"/>
              </a:ext>
            </a:extLst>
          </p:cNvPr>
          <p:cNvSpPr/>
          <p:nvPr/>
        </p:nvSpPr>
        <p:spPr>
          <a:xfrm>
            <a:off x="4377762" y="266497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31EDF33-EB61-444F-BC8E-21429830961B}"/>
              </a:ext>
            </a:extLst>
          </p:cNvPr>
          <p:cNvCxnSpPr>
            <a:cxnSpLocks/>
          </p:cNvCxnSpPr>
          <p:nvPr/>
        </p:nvCxnSpPr>
        <p:spPr bwMode="auto">
          <a:xfrm>
            <a:off x="4486798" y="34217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ABD1154-92EE-4EC8-AEC7-028A39152B17}"/>
              </a:ext>
            </a:extLst>
          </p:cNvPr>
          <p:cNvSpPr txBox="1"/>
          <p:nvPr/>
        </p:nvSpPr>
        <p:spPr>
          <a:xfrm>
            <a:off x="4579784" y="298524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1584AB-D103-45B9-AB61-6346E763FB43}"/>
              </a:ext>
            </a:extLst>
          </p:cNvPr>
          <p:cNvSpPr txBox="1"/>
          <p:nvPr/>
        </p:nvSpPr>
        <p:spPr>
          <a:xfrm>
            <a:off x="4579784" y="3310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81E1756-FBD1-4F60-A43E-DA68EE8E2F4B}"/>
              </a:ext>
            </a:extLst>
          </p:cNvPr>
          <p:cNvCxnSpPr>
            <a:cxnSpLocks/>
          </p:cNvCxnSpPr>
          <p:nvPr/>
        </p:nvCxnSpPr>
        <p:spPr bwMode="auto">
          <a:xfrm>
            <a:off x="4486798" y="40543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9D9A664-4B48-4ABD-B120-5FC57D90391E}"/>
              </a:ext>
            </a:extLst>
          </p:cNvPr>
          <p:cNvSpPr txBox="1"/>
          <p:nvPr/>
        </p:nvSpPr>
        <p:spPr>
          <a:xfrm>
            <a:off x="4751919" y="3917727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2" name="Picture 4">
            <a:extLst>
              <a:ext uri="{FF2B5EF4-FFF2-40B4-BE49-F238E27FC236}">
                <a16:creationId xmlns:a16="http://schemas.microsoft.com/office/drawing/2014/main" id="{A455FB87-5452-417B-BCF6-7C5B0BD6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2" y="2294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" name="타원 152"/>
          <p:cNvSpPr/>
          <p:nvPr/>
        </p:nvSpPr>
        <p:spPr>
          <a:xfrm>
            <a:off x="1826666" y="32186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233444" y="319985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1584AB-D103-45B9-AB61-6346E763FB43}"/>
              </a:ext>
            </a:extLst>
          </p:cNvPr>
          <p:cNvSpPr txBox="1"/>
          <p:nvPr/>
        </p:nvSpPr>
        <p:spPr>
          <a:xfrm>
            <a:off x="4572000" y="360271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89755-8343-4350-8D6E-400E1AE1D5B6}"/>
              </a:ext>
            </a:extLst>
          </p:cNvPr>
          <p:cNvSpPr txBox="1"/>
          <p:nvPr/>
        </p:nvSpPr>
        <p:spPr>
          <a:xfrm>
            <a:off x="600554" y="1644561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C58BFF4-A009-4F66-A49B-75CC31166946}"/>
              </a:ext>
            </a:extLst>
          </p:cNvPr>
          <p:cNvSpPr txBox="1"/>
          <p:nvPr/>
        </p:nvSpPr>
        <p:spPr>
          <a:xfrm>
            <a:off x="2328940" y="444143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5" name="Picture 4">
            <a:extLst>
              <a:ext uri="{FF2B5EF4-FFF2-40B4-BE49-F238E27FC236}">
                <a16:creationId xmlns:a16="http://schemas.microsoft.com/office/drawing/2014/main" id="{DF4AC1B2-4B13-4B5F-9F57-427D6F70F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73" y="4302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23768A4-5055-4E23-965C-CC60ABA74E10}"/>
              </a:ext>
            </a:extLst>
          </p:cNvPr>
          <p:cNvSpPr txBox="1"/>
          <p:nvPr/>
        </p:nvSpPr>
        <p:spPr>
          <a:xfrm>
            <a:off x="4758724" y="444143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2" name="Picture 4">
            <a:extLst>
              <a:ext uri="{FF2B5EF4-FFF2-40B4-BE49-F238E27FC236}">
                <a16:creationId xmlns:a16="http://schemas.microsoft.com/office/drawing/2014/main" id="{5DA53E19-BFF1-462A-B78B-91C3A839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57" y="4302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" name="Picture 12">
            <a:extLst>
              <a:ext uri="{FF2B5EF4-FFF2-40B4-BE49-F238E27FC236}">
                <a16:creationId xmlns:a16="http://schemas.microsoft.com/office/drawing/2014/main" id="{30D91FCF-6014-45D2-A5B0-4516E913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2715107" y="5273482"/>
            <a:ext cx="1637116" cy="263186"/>
            <a:chOff x="319554" y="1245924"/>
            <a:chExt cx="2636592" cy="423864"/>
          </a:xfrm>
        </p:grpSpPr>
        <p:pic>
          <p:nvPicPr>
            <p:cNvPr id="9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40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76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직사각형 21">
            <a:extLst>
              <a:ext uri="{FF2B5EF4-FFF2-40B4-BE49-F238E27FC236}">
                <a16:creationId xmlns:a16="http://schemas.microsoft.com/office/drawing/2014/main" id="{C76A4FF7-6BE4-4897-8C7C-9AAF154E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7AD14B3-5FA9-4230-A2E8-E8E143791382}"/>
              </a:ext>
            </a:extLst>
          </p:cNvPr>
          <p:cNvGrpSpPr/>
          <p:nvPr/>
        </p:nvGrpSpPr>
        <p:grpSpPr>
          <a:xfrm>
            <a:off x="197725" y="2827740"/>
            <a:ext cx="6667165" cy="2373542"/>
            <a:chOff x="197725" y="2827740"/>
            <a:chExt cx="6667165" cy="237354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A10B791-9FD9-4F38-AE00-731E32B23ECB}"/>
                </a:ext>
              </a:extLst>
            </p:cNvPr>
            <p:cNvSpPr/>
            <p:nvPr/>
          </p:nvSpPr>
          <p:spPr>
            <a:xfrm>
              <a:off x="197725" y="3031101"/>
              <a:ext cx="6667165" cy="1982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0" name="모서리가 둥근 직사각형 29">
              <a:extLst>
                <a:ext uri="{FF2B5EF4-FFF2-40B4-BE49-F238E27FC236}">
                  <a16:creationId xmlns:a16="http://schemas.microsoft.com/office/drawing/2014/main" id="{36D69DA6-F160-4A1B-BA31-233B62146F27}"/>
                </a:ext>
              </a:extLst>
            </p:cNvPr>
            <p:cNvSpPr/>
            <p:nvPr/>
          </p:nvSpPr>
          <p:spPr>
            <a:xfrm>
              <a:off x="397082" y="28277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F6BD1359-99C3-4D7D-ABDA-8295D7694CC2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5E83123-1501-4603-A907-ABC185DB746E}"/>
              </a:ext>
            </a:extLst>
          </p:cNvPr>
          <p:cNvGrpSpPr/>
          <p:nvPr/>
        </p:nvGrpSpPr>
        <p:grpSpPr>
          <a:xfrm>
            <a:off x="1619672" y="3030332"/>
            <a:ext cx="1276115" cy="1855704"/>
            <a:chOff x="7301708" y="2887420"/>
            <a:chExt cx="1276115" cy="185570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363AFD9-8477-427D-97A4-4B9BBDA3DF5C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8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ADE5715-207B-4BB3-922E-E483465256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3EDEC8-2D31-4B4B-97E7-3A54B39FE9D5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7 3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2503F77-AA80-44D2-8FAF-3EED62102138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C9AA9EF-AB68-4E32-ACC8-C8C5F7BA562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B4A24C5-1190-448A-8A51-3675802786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3E4262-4DC8-4302-BF74-89FD304BB26C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7C6929-EBE8-4CDB-AE0A-38725633FC47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25404D6-E45E-4A00-A844-68B2B0074783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74129BA-65DD-4E9A-AE9F-DDE6D9744C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5DB874-599A-4EA3-9D94-5250D76E507D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7F63CB1-7CE7-4250-8441-16ECF0D43A7A}"/>
              </a:ext>
            </a:extLst>
          </p:cNvPr>
          <p:cNvGrpSpPr/>
          <p:nvPr/>
        </p:nvGrpSpPr>
        <p:grpSpPr>
          <a:xfrm>
            <a:off x="4319972" y="3033915"/>
            <a:ext cx="1314943" cy="1855704"/>
            <a:chOff x="7301708" y="2887420"/>
            <a:chExt cx="1276115" cy="185570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996752D-C637-42D2-9429-2B51B4B67BD9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1DE1959-A7C9-4FF8-AE7E-2AC225270B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03990D-5D26-4B25-AEDC-DA4855902786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6 3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0058F97-8BD7-419F-9904-3D572283149A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BB60307-09C0-4174-8289-F1A134B6CC58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41BEBC99-5CF8-46A1-AD79-3C2337C5CF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851CCA2-7F1C-4EC1-9D9C-94541ACB0D35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5D2C7D-9E5A-48E8-8F7B-6520B15EF8C0}"/>
                </a:ext>
              </a:extLst>
            </p:cNvPr>
            <p:cNvSpPr txBox="1"/>
            <p:nvPr/>
          </p:nvSpPr>
          <p:spPr>
            <a:xfrm>
              <a:off x="8130927" y="3722726"/>
              <a:ext cx="42378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142E6D7-5257-43C3-9C3E-D203E11853BA}"/>
                </a:ext>
              </a:extLst>
            </p:cNvPr>
            <p:cNvSpPr txBox="1"/>
            <p:nvPr/>
          </p:nvSpPr>
          <p:spPr>
            <a:xfrm>
              <a:off x="8130927" y="4023497"/>
              <a:ext cx="42378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DB38CBF-AA38-446E-8C4E-F4D345B65D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F44B768-0741-46A3-AD6D-9307C74F459B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05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FFB2408E-1CF3-4E3A-BC6F-77A4166BE464}"/>
              </a:ext>
            </a:extLst>
          </p:cNvPr>
          <p:cNvSpPr txBox="1"/>
          <p:nvPr/>
        </p:nvSpPr>
        <p:spPr>
          <a:xfrm>
            <a:off x="2118700" y="3485023"/>
            <a:ext cx="25708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,      ,   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7" y="1631208"/>
            <a:ext cx="55581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나머지가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것부터 순서대로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모서리가 둥근 직사각형 3">
            <a:extLst>
              <a:ext uri="{FF2B5EF4-FFF2-40B4-BE49-F238E27FC236}">
                <a16:creationId xmlns:a16="http://schemas.microsoft.com/office/drawing/2014/main" id="{647F4626-C7C5-4F77-85BF-3B5E0167C4A1}"/>
              </a:ext>
            </a:extLst>
          </p:cNvPr>
          <p:cNvSpPr/>
          <p:nvPr/>
        </p:nvSpPr>
        <p:spPr>
          <a:xfrm>
            <a:off x="900564" y="2392059"/>
            <a:ext cx="5140172" cy="742738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72A11B-8DEE-4B18-9EA1-B4024302F90B}"/>
              </a:ext>
            </a:extLst>
          </p:cNvPr>
          <p:cNvSpPr txBox="1"/>
          <p:nvPr/>
        </p:nvSpPr>
        <p:spPr>
          <a:xfrm>
            <a:off x="1230799" y="2563877"/>
            <a:ext cx="1002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6FDF7-6D3F-46FE-9117-A3009E79ABE5}"/>
              </a:ext>
            </a:extLst>
          </p:cNvPr>
          <p:cNvSpPr txBox="1"/>
          <p:nvPr/>
        </p:nvSpPr>
        <p:spPr>
          <a:xfrm>
            <a:off x="2526523" y="2563877"/>
            <a:ext cx="10176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67CB31-6C77-4470-9705-D810D1DCF5A2}"/>
              </a:ext>
            </a:extLst>
          </p:cNvPr>
          <p:cNvSpPr txBox="1"/>
          <p:nvPr/>
        </p:nvSpPr>
        <p:spPr>
          <a:xfrm>
            <a:off x="3823538" y="2563877"/>
            <a:ext cx="981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87÷6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13AB5F-8045-48E5-9486-B11EFEF9A230}"/>
              </a:ext>
            </a:extLst>
          </p:cNvPr>
          <p:cNvSpPr txBox="1"/>
          <p:nvPr/>
        </p:nvSpPr>
        <p:spPr>
          <a:xfrm>
            <a:off x="5107192" y="2563877"/>
            <a:ext cx="973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96÷8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12">
            <a:extLst>
              <a:ext uri="{FF2B5EF4-FFF2-40B4-BE49-F238E27FC236}">
                <a16:creationId xmlns:a16="http://schemas.microsoft.com/office/drawing/2014/main" id="{1B0D149B-B1C6-4C4D-B501-0A8BD47D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D630FC3-EC7F-48D0-A8A2-178829493FD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7E49F21-E651-4FDA-877A-65171088E9C1}"/>
              </a:ext>
            </a:extLst>
          </p:cNvPr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D94767D-708C-49C9-AF09-1D54FA42F602}"/>
              </a:ext>
            </a:extLst>
          </p:cNvPr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id="{8D599500-5BAD-4E28-99FA-C041BFFD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608D0677-E72F-4EEB-A767-C3BECB28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642BCCAB-0123-4836-9DB0-1DE2A5694FC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B759FD9-090F-455A-98A0-30E4D86562C3}"/>
              </a:ext>
            </a:extLst>
          </p:cNvPr>
          <p:cNvSpPr txBox="1"/>
          <p:nvPr/>
        </p:nvSpPr>
        <p:spPr>
          <a:xfrm>
            <a:off x="2352282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3394A220-3E85-4483-9944-07296B3F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52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CC2A7A3-F865-4906-A01C-A15B304BEEC0}"/>
              </a:ext>
            </a:extLst>
          </p:cNvPr>
          <p:cNvSpPr txBox="1"/>
          <p:nvPr/>
        </p:nvSpPr>
        <p:spPr>
          <a:xfrm>
            <a:off x="2915934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id="{F54DF823-6ADC-440F-BB6F-5ADB760F3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4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FC750A3F-6662-462D-A79A-777487AAAB25}"/>
              </a:ext>
            </a:extLst>
          </p:cNvPr>
          <p:cNvSpPr txBox="1"/>
          <p:nvPr/>
        </p:nvSpPr>
        <p:spPr>
          <a:xfrm>
            <a:off x="3483543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4">
            <a:extLst>
              <a:ext uri="{FF2B5EF4-FFF2-40B4-BE49-F238E27FC236}">
                <a16:creationId xmlns:a16="http://schemas.microsoft.com/office/drawing/2014/main" id="{7E52166D-4BF9-434F-9C59-2B162688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3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F0B8E3B1-69D2-4D6B-9939-4FEF7411AB18}"/>
              </a:ext>
            </a:extLst>
          </p:cNvPr>
          <p:cNvSpPr txBox="1"/>
          <p:nvPr/>
        </p:nvSpPr>
        <p:spPr>
          <a:xfrm>
            <a:off x="404901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:a16="http://schemas.microsoft.com/office/drawing/2014/main" id="{F19BD447-86E0-494B-8A97-CEA69DFB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8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20" y="259493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2" y="2597627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993" y="2608380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58" y="2611913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87" y="3552984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57" y="353410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88" y="353419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495" y="3550234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3BD837-9A15-47F2-A8C5-03C57B69CEF3}"/>
              </a:ext>
            </a:extLst>
          </p:cNvPr>
          <p:cNvSpPr txBox="1"/>
          <p:nvPr/>
        </p:nvSpPr>
        <p:spPr>
          <a:xfrm>
            <a:off x="2118700" y="3230587"/>
            <a:ext cx="25708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,      ,   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CE2AD2FB-B92F-49FE-86B2-CBB65E5E7ADA}"/>
              </a:ext>
            </a:extLst>
          </p:cNvPr>
          <p:cNvSpPr txBox="1"/>
          <p:nvPr/>
        </p:nvSpPr>
        <p:spPr>
          <a:xfrm>
            <a:off x="553148" y="1376772"/>
            <a:ext cx="55100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나머지가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것부터 순서대로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모서리가 둥근 직사각형 3">
            <a:extLst>
              <a:ext uri="{FF2B5EF4-FFF2-40B4-BE49-F238E27FC236}">
                <a16:creationId xmlns:a16="http://schemas.microsoft.com/office/drawing/2014/main" id="{E10C3E44-FD14-452B-A283-A20DEAE2DC81}"/>
              </a:ext>
            </a:extLst>
          </p:cNvPr>
          <p:cNvSpPr/>
          <p:nvPr/>
        </p:nvSpPr>
        <p:spPr>
          <a:xfrm>
            <a:off x="922992" y="2136971"/>
            <a:ext cx="5140172" cy="742738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EE9797-10C7-4245-8FC8-F719AB4FE1AF}"/>
              </a:ext>
            </a:extLst>
          </p:cNvPr>
          <p:cNvSpPr txBox="1"/>
          <p:nvPr/>
        </p:nvSpPr>
        <p:spPr>
          <a:xfrm>
            <a:off x="1230799" y="2309441"/>
            <a:ext cx="1002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5D3685-3936-493E-B47F-D6B96EB46746}"/>
              </a:ext>
            </a:extLst>
          </p:cNvPr>
          <p:cNvSpPr txBox="1"/>
          <p:nvPr/>
        </p:nvSpPr>
        <p:spPr>
          <a:xfrm>
            <a:off x="2526523" y="2309441"/>
            <a:ext cx="10176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DD8EE4-8E94-4AC7-B7D0-6535CE1AC7BB}"/>
              </a:ext>
            </a:extLst>
          </p:cNvPr>
          <p:cNvSpPr txBox="1"/>
          <p:nvPr/>
        </p:nvSpPr>
        <p:spPr>
          <a:xfrm>
            <a:off x="3823538" y="2309441"/>
            <a:ext cx="981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81÷6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A5C202-BE89-416C-9235-4EA426B2329A}"/>
              </a:ext>
            </a:extLst>
          </p:cNvPr>
          <p:cNvSpPr txBox="1"/>
          <p:nvPr/>
        </p:nvSpPr>
        <p:spPr>
          <a:xfrm>
            <a:off x="5107192" y="2309441"/>
            <a:ext cx="973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92÷8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0BA1DA-D07E-49A5-9527-8DC6561A265E}"/>
              </a:ext>
            </a:extLst>
          </p:cNvPr>
          <p:cNvSpPr txBox="1"/>
          <p:nvPr/>
        </p:nvSpPr>
        <p:spPr>
          <a:xfrm>
            <a:off x="2352282" y="3238913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F1C31778-AD6F-48BD-AF91-E8D9A3AC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52" y="3062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D58270C-A239-41F1-B35F-4E104D50B839}"/>
              </a:ext>
            </a:extLst>
          </p:cNvPr>
          <p:cNvSpPr txBox="1"/>
          <p:nvPr/>
        </p:nvSpPr>
        <p:spPr>
          <a:xfrm>
            <a:off x="2915934" y="3238913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id="{D401CDCC-948C-4AEE-9C7F-6B8C951C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4" y="3062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937258B-0959-4A03-8336-8F3DFC809C7C}"/>
              </a:ext>
            </a:extLst>
          </p:cNvPr>
          <p:cNvSpPr txBox="1"/>
          <p:nvPr/>
        </p:nvSpPr>
        <p:spPr>
          <a:xfrm>
            <a:off x="3483543" y="3238913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30AF1DB9-8325-4B6E-BC9C-E918D2F5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3" y="3062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FA1F6FF-E9E5-4041-AA1D-FE8CFA1CF414}"/>
              </a:ext>
            </a:extLst>
          </p:cNvPr>
          <p:cNvSpPr txBox="1"/>
          <p:nvPr/>
        </p:nvSpPr>
        <p:spPr>
          <a:xfrm>
            <a:off x="4049019" y="3238913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D8FC452B-FB43-4C2A-B252-5BF2DBC12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89" y="3062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20" y="2348880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2" y="235156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993" y="236232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58" y="2365854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3" y="3298021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83" y="329802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498" y="328392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626" y="328859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FFB2408E-1CF3-4E3A-BC6F-77A4166BE464}"/>
              </a:ext>
            </a:extLst>
          </p:cNvPr>
          <p:cNvSpPr txBox="1"/>
          <p:nvPr/>
        </p:nvSpPr>
        <p:spPr>
          <a:xfrm>
            <a:off x="2118700" y="3485023"/>
            <a:ext cx="25708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,      ,   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7" y="1631208"/>
            <a:ext cx="55581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나머지가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것부터 순서대로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모서리가 둥근 직사각형 3">
            <a:extLst>
              <a:ext uri="{FF2B5EF4-FFF2-40B4-BE49-F238E27FC236}">
                <a16:creationId xmlns:a16="http://schemas.microsoft.com/office/drawing/2014/main" id="{647F4626-C7C5-4F77-85BF-3B5E0167C4A1}"/>
              </a:ext>
            </a:extLst>
          </p:cNvPr>
          <p:cNvSpPr/>
          <p:nvPr/>
        </p:nvSpPr>
        <p:spPr>
          <a:xfrm>
            <a:off x="900564" y="2392059"/>
            <a:ext cx="5140172" cy="742738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72A11B-8DEE-4B18-9EA1-B4024302F90B}"/>
              </a:ext>
            </a:extLst>
          </p:cNvPr>
          <p:cNvSpPr txBox="1"/>
          <p:nvPr/>
        </p:nvSpPr>
        <p:spPr>
          <a:xfrm>
            <a:off x="1230799" y="2563877"/>
            <a:ext cx="1002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6FDF7-6D3F-46FE-9117-A3009E79ABE5}"/>
              </a:ext>
            </a:extLst>
          </p:cNvPr>
          <p:cNvSpPr txBox="1"/>
          <p:nvPr/>
        </p:nvSpPr>
        <p:spPr>
          <a:xfrm>
            <a:off x="2526523" y="2563877"/>
            <a:ext cx="10176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67CB31-6C77-4470-9705-D810D1DCF5A2}"/>
              </a:ext>
            </a:extLst>
          </p:cNvPr>
          <p:cNvSpPr txBox="1"/>
          <p:nvPr/>
        </p:nvSpPr>
        <p:spPr>
          <a:xfrm>
            <a:off x="3823538" y="2563877"/>
            <a:ext cx="981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87÷6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13AB5F-8045-48E5-9486-B11EFEF9A230}"/>
              </a:ext>
            </a:extLst>
          </p:cNvPr>
          <p:cNvSpPr txBox="1"/>
          <p:nvPr/>
        </p:nvSpPr>
        <p:spPr>
          <a:xfrm>
            <a:off x="5107192" y="2563877"/>
            <a:ext cx="973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96÷8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12">
            <a:extLst>
              <a:ext uri="{FF2B5EF4-FFF2-40B4-BE49-F238E27FC236}">
                <a16:creationId xmlns:a16="http://schemas.microsoft.com/office/drawing/2014/main" id="{1B0D149B-B1C6-4C4D-B501-0A8BD47D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8D599500-5BAD-4E28-99FA-C041BFFD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608D0677-E72F-4EEB-A767-C3BECB28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B759FD9-090F-455A-98A0-30E4D86562C3}"/>
              </a:ext>
            </a:extLst>
          </p:cNvPr>
          <p:cNvSpPr txBox="1"/>
          <p:nvPr/>
        </p:nvSpPr>
        <p:spPr>
          <a:xfrm>
            <a:off x="2352282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3394A220-3E85-4483-9944-07296B3F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52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CC2A7A3-F865-4906-A01C-A15B304BEEC0}"/>
              </a:ext>
            </a:extLst>
          </p:cNvPr>
          <p:cNvSpPr txBox="1"/>
          <p:nvPr/>
        </p:nvSpPr>
        <p:spPr>
          <a:xfrm>
            <a:off x="2915934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id="{F54DF823-6ADC-440F-BB6F-5ADB760F3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4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FC750A3F-6662-462D-A79A-777487AAAB25}"/>
              </a:ext>
            </a:extLst>
          </p:cNvPr>
          <p:cNvSpPr txBox="1"/>
          <p:nvPr/>
        </p:nvSpPr>
        <p:spPr>
          <a:xfrm>
            <a:off x="3483543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4">
            <a:extLst>
              <a:ext uri="{FF2B5EF4-FFF2-40B4-BE49-F238E27FC236}">
                <a16:creationId xmlns:a16="http://schemas.microsoft.com/office/drawing/2014/main" id="{7E52166D-4BF9-434F-9C59-2B162688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3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F0B8E3B1-69D2-4D6B-9939-4FEF7411AB18}"/>
              </a:ext>
            </a:extLst>
          </p:cNvPr>
          <p:cNvSpPr txBox="1"/>
          <p:nvPr/>
        </p:nvSpPr>
        <p:spPr>
          <a:xfrm>
            <a:off x="404901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:a16="http://schemas.microsoft.com/office/drawing/2014/main" id="{F19BD447-86E0-494B-8A97-CEA69DFB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8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20" y="259493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2" y="2597627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993" y="2608380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58" y="2611913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87" y="3552984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57" y="353410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88" y="353419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495" y="3550234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21">
            <a:extLst>
              <a:ext uri="{FF2B5EF4-FFF2-40B4-BE49-F238E27FC236}">
                <a16:creationId xmlns:a16="http://schemas.microsoft.com/office/drawing/2014/main" id="{5242DFA4-E955-4065-B028-3132437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78A2F91-3402-402D-8A5E-F214A88DEAC1}"/>
              </a:ext>
            </a:extLst>
          </p:cNvPr>
          <p:cNvSpPr/>
          <p:nvPr/>
        </p:nvSpPr>
        <p:spPr>
          <a:xfrm>
            <a:off x="442098" y="2774747"/>
            <a:ext cx="6178420" cy="2238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모서리가 둥근 직사각형 29">
            <a:extLst>
              <a:ext uri="{FF2B5EF4-FFF2-40B4-BE49-F238E27FC236}">
                <a16:creationId xmlns:a16="http://schemas.microsoft.com/office/drawing/2014/main" id="{D8E3A9BF-ACD4-43C6-B57F-C561D7C7D84A}"/>
              </a:ext>
            </a:extLst>
          </p:cNvPr>
          <p:cNvSpPr/>
          <p:nvPr/>
        </p:nvSpPr>
        <p:spPr>
          <a:xfrm>
            <a:off x="655986" y="260743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0061580-75DE-4B08-B8B5-7B210FECB80E}"/>
              </a:ext>
            </a:extLst>
          </p:cNvPr>
          <p:cNvGrpSpPr/>
          <p:nvPr/>
        </p:nvGrpSpPr>
        <p:grpSpPr>
          <a:xfrm>
            <a:off x="3620409" y="2804457"/>
            <a:ext cx="1276115" cy="1855704"/>
            <a:chOff x="7301708" y="2887420"/>
            <a:chExt cx="1276115" cy="185570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27002B-4F88-43D8-AA11-CCBFE021ED27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65CAC88-2F44-4913-834A-3C7DE6CB1A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652DD3-D7C6-4D1F-BD61-AFEACB9EFB91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8 7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46D6F3-93F2-4CC3-8105-74C5EA6DFF89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9150B78-4C33-4D62-9494-55C6D62B458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A103D68-689E-40E5-A7D2-5BCDC85215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CF7439-BF65-42D0-90DE-24DC30AF29BE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A8A20F-1B88-43BB-85FD-8F3396A35BB7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73047E-5160-478C-9734-B71795BFA60A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12D9B80-4C6F-49EC-81D2-3DDAED6EFC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46A612-11AF-4CDD-95E2-8E23BACA3098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ED54E7D-5DF6-4EEB-A190-D9612719EFA5}"/>
              </a:ext>
            </a:extLst>
          </p:cNvPr>
          <p:cNvGrpSpPr/>
          <p:nvPr/>
        </p:nvGrpSpPr>
        <p:grpSpPr>
          <a:xfrm>
            <a:off x="550217" y="2807324"/>
            <a:ext cx="1276115" cy="1855704"/>
            <a:chOff x="7301708" y="2887420"/>
            <a:chExt cx="1276115" cy="185570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E86F99-31DE-4AB1-B544-86FE55D4878B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A55C264-E906-4E04-8960-58594B1A58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8FB666A-2B18-478C-A45B-B3AFE4141EDD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7 4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C74DD2-96BE-4DEB-8931-D98C6A364A44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33F85A2-AAE8-42DC-A166-8D53B3D1CE58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BDD6D1D-12D6-491B-BACA-078DC37909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945F983-D3D4-4665-B788-E871AF930EC9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D1E623-E70E-4000-9700-AF237E9A92C4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0193A11-C021-4925-9426-39277A6E6F94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DA87DAF-CF8B-4D7F-BC2B-57BAE9CE5B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9DB217-B9BA-4646-BBBD-26519A28D8D6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0088404-7352-4FE0-82B6-6C2070AEA3F1}"/>
              </a:ext>
            </a:extLst>
          </p:cNvPr>
          <p:cNvGrpSpPr/>
          <p:nvPr/>
        </p:nvGrpSpPr>
        <p:grpSpPr>
          <a:xfrm>
            <a:off x="2015089" y="2808040"/>
            <a:ext cx="1314943" cy="1855704"/>
            <a:chOff x="7301708" y="2887420"/>
            <a:chExt cx="1276115" cy="185570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E36AD83-59CE-476A-8FDD-6C7AA1FA6F77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D8B742D-3B93-49D5-9E3A-9366559A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96CEE3-F31A-48D1-97FB-23A4238BDD37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6 1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FD8AFE1-FF4B-42F8-94AC-8532A720DBA6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C33CD98-F526-4CF6-B77F-07C7BDBB62AB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0B91947A-C198-42AC-9196-50BF4DEF57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B1624E5-B9CA-4D90-A165-9CE09D870B75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5215984-7100-4944-B894-EE09F0B0C99A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903EE07-BD21-4818-A50A-84203F9B1DFA}"/>
                </a:ext>
              </a:extLst>
            </p:cNvPr>
            <p:cNvSpPr txBox="1"/>
            <p:nvPr/>
          </p:nvSpPr>
          <p:spPr>
            <a:xfrm>
              <a:off x="7881371" y="4023497"/>
              <a:ext cx="69645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A9F61CF9-AE60-4FDC-9254-37588F7077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E130ECC-CF02-465F-AC82-A6FAF44E3497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E32F707-194B-47A7-8E93-2D51683E7D37}"/>
              </a:ext>
            </a:extLst>
          </p:cNvPr>
          <p:cNvGrpSpPr/>
          <p:nvPr/>
        </p:nvGrpSpPr>
        <p:grpSpPr>
          <a:xfrm>
            <a:off x="5081785" y="2808040"/>
            <a:ext cx="1314943" cy="1855704"/>
            <a:chOff x="7301708" y="2887420"/>
            <a:chExt cx="1276115" cy="185570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FA69E8F-089F-4413-AB80-DB4C9EA44522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34971703-65F8-48FC-A99D-129D2D92CD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B1B4945-61D7-49F2-87FB-83491086CE3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285D15A-F1B5-40D6-87FC-D003353D09C5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B9D7933-801C-41C0-8982-68DD64A1E634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8E77655-FF47-4D9C-A36C-5DBF8900F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627613-15D3-4426-BAA4-93E24D5A87AD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3168DBB-49A1-4098-ACFC-A0B949927BED}"/>
                </a:ext>
              </a:extLst>
            </p:cNvPr>
            <p:cNvSpPr txBox="1"/>
            <p:nvPr/>
          </p:nvSpPr>
          <p:spPr>
            <a:xfrm>
              <a:off x="7882117" y="3722726"/>
              <a:ext cx="67259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1B39FB3-CA37-4D10-A8AD-69CF470BDA58}"/>
                </a:ext>
              </a:extLst>
            </p:cNvPr>
            <p:cNvSpPr txBox="1"/>
            <p:nvPr/>
          </p:nvSpPr>
          <p:spPr>
            <a:xfrm>
              <a:off x="7882117" y="4023497"/>
              <a:ext cx="67259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683F8DA8-1E75-4DF3-8DDD-3434BDBA89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74B5C7C-8869-4729-BEEC-BE39B0184344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C56376C-35C8-4633-9B9B-4AC90B264C6B}"/>
              </a:ext>
            </a:extLst>
          </p:cNvPr>
          <p:cNvSpPr txBox="1"/>
          <p:nvPr/>
        </p:nvSpPr>
        <p:spPr>
          <a:xfrm>
            <a:off x="607434" y="4648217"/>
            <a:ext cx="596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나머지가 큰 것부터 순서대로 기호를 쓰면    </a:t>
            </a:r>
            <a:r>
              <a:rPr lang="en-US" altLang="ko-KR" sz="1600" dirty="0">
                <a:latin typeface="+mn-ea"/>
                <a:ea typeface="+mn-ea"/>
              </a:rPr>
              <a:t>,    ,    ,    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75" y="4710437"/>
            <a:ext cx="205649" cy="20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49" y="4703538"/>
            <a:ext cx="224011" cy="22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75" y="4703357"/>
            <a:ext cx="209321" cy="21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36" y="4707030"/>
            <a:ext cx="209321" cy="20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78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44471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접시 한 개에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나누어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사탕은 접시 몇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5" name="Picture 3">
            <a:extLst>
              <a:ext uri="{FF2B5EF4-FFF2-40B4-BE49-F238E27FC236}">
                <a16:creationId xmlns:a16="http://schemas.microsoft.com/office/drawing/2014/main" id="{4E714F31-0EC3-4C86-BCF1-63E7CB06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26" y="27395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E6A6164C-BA30-4A33-9FEF-D35FEBC4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26" y="340960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5BD007B-8151-48C9-92AF-29FDAE33F7D2}"/>
              </a:ext>
            </a:extLst>
          </p:cNvPr>
          <p:cNvSpPr txBox="1"/>
          <p:nvPr/>
        </p:nvSpPr>
        <p:spPr>
          <a:xfrm>
            <a:off x="1999861" y="2739510"/>
            <a:ext cx="18732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</a:rPr>
              <a:t> ···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280F58C7-A01F-47E3-9A5B-9A961549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27" y="26064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4691AEBC-42E4-4EC8-8717-E0BBD1A1F6F4}"/>
              </a:ext>
            </a:extLst>
          </p:cNvPr>
          <p:cNvSpPr/>
          <p:nvPr/>
        </p:nvSpPr>
        <p:spPr>
          <a:xfrm>
            <a:off x="1968891" y="3415602"/>
            <a:ext cx="410848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사탕은 접시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담을 수 있고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B0D9C7-77D5-43C0-A722-7523636F5480}"/>
              </a:ext>
            </a:extLst>
          </p:cNvPr>
          <p:cNvSpPr txBox="1"/>
          <p:nvPr/>
        </p:nvSpPr>
        <p:spPr>
          <a:xfrm>
            <a:off x="3452511" y="3368315"/>
            <a:ext cx="49595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id="{935679FA-CE2D-453F-BF8F-D1198B07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7" y="3176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AC675FD-6845-437D-A139-ABE8D2993990}"/>
              </a:ext>
            </a:extLst>
          </p:cNvPr>
          <p:cNvSpPr txBox="1"/>
          <p:nvPr/>
        </p:nvSpPr>
        <p:spPr>
          <a:xfrm>
            <a:off x="2087387" y="3735660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A86CA83A-09C4-46B3-9F51-1AC8F899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11" y="39802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CDEB5C6-B5FE-459A-B2A6-0963A052BBE1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1E007EA-D1BC-4A0E-8B67-084B37CB71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43CC52F1-DFAE-49E0-9DD5-A442F894FFC1}"/>
              </a:ext>
            </a:extLst>
          </p:cNvPr>
          <p:cNvSpPr txBox="1"/>
          <p:nvPr/>
        </p:nvSpPr>
        <p:spPr>
          <a:xfrm>
            <a:off x="611560" y="1371248"/>
            <a:ext cx="644471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접시 한 개에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나누어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사탕은 접시 몇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36D3BD09-33B1-487C-B075-A20C857C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47" y="25757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7D76F364-6BD4-4B1D-BEF6-56E4265E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47" y="324584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0FB3A13-9D1A-449C-AE7B-7FF66DE8E7A7}"/>
              </a:ext>
            </a:extLst>
          </p:cNvPr>
          <p:cNvSpPr txBox="1"/>
          <p:nvPr/>
        </p:nvSpPr>
        <p:spPr>
          <a:xfrm>
            <a:off x="2038182" y="2575747"/>
            <a:ext cx="18732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88÷6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</a:rPr>
              <a:t> ···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B225A074-0D41-4F2D-9D70-86159A1B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548" y="24426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7A6041-C9B8-4FFC-A5C9-65DF71C6AD61}"/>
              </a:ext>
            </a:extLst>
          </p:cNvPr>
          <p:cNvSpPr/>
          <p:nvPr/>
        </p:nvSpPr>
        <p:spPr>
          <a:xfrm>
            <a:off x="2007212" y="3251839"/>
            <a:ext cx="41849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사탕은 접시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담을 수 있고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627416-926D-4934-852E-9D2EABA34FE2}"/>
              </a:ext>
            </a:extLst>
          </p:cNvPr>
          <p:cNvSpPr txBox="1"/>
          <p:nvPr/>
        </p:nvSpPr>
        <p:spPr>
          <a:xfrm>
            <a:off x="3455876" y="3228849"/>
            <a:ext cx="49595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6F207BC-1020-4BAA-8617-1FC63704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61" y="30528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BF256F0-247F-4E2B-9A50-E3FB7EEFB54C}"/>
              </a:ext>
            </a:extLst>
          </p:cNvPr>
          <p:cNvSpPr txBox="1"/>
          <p:nvPr/>
        </p:nvSpPr>
        <p:spPr>
          <a:xfrm>
            <a:off x="2122197" y="3584470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CF622FA7-C9A6-4EBD-8171-909D3143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49" y="37473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44471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접시 한 개에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나누어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사탕은 접시 몇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5" name="Picture 3">
            <a:extLst>
              <a:ext uri="{FF2B5EF4-FFF2-40B4-BE49-F238E27FC236}">
                <a16:creationId xmlns:a16="http://schemas.microsoft.com/office/drawing/2014/main" id="{4E714F31-0EC3-4C86-BCF1-63E7CB06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" y="271671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E6A6164C-BA30-4A33-9FEF-D35FEBC4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" y="338681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5BD007B-8151-48C9-92AF-29FDAE33F7D2}"/>
              </a:ext>
            </a:extLst>
          </p:cNvPr>
          <p:cNvSpPr txBox="1"/>
          <p:nvPr/>
        </p:nvSpPr>
        <p:spPr>
          <a:xfrm>
            <a:off x="1102078" y="2716719"/>
            <a:ext cx="18732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12   4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280F58C7-A01F-47E3-9A5B-9A961549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44" y="25836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4691AEBC-42E4-4EC8-8717-E0BBD1A1F6F4}"/>
              </a:ext>
            </a:extLst>
          </p:cNvPr>
          <p:cNvSpPr/>
          <p:nvPr/>
        </p:nvSpPr>
        <p:spPr>
          <a:xfrm>
            <a:off x="1071108" y="3392811"/>
            <a:ext cx="55607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사탕은      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9F22B37-7D42-4E4E-9701-CAD63330CC7D}"/>
              </a:ext>
            </a:extLst>
          </p:cNvPr>
          <p:cNvSpPr/>
          <p:nvPr/>
        </p:nvSpPr>
        <p:spPr>
          <a:xfrm>
            <a:off x="2350568" y="2657217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B0D9C7-77D5-43C0-A722-7523636F5480}"/>
              </a:ext>
            </a:extLst>
          </p:cNvPr>
          <p:cNvSpPr txBox="1"/>
          <p:nvPr/>
        </p:nvSpPr>
        <p:spPr>
          <a:xfrm>
            <a:off x="1971287" y="3382160"/>
            <a:ext cx="49595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id="{935679FA-CE2D-453F-BF8F-D1198B07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2" y="3206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AC675FD-6845-437D-A139-ABE8D2993990}"/>
              </a:ext>
            </a:extLst>
          </p:cNvPr>
          <p:cNvSpPr txBox="1"/>
          <p:nvPr/>
        </p:nvSpPr>
        <p:spPr>
          <a:xfrm>
            <a:off x="4504040" y="3382160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A86CA83A-09C4-46B3-9F51-1AC8F899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24" y="3206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C622BB7A-4D4C-4BDD-8046-C9D02F04D9F3}"/>
              </a:ext>
            </a:extLst>
          </p:cNvPr>
          <p:cNvGrpSpPr/>
          <p:nvPr/>
        </p:nvGrpSpPr>
        <p:grpSpPr>
          <a:xfrm>
            <a:off x="220050" y="2570822"/>
            <a:ext cx="6597270" cy="2594457"/>
            <a:chOff x="220050" y="2570822"/>
            <a:chExt cx="6597270" cy="259445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CFFAB9C-3046-4D2C-807A-D37179756FD6}"/>
                </a:ext>
              </a:extLst>
            </p:cNvPr>
            <p:cNvSpPr/>
            <p:nvPr/>
          </p:nvSpPr>
          <p:spPr>
            <a:xfrm>
              <a:off x="220050" y="2735622"/>
              <a:ext cx="6597270" cy="2238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21F64689-39A8-4E86-BCCA-EFF2081D1969}"/>
                </a:ext>
              </a:extLst>
            </p:cNvPr>
            <p:cNvSpPr/>
            <p:nvPr/>
          </p:nvSpPr>
          <p:spPr>
            <a:xfrm>
              <a:off x="397082" y="257082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C4D56D81-380D-47CD-BB61-ABF6F887B047}"/>
                </a:ext>
              </a:extLst>
            </p:cNvPr>
            <p:cNvSpPr/>
            <p:nvPr/>
          </p:nvSpPr>
          <p:spPr>
            <a:xfrm flipH="1" flipV="1">
              <a:off x="5155755" y="4977172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2812D0-2E5E-4856-BFEC-032E9B12767A}"/>
              </a:ext>
            </a:extLst>
          </p:cNvPr>
          <p:cNvGrpSpPr/>
          <p:nvPr/>
        </p:nvGrpSpPr>
        <p:grpSpPr>
          <a:xfrm>
            <a:off x="435195" y="3088012"/>
            <a:ext cx="1076465" cy="1855704"/>
            <a:chOff x="7545471" y="2887420"/>
            <a:chExt cx="1044677" cy="185570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9BBF3D-CCC3-43A7-9ACD-15D714CAE18B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56FF77F-C637-43EC-80E1-17C788546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0FFA2E-D62B-499C-BB33-20E221456375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F12739-1E22-4334-9CA8-B5609390C4B3}"/>
                </a:ext>
              </a:extLst>
            </p:cNvPr>
            <p:cNvSpPr txBox="1"/>
            <p:nvPr/>
          </p:nvSpPr>
          <p:spPr>
            <a:xfrm>
              <a:off x="7545471" y="3177739"/>
              <a:ext cx="29024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16D29B-8113-49E3-B0BF-DE95A7528328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378CA1F-E839-439A-AD50-2ECB2323DF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6B4C6C-10C8-4BB5-998F-0DAC8673D1A0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976FCC-3FFE-481F-A85C-14522964CEF0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3B3D1F-6182-448D-A3F0-678908B13165}"/>
                </a:ext>
              </a:extLst>
            </p:cNvPr>
            <p:cNvSpPr txBox="1"/>
            <p:nvPr/>
          </p:nvSpPr>
          <p:spPr>
            <a:xfrm>
              <a:off x="7888892" y="4023497"/>
              <a:ext cx="70125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6120982-B4F2-4101-8DDA-25F9CFF65C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A701588-5F36-4506-8835-A865A7B75955}"/>
                </a:ext>
              </a:extLst>
            </p:cNvPr>
            <p:cNvSpPr txBox="1"/>
            <p:nvPr/>
          </p:nvSpPr>
          <p:spPr>
            <a:xfrm>
              <a:off x="8144860" y="4329100"/>
              <a:ext cx="39056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A4715D3-62C4-4D74-B195-2170D994E12A}"/>
              </a:ext>
            </a:extLst>
          </p:cNvPr>
          <p:cNvSpPr txBox="1"/>
          <p:nvPr/>
        </p:nvSpPr>
        <p:spPr>
          <a:xfrm>
            <a:off x="220049" y="2898346"/>
            <a:ext cx="6620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  <a:ea typeface="+mn-ea"/>
              </a:rPr>
              <a:t>사탕 </a:t>
            </a:r>
            <a:r>
              <a:rPr lang="en-US" altLang="ko-KR" sz="1600" dirty="0">
                <a:latin typeface="+mn-ea"/>
                <a:ea typeface="+mn-ea"/>
              </a:rPr>
              <a:t>88</a:t>
            </a:r>
            <a:r>
              <a:rPr lang="ko-KR" altLang="en-US" sz="1600" dirty="0">
                <a:latin typeface="+mn-ea"/>
                <a:ea typeface="+mn-ea"/>
              </a:rPr>
              <a:t>개를 접시 한 개에 </a:t>
            </a:r>
            <a:r>
              <a:rPr lang="en-US" altLang="ko-KR" sz="1600" dirty="0">
                <a:latin typeface="+mn-ea"/>
                <a:ea typeface="+mn-ea"/>
              </a:rPr>
              <a:t>7</a:t>
            </a:r>
            <a:r>
              <a:rPr lang="ko-KR" altLang="en-US" sz="1600" dirty="0">
                <a:latin typeface="+mn-ea"/>
                <a:ea typeface="+mn-ea"/>
              </a:rPr>
              <a:t>개씩 똑같이 나누어 담으므로 </a:t>
            </a:r>
            <a:r>
              <a:rPr lang="en-US" altLang="ko-KR" sz="1600" dirty="0">
                <a:latin typeface="+mn-ea"/>
                <a:ea typeface="+mn-ea"/>
              </a:rPr>
              <a:t>88÷7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59AD2E-C062-4635-BE39-298E74FC391D}"/>
              </a:ext>
            </a:extLst>
          </p:cNvPr>
          <p:cNvSpPr txBox="1"/>
          <p:nvPr/>
        </p:nvSpPr>
        <p:spPr>
          <a:xfrm>
            <a:off x="1399114" y="4344148"/>
            <a:ext cx="547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+mn-ea"/>
                <a:ea typeface="+mn-ea"/>
              </a:rPr>
              <a:t>이므로 사탕을 접시 </a:t>
            </a:r>
            <a:r>
              <a:rPr lang="en-US" altLang="ko-KR" sz="1600" spc="-150" dirty="0">
                <a:latin typeface="+mn-ea"/>
                <a:ea typeface="+mn-ea"/>
              </a:rPr>
              <a:t>12</a:t>
            </a:r>
            <a:r>
              <a:rPr lang="ko-KR" altLang="en-US" sz="1600" spc="-150" dirty="0">
                <a:latin typeface="+mn-ea"/>
                <a:ea typeface="+mn-ea"/>
              </a:rPr>
              <a:t>개에 담을 수 있고</a:t>
            </a:r>
            <a:r>
              <a:rPr lang="en-US" altLang="ko-KR" sz="1600" spc="-150" dirty="0">
                <a:latin typeface="+mn-ea"/>
                <a:ea typeface="+mn-ea"/>
              </a:rPr>
              <a:t>, </a:t>
            </a:r>
            <a:r>
              <a:rPr lang="ko-KR" altLang="en-US" sz="1600" spc="-150" dirty="0">
                <a:latin typeface="+mn-ea"/>
                <a:ea typeface="+mn-ea"/>
              </a:rPr>
              <a:t>사탕은 </a:t>
            </a:r>
            <a:r>
              <a:rPr lang="en-US" altLang="ko-KR" sz="1600" spc="-150" dirty="0">
                <a:latin typeface="+mn-ea"/>
                <a:ea typeface="+mn-ea"/>
              </a:rPr>
              <a:t>4</a:t>
            </a:r>
            <a:r>
              <a:rPr lang="ko-KR" altLang="en-US" sz="1600" spc="-150" dirty="0">
                <a:latin typeface="+mn-ea"/>
                <a:ea typeface="+mn-ea"/>
              </a:rPr>
              <a:t>개가 남습니다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endParaRPr lang="ko-KR" altLang="en-US" sz="1600" spc="-150" dirty="0">
              <a:latin typeface="+mn-ea"/>
              <a:ea typeface="+mn-ea"/>
            </a:endParaRP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id="{99CED402-5E86-4B8D-B00B-31785854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554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41" y="34489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다음슬라이드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글씨는 처음에는 안 보이다가 손가락 버튼 클릭하면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551487"/>
            <a:ext cx="637738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3">
            <a:extLst>
              <a:ext uri="{FF2B5EF4-FFF2-40B4-BE49-F238E27FC236}">
                <a16:creationId xmlns:a16="http://schemas.microsoft.com/office/drawing/2014/main" id="{C54E7B6C-7B3F-4764-97EA-28BC068A8293}"/>
              </a:ext>
            </a:extLst>
          </p:cNvPr>
          <p:cNvSpPr/>
          <p:nvPr/>
        </p:nvSpPr>
        <p:spPr>
          <a:xfrm>
            <a:off x="4071503" y="2091902"/>
            <a:ext cx="1805138" cy="2885270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4CD5B13-F151-4B76-9A18-95C040E0A93A}"/>
              </a:ext>
            </a:extLst>
          </p:cNvPr>
          <p:cNvCxnSpPr>
            <a:cxnSpLocks/>
          </p:cNvCxnSpPr>
          <p:nvPr/>
        </p:nvCxnSpPr>
        <p:spPr bwMode="auto">
          <a:xfrm>
            <a:off x="4529284" y="2699228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034E6E-A44C-485B-9DCA-6779E8A60659}"/>
              </a:ext>
            </a:extLst>
          </p:cNvPr>
          <p:cNvSpPr/>
          <p:nvPr/>
        </p:nvSpPr>
        <p:spPr>
          <a:xfrm>
            <a:off x="4428274" y="254853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7DA2C8-5D0A-45E8-A3E3-DA23B2D494D6}"/>
              </a:ext>
            </a:extLst>
          </p:cNvPr>
          <p:cNvCxnSpPr>
            <a:cxnSpLocks/>
          </p:cNvCxnSpPr>
          <p:nvPr/>
        </p:nvCxnSpPr>
        <p:spPr bwMode="auto">
          <a:xfrm>
            <a:off x="4529284" y="3452812"/>
            <a:ext cx="939600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A331C85-A94A-43C2-BCD6-24CCDD9C2FC2}"/>
              </a:ext>
            </a:extLst>
          </p:cNvPr>
          <p:cNvCxnSpPr>
            <a:cxnSpLocks/>
          </p:cNvCxnSpPr>
          <p:nvPr/>
        </p:nvCxnSpPr>
        <p:spPr bwMode="auto">
          <a:xfrm>
            <a:off x="4529284" y="4388916"/>
            <a:ext cx="939600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2FD5B30-B4F4-4F69-AD5F-D663A78AC7E2}"/>
              </a:ext>
            </a:extLst>
          </p:cNvPr>
          <p:cNvSpPr txBox="1"/>
          <p:nvPr/>
        </p:nvSpPr>
        <p:spPr>
          <a:xfrm>
            <a:off x="4596269" y="2279161"/>
            <a:ext cx="37539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E99F-13A9-40A1-A83A-A31AFB854BF4}"/>
              </a:ext>
            </a:extLst>
          </p:cNvPr>
          <p:cNvSpPr txBox="1"/>
          <p:nvPr/>
        </p:nvSpPr>
        <p:spPr>
          <a:xfrm>
            <a:off x="5054748" y="2279161"/>
            <a:ext cx="37539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83E3C-B497-4CBC-8829-EFA429B1C4D3}"/>
              </a:ext>
            </a:extLst>
          </p:cNvPr>
          <p:cNvSpPr txBox="1"/>
          <p:nvPr/>
        </p:nvSpPr>
        <p:spPr>
          <a:xfrm>
            <a:off x="4624849" y="2593074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64E495-7054-4189-AD07-773A5A79C3A6}"/>
              </a:ext>
            </a:extLst>
          </p:cNvPr>
          <p:cNvSpPr txBox="1"/>
          <p:nvPr/>
        </p:nvSpPr>
        <p:spPr>
          <a:xfrm>
            <a:off x="4596269" y="3034427"/>
            <a:ext cx="37539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7B832E-D5C6-4DCE-B662-F90373F6E74D}"/>
              </a:ext>
            </a:extLst>
          </p:cNvPr>
          <p:cNvSpPr txBox="1"/>
          <p:nvPr/>
        </p:nvSpPr>
        <p:spPr>
          <a:xfrm>
            <a:off x="4273472" y="2593074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490D38-FA71-45E2-9C8A-AB3EDB4905DE}"/>
              </a:ext>
            </a:extLst>
          </p:cNvPr>
          <p:cNvSpPr txBox="1"/>
          <p:nvPr/>
        </p:nvSpPr>
        <p:spPr>
          <a:xfrm>
            <a:off x="4596269" y="3503393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8C25AB-A372-4A93-B161-43D85FC37E7B}"/>
              </a:ext>
            </a:extLst>
          </p:cNvPr>
          <p:cNvSpPr txBox="1"/>
          <p:nvPr/>
        </p:nvSpPr>
        <p:spPr>
          <a:xfrm>
            <a:off x="5054748" y="3503393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6C3AFA-A5E1-416D-B774-1F27B6F8003E}"/>
              </a:ext>
            </a:extLst>
          </p:cNvPr>
          <p:cNvSpPr txBox="1"/>
          <p:nvPr/>
        </p:nvSpPr>
        <p:spPr>
          <a:xfrm>
            <a:off x="4596269" y="3942222"/>
            <a:ext cx="37539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34A546-4DC1-443F-B2A4-2B568D04F1C6}"/>
              </a:ext>
            </a:extLst>
          </p:cNvPr>
          <p:cNvSpPr txBox="1"/>
          <p:nvPr/>
        </p:nvSpPr>
        <p:spPr>
          <a:xfrm>
            <a:off x="5054748" y="3942222"/>
            <a:ext cx="37539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39001D1-E08C-4BCF-BF82-A37365DCA488}"/>
              </a:ext>
            </a:extLst>
          </p:cNvPr>
          <p:cNvSpPr txBox="1"/>
          <p:nvPr/>
        </p:nvSpPr>
        <p:spPr>
          <a:xfrm>
            <a:off x="5054748" y="4443066"/>
            <a:ext cx="37539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모서리가 둥근 직사각형 3">
            <a:extLst>
              <a:ext uri="{FF2B5EF4-FFF2-40B4-BE49-F238E27FC236}">
                <a16:creationId xmlns:a16="http://schemas.microsoft.com/office/drawing/2014/main" id="{E899B7D5-A0EC-4F35-807D-BDFBA8DD8DE0}"/>
              </a:ext>
            </a:extLst>
          </p:cNvPr>
          <p:cNvSpPr/>
          <p:nvPr/>
        </p:nvSpPr>
        <p:spPr>
          <a:xfrm>
            <a:off x="1259123" y="2091902"/>
            <a:ext cx="1805138" cy="2885270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D4629F5-FD38-4163-8DFC-0F69E6BD3C21}"/>
              </a:ext>
            </a:extLst>
          </p:cNvPr>
          <p:cNvCxnSpPr>
            <a:cxnSpLocks/>
          </p:cNvCxnSpPr>
          <p:nvPr/>
        </p:nvCxnSpPr>
        <p:spPr bwMode="auto">
          <a:xfrm>
            <a:off x="1716904" y="2699228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28B8A18-CC96-4D79-8B40-AF68CFEF9648}"/>
              </a:ext>
            </a:extLst>
          </p:cNvPr>
          <p:cNvSpPr/>
          <p:nvPr/>
        </p:nvSpPr>
        <p:spPr>
          <a:xfrm>
            <a:off x="1615894" y="254853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0650344-797A-4C27-951B-8810BF3D4980}"/>
              </a:ext>
            </a:extLst>
          </p:cNvPr>
          <p:cNvCxnSpPr>
            <a:cxnSpLocks/>
          </p:cNvCxnSpPr>
          <p:nvPr/>
        </p:nvCxnSpPr>
        <p:spPr bwMode="auto">
          <a:xfrm>
            <a:off x="1716904" y="345281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0B2AEBE-76CE-4A5A-B162-3AA3AA8482CE}"/>
              </a:ext>
            </a:extLst>
          </p:cNvPr>
          <p:cNvCxnSpPr>
            <a:cxnSpLocks/>
          </p:cNvCxnSpPr>
          <p:nvPr/>
        </p:nvCxnSpPr>
        <p:spPr bwMode="auto">
          <a:xfrm>
            <a:off x="1716904" y="4388916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612E5EE-519D-40E7-9E21-86EBFA780707}"/>
              </a:ext>
            </a:extLst>
          </p:cNvPr>
          <p:cNvSpPr txBox="1"/>
          <p:nvPr/>
        </p:nvSpPr>
        <p:spPr>
          <a:xfrm>
            <a:off x="1812469" y="2593074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4D352E7-9E38-4B32-BDE2-F24823E6D5AA}"/>
              </a:ext>
            </a:extLst>
          </p:cNvPr>
          <p:cNvSpPr txBox="1"/>
          <p:nvPr/>
        </p:nvSpPr>
        <p:spPr>
          <a:xfrm>
            <a:off x="1461092" y="2593074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1F7DF1B4-EBD1-4C05-9787-8B1DAF514F5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438154" y="3333249"/>
            <a:ext cx="305754" cy="263509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938D616E-C91D-4283-A767-74AFE1570D3B}"/>
              </a:ext>
            </a:extLst>
          </p:cNvPr>
          <p:cNvSpPr txBox="1"/>
          <p:nvPr/>
        </p:nvSpPr>
        <p:spPr>
          <a:xfrm>
            <a:off x="1812469" y="2226302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61F5EA3-AD46-4886-9030-C578E605E0EE}"/>
              </a:ext>
            </a:extLst>
          </p:cNvPr>
          <p:cNvSpPr txBox="1"/>
          <p:nvPr/>
        </p:nvSpPr>
        <p:spPr>
          <a:xfrm>
            <a:off x="1812469" y="2971501"/>
            <a:ext cx="3016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EB104C-2980-4F09-891E-EEFE736B5577}"/>
              </a:ext>
            </a:extLst>
          </p:cNvPr>
          <p:cNvSpPr txBox="1"/>
          <p:nvPr/>
        </p:nvSpPr>
        <p:spPr>
          <a:xfrm>
            <a:off x="1812469" y="3392996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A6AD5A4-C017-4E01-A4F9-CFB9C21BD362}"/>
              </a:ext>
            </a:extLst>
          </p:cNvPr>
          <p:cNvSpPr txBox="1"/>
          <p:nvPr/>
        </p:nvSpPr>
        <p:spPr>
          <a:xfrm>
            <a:off x="1812469" y="3842598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5AF284-E648-4EFA-BE8A-BC971AC9E6D0}"/>
              </a:ext>
            </a:extLst>
          </p:cNvPr>
          <p:cNvSpPr txBox="1"/>
          <p:nvPr/>
        </p:nvSpPr>
        <p:spPr>
          <a:xfrm>
            <a:off x="2268538" y="4326943"/>
            <a:ext cx="454340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15005" y="3133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263" y="315457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글씨는 처음에는 안 보이다가 손가락 버튼 클릭하면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A327E1C-3E9E-49D8-8456-DAA3CBC71851}"/>
              </a:ext>
            </a:extLst>
          </p:cNvPr>
          <p:cNvSpPr txBox="1"/>
          <p:nvPr/>
        </p:nvSpPr>
        <p:spPr>
          <a:xfrm>
            <a:off x="640989" y="1251806"/>
            <a:ext cx="637738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">
            <a:extLst>
              <a:ext uri="{FF2B5EF4-FFF2-40B4-BE49-F238E27FC236}">
                <a16:creationId xmlns:a16="http://schemas.microsoft.com/office/drawing/2014/main" id="{CFF16788-9435-419C-B662-71FF81C62F6E}"/>
              </a:ext>
            </a:extLst>
          </p:cNvPr>
          <p:cNvSpPr/>
          <p:nvPr/>
        </p:nvSpPr>
        <p:spPr>
          <a:xfrm>
            <a:off x="4071503" y="1911882"/>
            <a:ext cx="1805138" cy="2885270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60683C-0117-4A8F-93B7-D9B4C7EB57C9}"/>
              </a:ext>
            </a:extLst>
          </p:cNvPr>
          <p:cNvCxnSpPr>
            <a:cxnSpLocks/>
          </p:cNvCxnSpPr>
          <p:nvPr/>
        </p:nvCxnSpPr>
        <p:spPr bwMode="auto">
          <a:xfrm>
            <a:off x="4529284" y="2519208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C12F1D-884B-4D3E-BFBB-EC618D5F601F}"/>
              </a:ext>
            </a:extLst>
          </p:cNvPr>
          <p:cNvSpPr/>
          <p:nvPr/>
        </p:nvSpPr>
        <p:spPr>
          <a:xfrm>
            <a:off x="4428274" y="236851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738D61-643E-4566-A479-D9CF1B8AC393}"/>
              </a:ext>
            </a:extLst>
          </p:cNvPr>
          <p:cNvCxnSpPr>
            <a:cxnSpLocks/>
          </p:cNvCxnSpPr>
          <p:nvPr/>
        </p:nvCxnSpPr>
        <p:spPr bwMode="auto">
          <a:xfrm>
            <a:off x="4529284" y="3272792"/>
            <a:ext cx="939600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4D2D92-2CA3-4055-B551-8727673BB709}"/>
              </a:ext>
            </a:extLst>
          </p:cNvPr>
          <p:cNvCxnSpPr>
            <a:cxnSpLocks/>
          </p:cNvCxnSpPr>
          <p:nvPr/>
        </p:nvCxnSpPr>
        <p:spPr bwMode="auto">
          <a:xfrm>
            <a:off x="4529284" y="4208896"/>
            <a:ext cx="939600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F882138-2471-4B77-AD3B-A8374872AA14}"/>
              </a:ext>
            </a:extLst>
          </p:cNvPr>
          <p:cNvSpPr txBox="1"/>
          <p:nvPr/>
        </p:nvSpPr>
        <p:spPr>
          <a:xfrm>
            <a:off x="4596269" y="2099141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FA661F-A51D-4CC2-AAD8-1AC17AAF33C0}"/>
              </a:ext>
            </a:extLst>
          </p:cNvPr>
          <p:cNvSpPr txBox="1"/>
          <p:nvPr/>
        </p:nvSpPr>
        <p:spPr>
          <a:xfrm>
            <a:off x="5054748" y="2099141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A4D82C-8486-4489-A8BC-A83AD98898A0}"/>
              </a:ext>
            </a:extLst>
          </p:cNvPr>
          <p:cNvSpPr txBox="1"/>
          <p:nvPr/>
        </p:nvSpPr>
        <p:spPr>
          <a:xfrm>
            <a:off x="4624849" y="2413054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64B083-337F-4216-8338-6E4590809676}"/>
              </a:ext>
            </a:extLst>
          </p:cNvPr>
          <p:cNvSpPr txBox="1"/>
          <p:nvPr/>
        </p:nvSpPr>
        <p:spPr>
          <a:xfrm>
            <a:off x="4596269" y="2854407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C6B642-D89B-42E3-82BE-FC9F05ABC2D9}"/>
              </a:ext>
            </a:extLst>
          </p:cNvPr>
          <p:cNvSpPr txBox="1"/>
          <p:nvPr/>
        </p:nvSpPr>
        <p:spPr>
          <a:xfrm>
            <a:off x="4273472" y="2413054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7BB513-8D13-462E-8188-5C1DDC1DAC0E}"/>
              </a:ext>
            </a:extLst>
          </p:cNvPr>
          <p:cNvSpPr txBox="1"/>
          <p:nvPr/>
        </p:nvSpPr>
        <p:spPr>
          <a:xfrm>
            <a:off x="4596269" y="3323373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C8568A-9463-4BC9-B180-5C457DA4D24D}"/>
              </a:ext>
            </a:extLst>
          </p:cNvPr>
          <p:cNvSpPr txBox="1"/>
          <p:nvPr/>
        </p:nvSpPr>
        <p:spPr>
          <a:xfrm>
            <a:off x="5054748" y="3323373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6199A5-6351-4CCC-99FE-344F91276C53}"/>
              </a:ext>
            </a:extLst>
          </p:cNvPr>
          <p:cNvSpPr txBox="1"/>
          <p:nvPr/>
        </p:nvSpPr>
        <p:spPr>
          <a:xfrm>
            <a:off x="4596269" y="3762202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619524-5811-41D6-9B33-8ACE4E3BA883}"/>
              </a:ext>
            </a:extLst>
          </p:cNvPr>
          <p:cNvSpPr txBox="1"/>
          <p:nvPr/>
        </p:nvSpPr>
        <p:spPr>
          <a:xfrm>
            <a:off x="5054748" y="3762202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2FC0B7-67FA-42B3-A71A-C321CD71476F}"/>
              </a:ext>
            </a:extLst>
          </p:cNvPr>
          <p:cNvSpPr txBox="1"/>
          <p:nvPr/>
        </p:nvSpPr>
        <p:spPr>
          <a:xfrm>
            <a:off x="5054748" y="4263046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3">
            <a:extLst>
              <a:ext uri="{FF2B5EF4-FFF2-40B4-BE49-F238E27FC236}">
                <a16:creationId xmlns:a16="http://schemas.microsoft.com/office/drawing/2014/main" id="{DF2C2893-99F2-448E-A6FE-9D61D7492340}"/>
              </a:ext>
            </a:extLst>
          </p:cNvPr>
          <p:cNvSpPr/>
          <p:nvPr/>
        </p:nvSpPr>
        <p:spPr>
          <a:xfrm>
            <a:off x="1259123" y="1911882"/>
            <a:ext cx="1805138" cy="2885270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3E2254A-61AE-4F5D-985B-5D29F1EBE913}"/>
              </a:ext>
            </a:extLst>
          </p:cNvPr>
          <p:cNvCxnSpPr>
            <a:cxnSpLocks/>
          </p:cNvCxnSpPr>
          <p:nvPr/>
        </p:nvCxnSpPr>
        <p:spPr bwMode="auto">
          <a:xfrm>
            <a:off x="1716904" y="2519208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797471-6102-4C89-8FA3-D940F8985164}"/>
              </a:ext>
            </a:extLst>
          </p:cNvPr>
          <p:cNvSpPr/>
          <p:nvPr/>
        </p:nvSpPr>
        <p:spPr>
          <a:xfrm>
            <a:off x="1615894" y="236851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D7F8CE6-6C7B-4116-AF30-912EE21DA97F}"/>
              </a:ext>
            </a:extLst>
          </p:cNvPr>
          <p:cNvCxnSpPr>
            <a:cxnSpLocks/>
          </p:cNvCxnSpPr>
          <p:nvPr/>
        </p:nvCxnSpPr>
        <p:spPr bwMode="auto">
          <a:xfrm>
            <a:off x="1716904" y="327279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27FDE6C-79C4-4F78-93CC-443DC21414C2}"/>
              </a:ext>
            </a:extLst>
          </p:cNvPr>
          <p:cNvCxnSpPr>
            <a:cxnSpLocks/>
          </p:cNvCxnSpPr>
          <p:nvPr/>
        </p:nvCxnSpPr>
        <p:spPr bwMode="auto">
          <a:xfrm>
            <a:off x="1716904" y="4208896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02056F-D98F-403F-91D2-8FF87EF7B034}"/>
              </a:ext>
            </a:extLst>
          </p:cNvPr>
          <p:cNvSpPr txBox="1"/>
          <p:nvPr/>
        </p:nvSpPr>
        <p:spPr>
          <a:xfrm>
            <a:off x="1812469" y="2413054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5D0D96-2D95-4A43-818E-8679B6409EA9}"/>
              </a:ext>
            </a:extLst>
          </p:cNvPr>
          <p:cNvSpPr txBox="1"/>
          <p:nvPr/>
        </p:nvSpPr>
        <p:spPr>
          <a:xfrm>
            <a:off x="1461092" y="2413054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865F49C-2BB0-495C-9A2B-D738B8F39AB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438154" y="3153229"/>
            <a:ext cx="305754" cy="26350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8A48FD6-3E1D-44C6-914C-F4867D993C3C}"/>
              </a:ext>
            </a:extLst>
          </p:cNvPr>
          <p:cNvSpPr txBox="1"/>
          <p:nvPr/>
        </p:nvSpPr>
        <p:spPr>
          <a:xfrm>
            <a:off x="1812469" y="2046282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39212E-7A6D-494D-8B9D-60E3722592FF}"/>
              </a:ext>
            </a:extLst>
          </p:cNvPr>
          <p:cNvSpPr txBox="1"/>
          <p:nvPr/>
        </p:nvSpPr>
        <p:spPr>
          <a:xfrm>
            <a:off x="1812469" y="2791481"/>
            <a:ext cx="3016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44CB32-1F4F-45BE-B16F-AE3B26DFFAB8}"/>
              </a:ext>
            </a:extLst>
          </p:cNvPr>
          <p:cNvSpPr txBox="1"/>
          <p:nvPr/>
        </p:nvSpPr>
        <p:spPr>
          <a:xfrm>
            <a:off x="1812469" y="3212976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018966-7F88-4A0B-BBF0-0E14AE7F1572}"/>
              </a:ext>
            </a:extLst>
          </p:cNvPr>
          <p:cNvSpPr txBox="1"/>
          <p:nvPr/>
        </p:nvSpPr>
        <p:spPr>
          <a:xfrm>
            <a:off x="1812469" y="3662578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DD2F59-F2A6-4952-BAE3-B7BF8A7E7B8F}"/>
              </a:ext>
            </a:extLst>
          </p:cNvPr>
          <p:cNvSpPr txBox="1"/>
          <p:nvPr/>
        </p:nvSpPr>
        <p:spPr>
          <a:xfrm>
            <a:off x="2268538" y="4146923"/>
            <a:ext cx="454340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006879" y="2921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8348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551487"/>
            <a:ext cx="637738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3">
            <a:extLst>
              <a:ext uri="{FF2B5EF4-FFF2-40B4-BE49-F238E27FC236}">
                <a16:creationId xmlns:a16="http://schemas.microsoft.com/office/drawing/2014/main" id="{C54E7B6C-7B3F-4764-97EA-28BC068A8293}"/>
              </a:ext>
            </a:extLst>
          </p:cNvPr>
          <p:cNvSpPr/>
          <p:nvPr/>
        </p:nvSpPr>
        <p:spPr>
          <a:xfrm>
            <a:off x="4071503" y="2055898"/>
            <a:ext cx="1805138" cy="2885270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4CD5B13-F151-4B76-9A18-95C040E0A93A}"/>
              </a:ext>
            </a:extLst>
          </p:cNvPr>
          <p:cNvCxnSpPr>
            <a:cxnSpLocks/>
          </p:cNvCxnSpPr>
          <p:nvPr/>
        </p:nvCxnSpPr>
        <p:spPr bwMode="auto">
          <a:xfrm>
            <a:off x="4529284" y="266322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034E6E-A44C-485B-9DCA-6779E8A60659}"/>
              </a:ext>
            </a:extLst>
          </p:cNvPr>
          <p:cNvSpPr/>
          <p:nvPr/>
        </p:nvSpPr>
        <p:spPr>
          <a:xfrm>
            <a:off x="4428274" y="251252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7DA2C8-5D0A-45E8-A3E3-DA23B2D494D6}"/>
              </a:ext>
            </a:extLst>
          </p:cNvPr>
          <p:cNvCxnSpPr>
            <a:cxnSpLocks/>
          </p:cNvCxnSpPr>
          <p:nvPr/>
        </p:nvCxnSpPr>
        <p:spPr bwMode="auto">
          <a:xfrm>
            <a:off x="4529284" y="3416808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A331C85-A94A-43C2-BCD6-24CCDD9C2FC2}"/>
              </a:ext>
            </a:extLst>
          </p:cNvPr>
          <p:cNvCxnSpPr>
            <a:cxnSpLocks/>
          </p:cNvCxnSpPr>
          <p:nvPr/>
        </p:nvCxnSpPr>
        <p:spPr bwMode="auto">
          <a:xfrm>
            <a:off x="4529284" y="4352912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2FD5B30-B4F4-4F69-AD5F-D663A78AC7E2}"/>
              </a:ext>
            </a:extLst>
          </p:cNvPr>
          <p:cNvSpPr txBox="1"/>
          <p:nvPr/>
        </p:nvSpPr>
        <p:spPr>
          <a:xfrm>
            <a:off x="4596269" y="2243157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E99F-13A9-40A1-A83A-A31AFB854BF4}"/>
              </a:ext>
            </a:extLst>
          </p:cNvPr>
          <p:cNvSpPr txBox="1"/>
          <p:nvPr/>
        </p:nvSpPr>
        <p:spPr>
          <a:xfrm>
            <a:off x="5054748" y="2243157"/>
            <a:ext cx="375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83E3C-B497-4CBC-8829-EFA429B1C4D3}"/>
              </a:ext>
            </a:extLst>
          </p:cNvPr>
          <p:cNvSpPr txBox="1"/>
          <p:nvPr/>
        </p:nvSpPr>
        <p:spPr>
          <a:xfrm>
            <a:off x="4624849" y="255707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64E495-7054-4189-AD07-773A5A79C3A6}"/>
              </a:ext>
            </a:extLst>
          </p:cNvPr>
          <p:cNvSpPr txBox="1"/>
          <p:nvPr/>
        </p:nvSpPr>
        <p:spPr>
          <a:xfrm>
            <a:off x="4596269" y="299842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7B832E-D5C6-4DCE-B662-F90373F6E74D}"/>
              </a:ext>
            </a:extLst>
          </p:cNvPr>
          <p:cNvSpPr txBox="1"/>
          <p:nvPr/>
        </p:nvSpPr>
        <p:spPr>
          <a:xfrm>
            <a:off x="4273472" y="255707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490D38-FA71-45E2-9C8A-AB3EDB4905DE}"/>
              </a:ext>
            </a:extLst>
          </p:cNvPr>
          <p:cNvSpPr txBox="1"/>
          <p:nvPr/>
        </p:nvSpPr>
        <p:spPr>
          <a:xfrm>
            <a:off x="4596269" y="346738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8C25AB-A372-4A93-B161-43D85FC37E7B}"/>
              </a:ext>
            </a:extLst>
          </p:cNvPr>
          <p:cNvSpPr txBox="1"/>
          <p:nvPr/>
        </p:nvSpPr>
        <p:spPr>
          <a:xfrm>
            <a:off x="5054748" y="346738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4022F4DF-8AD2-4138-A9A3-674BD294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81" y="33283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id="{8C975486-5349-49FF-A89F-F8C399BA7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43" y="33283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5B6C3AFA-A5E1-416D-B774-1F27B6F8003E}"/>
              </a:ext>
            </a:extLst>
          </p:cNvPr>
          <p:cNvSpPr txBox="1"/>
          <p:nvPr/>
        </p:nvSpPr>
        <p:spPr>
          <a:xfrm>
            <a:off x="4596269" y="390621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34A546-4DC1-443F-B2A4-2B568D04F1C6}"/>
              </a:ext>
            </a:extLst>
          </p:cNvPr>
          <p:cNvSpPr txBox="1"/>
          <p:nvPr/>
        </p:nvSpPr>
        <p:spPr>
          <a:xfrm>
            <a:off x="5054748" y="390621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4">
            <a:extLst>
              <a:ext uri="{FF2B5EF4-FFF2-40B4-BE49-F238E27FC236}">
                <a16:creationId xmlns:a16="http://schemas.microsoft.com/office/drawing/2014/main" id="{AF7145CD-AFF6-41C6-B41F-C0FA081D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81" y="37671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id="{F7A55D26-7989-4FEC-950C-A61E1133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43" y="37671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39001D1-E08C-4BCF-BF82-A37365DCA488}"/>
              </a:ext>
            </a:extLst>
          </p:cNvPr>
          <p:cNvSpPr txBox="1"/>
          <p:nvPr/>
        </p:nvSpPr>
        <p:spPr>
          <a:xfrm>
            <a:off x="5054748" y="440706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6D21AFE4-010E-4FC5-A5C7-246B3A8A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81" y="42680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모서리가 둥근 직사각형 3">
            <a:extLst>
              <a:ext uri="{FF2B5EF4-FFF2-40B4-BE49-F238E27FC236}">
                <a16:creationId xmlns:a16="http://schemas.microsoft.com/office/drawing/2014/main" id="{E899B7D5-A0EC-4F35-807D-BDFBA8DD8DE0}"/>
              </a:ext>
            </a:extLst>
          </p:cNvPr>
          <p:cNvSpPr/>
          <p:nvPr/>
        </p:nvSpPr>
        <p:spPr>
          <a:xfrm>
            <a:off x="1259123" y="2055898"/>
            <a:ext cx="1805138" cy="2885270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D4629F5-FD38-4163-8DFC-0F69E6BD3C21}"/>
              </a:ext>
            </a:extLst>
          </p:cNvPr>
          <p:cNvCxnSpPr>
            <a:cxnSpLocks/>
          </p:cNvCxnSpPr>
          <p:nvPr/>
        </p:nvCxnSpPr>
        <p:spPr bwMode="auto">
          <a:xfrm>
            <a:off x="1716904" y="266322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28B8A18-CC96-4D79-8B40-AF68CFEF9648}"/>
              </a:ext>
            </a:extLst>
          </p:cNvPr>
          <p:cNvSpPr/>
          <p:nvPr/>
        </p:nvSpPr>
        <p:spPr>
          <a:xfrm>
            <a:off x="1615894" y="251252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0650344-797A-4C27-951B-8810BF3D4980}"/>
              </a:ext>
            </a:extLst>
          </p:cNvPr>
          <p:cNvCxnSpPr>
            <a:cxnSpLocks/>
          </p:cNvCxnSpPr>
          <p:nvPr/>
        </p:nvCxnSpPr>
        <p:spPr bwMode="auto">
          <a:xfrm>
            <a:off x="1716904" y="3416808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0B2AEBE-76CE-4A5A-B162-3AA3AA8482CE}"/>
              </a:ext>
            </a:extLst>
          </p:cNvPr>
          <p:cNvCxnSpPr>
            <a:cxnSpLocks/>
          </p:cNvCxnSpPr>
          <p:nvPr/>
        </p:nvCxnSpPr>
        <p:spPr bwMode="auto">
          <a:xfrm>
            <a:off x="1716904" y="4352912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612E5EE-519D-40E7-9E21-86EBFA780707}"/>
              </a:ext>
            </a:extLst>
          </p:cNvPr>
          <p:cNvSpPr txBox="1"/>
          <p:nvPr/>
        </p:nvSpPr>
        <p:spPr>
          <a:xfrm>
            <a:off x="1812469" y="255707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4D352E7-9E38-4B32-BDE2-F24823E6D5AA}"/>
              </a:ext>
            </a:extLst>
          </p:cNvPr>
          <p:cNvSpPr txBox="1"/>
          <p:nvPr/>
        </p:nvSpPr>
        <p:spPr>
          <a:xfrm>
            <a:off x="1461092" y="255707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1F7DF1B4-EBD1-4C05-9787-8B1DAF514F5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438154" y="3297245"/>
            <a:ext cx="305754" cy="263509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938D616E-C91D-4283-A767-74AFE1570D3B}"/>
              </a:ext>
            </a:extLst>
          </p:cNvPr>
          <p:cNvSpPr txBox="1"/>
          <p:nvPr/>
        </p:nvSpPr>
        <p:spPr>
          <a:xfrm>
            <a:off x="1812469" y="2190298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61F5EA3-AD46-4886-9030-C578E605E0EE}"/>
              </a:ext>
            </a:extLst>
          </p:cNvPr>
          <p:cNvSpPr txBox="1"/>
          <p:nvPr/>
        </p:nvSpPr>
        <p:spPr>
          <a:xfrm>
            <a:off x="1812469" y="2935497"/>
            <a:ext cx="3016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EB104C-2980-4F09-891E-EEFE736B5577}"/>
              </a:ext>
            </a:extLst>
          </p:cNvPr>
          <p:cNvSpPr txBox="1"/>
          <p:nvPr/>
        </p:nvSpPr>
        <p:spPr>
          <a:xfrm>
            <a:off x="1812469" y="3356992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A6AD5A4-C017-4E01-A4F9-CFB9C21BD362}"/>
              </a:ext>
            </a:extLst>
          </p:cNvPr>
          <p:cNvSpPr txBox="1"/>
          <p:nvPr/>
        </p:nvSpPr>
        <p:spPr>
          <a:xfrm>
            <a:off x="1812469" y="3806594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5AF284-E648-4EFA-BE8A-BC971AC9E6D0}"/>
              </a:ext>
            </a:extLst>
          </p:cNvPr>
          <p:cNvSpPr txBox="1"/>
          <p:nvPr/>
        </p:nvSpPr>
        <p:spPr>
          <a:xfrm>
            <a:off x="2268538" y="4290939"/>
            <a:ext cx="454340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:a16="http://schemas.microsoft.com/office/drawing/2014/main" id="{27BCAE87-49CD-4AE4-9CD7-D8D4776F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C9DB68-AB99-4F80-A56D-11CE7AA25DB2}"/>
              </a:ext>
            </a:extLst>
          </p:cNvPr>
          <p:cNvSpPr/>
          <p:nvPr/>
        </p:nvSpPr>
        <p:spPr>
          <a:xfrm>
            <a:off x="282203" y="2583601"/>
            <a:ext cx="6500913" cy="24295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29">
            <a:extLst>
              <a:ext uri="{FF2B5EF4-FFF2-40B4-BE49-F238E27FC236}">
                <a16:creationId xmlns:a16="http://schemas.microsoft.com/office/drawing/2014/main" id="{59D3FD9B-5444-4953-B91D-850A673F681A}"/>
              </a:ext>
            </a:extLst>
          </p:cNvPr>
          <p:cNvSpPr/>
          <p:nvPr/>
        </p:nvSpPr>
        <p:spPr>
          <a:xfrm>
            <a:off x="401283" y="243551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C3CEA770-1DAA-4E64-B2D5-1F20D39D651D}"/>
              </a:ext>
            </a:extLst>
          </p:cNvPr>
          <p:cNvSpPr/>
          <p:nvPr/>
        </p:nvSpPr>
        <p:spPr>
          <a:xfrm flipH="1" flipV="1">
            <a:off x="4992679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74CB3A-EB18-4615-837D-66D341475E85}"/>
              </a:ext>
            </a:extLst>
          </p:cNvPr>
          <p:cNvSpPr txBox="1"/>
          <p:nvPr/>
        </p:nvSpPr>
        <p:spPr>
          <a:xfrm>
            <a:off x="395536" y="4658614"/>
            <a:ext cx="568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나눗셈을 할 때에는 나머지는 나누는 수보다 작아야 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ADBB0BA-6F57-42EC-A580-2DE44CD2D679}"/>
              </a:ext>
            </a:extLst>
          </p:cNvPr>
          <p:cNvGrpSpPr/>
          <p:nvPr/>
        </p:nvGrpSpPr>
        <p:grpSpPr>
          <a:xfrm>
            <a:off x="2020903" y="2650060"/>
            <a:ext cx="1076465" cy="1855704"/>
            <a:chOff x="7545471" y="2887420"/>
            <a:chExt cx="1044677" cy="185570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EF7F256-69E7-4CA8-9439-8B7DABF13A8B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  <a:endParaRPr lang="en-US" altLang="ko-KR" sz="1600" b="1" spc="3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A80170A-6E24-443B-B0AA-5F1E2D71BB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E1B1AA-BF48-49C4-AEF6-2D29D9125B1C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6F0B23-F23C-4E5A-A6FE-0EC107C6DEA8}"/>
                </a:ext>
              </a:extLst>
            </p:cNvPr>
            <p:cNvSpPr txBox="1"/>
            <p:nvPr/>
          </p:nvSpPr>
          <p:spPr>
            <a:xfrm>
              <a:off x="7545471" y="3177739"/>
              <a:ext cx="29024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EBDE457-D528-4D6F-9B5D-16C82F8DF4EF}"/>
                </a:ext>
              </a:extLst>
            </p:cNvPr>
            <p:cNvSpPr/>
            <p:nvPr/>
          </p:nvSpPr>
          <p:spPr>
            <a:xfrm>
              <a:off x="7688905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14C2087C-F7E0-4386-8233-3E4CECDD69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F8D12DB-013D-4C25-9060-2C3D8A4A72C1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5BA1A9-4330-43FA-8AB9-D0B624C5999E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0654F6E-56A8-4C4F-B25D-910F899D6D15}"/>
                </a:ext>
              </a:extLst>
            </p:cNvPr>
            <p:cNvSpPr txBox="1"/>
            <p:nvPr/>
          </p:nvSpPr>
          <p:spPr>
            <a:xfrm>
              <a:off x="7888892" y="4023497"/>
              <a:ext cx="70125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7BDC3E6-C095-48FC-BE87-D0165835C5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350FC68-F3EF-4C9C-AA17-3F5D19A1586D}"/>
                </a:ext>
              </a:extLst>
            </p:cNvPr>
            <p:cNvSpPr txBox="1"/>
            <p:nvPr/>
          </p:nvSpPr>
          <p:spPr>
            <a:xfrm>
              <a:off x="8144860" y="4329100"/>
              <a:ext cx="39056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2A90504-9E22-48E2-8ACB-7440AFC3B271}"/>
              </a:ext>
            </a:extLst>
          </p:cNvPr>
          <p:cNvGrpSpPr/>
          <p:nvPr/>
        </p:nvGrpSpPr>
        <p:grpSpPr>
          <a:xfrm>
            <a:off x="3600321" y="2650060"/>
            <a:ext cx="1076465" cy="1855704"/>
            <a:chOff x="7545471" y="2887420"/>
            <a:chExt cx="1044677" cy="185570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922556-9464-4841-9D74-D81B56F02C1E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53C3B61-03DD-4751-9F12-C515464DC5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A85EF99-F24D-40C5-9D36-24542D577D13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60B632-FC0D-49CE-BE5E-53627011D661}"/>
                </a:ext>
              </a:extLst>
            </p:cNvPr>
            <p:cNvSpPr txBox="1"/>
            <p:nvPr/>
          </p:nvSpPr>
          <p:spPr>
            <a:xfrm>
              <a:off x="7545471" y="3177739"/>
              <a:ext cx="29024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ED5BFF2-23F7-4382-BFB5-EBDCA194D641}"/>
                </a:ext>
              </a:extLst>
            </p:cNvPr>
            <p:cNvSpPr/>
            <p:nvPr/>
          </p:nvSpPr>
          <p:spPr>
            <a:xfrm>
              <a:off x="7688905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E4AC1A6A-F794-44D5-9C76-E20E7D30A8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76A8829-F9FC-42D3-9408-525E019DB7A2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BD6F5A6-5646-4C7D-AB50-FA274D1F9FC1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796E2F4-F484-4066-B863-FC493E26D841}"/>
                </a:ext>
              </a:extLst>
            </p:cNvPr>
            <p:cNvSpPr txBox="1"/>
            <p:nvPr/>
          </p:nvSpPr>
          <p:spPr>
            <a:xfrm>
              <a:off x="7888892" y="4023497"/>
              <a:ext cx="70125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00FEF9FA-6D62-4FC3-A434-DAF53E9B4E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4A3E671-0CC7-437A-BE29-C73F1200639B}"/>
                </a:ext>
              </a:extLst>
            </p:cNvPr>
            <p:cNvSpPr txBox="1"/>
            <p:nvPr/>
          </p:nvSpPr>
          <p:spPr>
            <a:xfrm>
              <a:off x="8144860" y="4329100"/>
              <a:ext cx="39056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31CD7768-4574-4E9B-9968-880BA9EB2D7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77533" y="3506171"/>
            <a:ext cx="208986" cy="180110"/>
          </a:xfrm>
          <a:prstGeom prst="rect">
            <a:avLst/>
          </a:prstGeom>
        </p:spPr>
      </p:pic>
      <p:pic>
        <p:nvPicPr>
          <p:cNvPr id="147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8D570068-0A95-4C6A-AC3F-5D3EE0F6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6858" y="4277572"/>
            <a:ext cx="138386" cy="13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641528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 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골라 만든 가장 큰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수와 남은 한 장의 수 카드로 나눗셈을 만들고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몫과 나머지를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8F940E-F4E2-45F8-BE86-981AFBAF2046}"/>
              </a:ext>
            </a:extLst>
          </p:cNvPr>
          <p:cNvSpPr txBox="1"/>
          <p:nvPr/>
        </p:nvSpPr>
        <p:spPr>
          <a:xfrm>
            <a:off x="2863025" y="3927246"/>
            <a:ext cx="48822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E2E4937-0D2F-4C3D-9755-B96CD6D2A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082" y="4103239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BC6E45E-2F0A-455B-9C85-485B302581A3}"/>
              </a:ext>
            </a:extLst>
          </p:cNvPr>
          <p:cNvGrpSpPr/>
          <p:nvPr/>
        </p:nvGrpSpPr>
        <p:grpSpPr>
          <a:xfrm>
            <a:off x="977289" y="2733857"/>
            <a:ext cx="2772308" cy="785487"/>
            <a:chOff x="856382" y="2733312"/>
            <a:chExt cx="2772308" cy="7854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2DBBB1-E5F4-46E3-8D09-45BA1FB8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6382" y="2733312"/>
              <a:ext cx="2772308" cy="78548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D53D86-E8EB-43BE-8934-4359D786A44A}"/>
                </a:ext>
              </a:extLst>
            </p:cNvPr>
            <p:cNvSpPr txBox="1"/>
            <p:nvPr/>
          </p:nvSpPr>
          <p:spPr>
            <a:xfrm>
              <a:off x="1133618" y="2905509"/>
              <a:ext cx="162018" cy="399604"/>
            </a:xfrm>
            <a:prstGeom prst="roundRect">
              <a:avLst/>
            </a:prstGeom>
            <a:solidFill>
              <a:srgbClr val="FFF6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7CCD5D-F065-4B3A-8F74-B1AA6AC4CA2C}"/>
                </a:ext>
              </a:extLst>
            </p:cNvPr>
            <p:cNvSpPr txBox="1"/>
            <p:nvPr/>
          </p:nvSpPr>
          <p:spPr>
            <a:xfrm>
              <a:off x="2153382" y="2905509"/>
              <a:ext cx="189815" cy="399604"/>
            </a:xfrm>
            <a:prstGeom prst="roundRect">
              <a:avLst/>
            </a:prstGeom>
            <a:solidFill>
              <a:srgbClr val="ECFAF7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335C4-099F-4D65-9BFC-C23450888966}"/>
                </a:ext>
              </a:extLst>
            </p:cNvPr>
            <p:cNvSpPr txBox="1"/>
            <p:nvPr/>
          </p:nvSpPr>
          <p:spPr>
            <a:xfrm>
              <a:off x="3185512" y="2905509"/>
              <a:ext cx="189815" cy="399604"/>
            </a:xfrm>
            <a:prstGeom prst="roundRect">
              <a:avLst/>
            </a:prstGeom>
            <a:solidFill>
              <a:srgbClr val="FFF4F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2CEB44EA-3C32-4E1F-819C-36657B53CCF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872716" y="2994845"/>
            <a:ext cx="305754" cy="26350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FAD1E14-AC25-46D1-B4C1-F036C49CE8AD}"/>
              </a:ext>
            </a:extLst>
          </p:cNvPr>
          <p:cNvSpPr txBox="1"/>
          <p:nvPr/>
        </p:nvSpPr>
        <p:spPr>
          <a:xfrm>
            <a:off x="5194422" y="2920484"/>
            <a:ext cx="383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E07D05-9858-490E-9B5B-36546DF2AE5D}"/>
              </a:ext>
            </a:extLst>
          </p:cNvPr>
          <p:cNvSpPr txBox="1"/>
          <p:nvPr/>
        </p:nvSpPr>
        <p:spPr>
          <a:xfrm>
            <a:off x="4390350" y="292048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45DAEA-259F-4EDF-9115-D574C9AE3FC7}"/>
              </a:ext>
            </a:extLst>
          </p:cNvPr>
          <p:cNvSpPr txBox="1"/>
          <p:nvPr/>
        </p:nvSpPr>
        <p:spPr>
          <a:xfrm>
            <a:off x="4819029" y="292048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383834DA-B76B-40AA-97AD-41C278EA8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62" y="27814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0756B85-5011-486E-9484-3EC1522D793D}"/>
              </a:ext>
            </a:extLst>
          </p:cNvPr>
          <p:cNvSpPr txBox="1"/>
          <p:nvPr/>
        </p:nvSpPr>
        <p:spPr>
          <a:xfrm>
            <a:off x="5523341" y="292048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F549CB88-9264-4D4D-B035-4B604F10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74" y="27814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B4696599-7141-40EB-B61D-1D3C56C1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3" y="27814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1E0340-5D29-42E3-AB50-8AADD43C3AB0}"/>
              </a:ext>
            </a:extLst>
          </p:cNvPr>
          <p:cNvGrpSpPr/>
          <p:nvPr/>
        </p:nvGrpSpPr>
        <p:grpSpPr>
          <a:xfrm>
            <a:off x="2360407" y="3950139"/>
            <a:ext cx="415466" cy="356813"/>
            <a:chOff x="2111266" y="3851530"/>
            <a:chExt cx="415466" cy="35681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1BA31D-2392-44D9-A45E-5207EB29FAFB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78" name="Picture 4">
                <a:extLst>
                  <a:ext uri="{FF2B5EF4-FFF2-40B4-BE49-F238E27FC236}">
                    <a16:creationId xmlns:a16="http://schemas.microsoft.com/office/drawing/2014/main" id="{1164C417-9EC5-4343-B15D-8DD3B9AB6A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0F5E812-DEB0-4EF1-814A-062BABF0A5A9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D97CAA-F038-4F2E-A19D-A83B058896D2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73FFE29-749B-4F26-A99C-90C837611CA4}"/>
              </a:ext>
            </a:extLst>
          </p:cNvPr>
          <p:cNvSpPr txBox="1"/>
          <p:nvPr/>
        </p:nvSpPr>
        <p:spPr>
          <a:xfrm>
            <a:off x="4493376" y="392724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7802577-C8D3-49CB-9FAA-79FE0BEE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348" y="4103239"/>
            <a:ext cx="360000" cy="355000"/>
          </a:xfrm>
          <a:prstGeom prst="rect">
            <a:avLst/>
          </a:prstGeom>
        </p:spPr>
      </p:pic>
      <p:pic>
        <p:nvPicPr>
          <p:cNvPr id="116" name="Picture 12">
            <a:extLst>
              <a:ext uri="{FF2B5EF4-FFF2-40B4-BE49-F238E27FC236}">
                <a16:creationId xmlns:a16="http://schemas.microsoft.com/office/drawing/2014/main" id="{1994E074-FB8C-49D6-996B-C9C321CE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6">
            <a:extLst>
              <a:ext uri="{FF2B5EF4-FFF2-40B4-BE49-F238E27FC236}">
                <a16:creationId xmlns:a16="http://schemas.microsoft.com/office/drawing/2014/main" id="{D94DF0FD-8BE7-41CC-A738-4D8726C9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id="{A6FE1067-B7D3-4DCD-8CDF-0039C124AA9B}"/>
              </a:ext>
            </a:extLst>
          </p:cNvPr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EC3DF46-B4C1-4CE1-AE60-1E8A7FEEDFB7}"/>
              </a:ext>
            </a:extLst>
          </p:cNvPr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687167" y="3943866"/>
            <a:ext cx="739939" cy="342483"/>
            <a:chOff x="3569808" y="4849650"/>
            <a:chExt cx="739939" cy="342483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99171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106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6433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\lesson02\ops\ms_lesson02\images\ms_32_2_06_02_01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BF8CD3-38CE-40FB-8506-9E50455B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89" y="2499422"/>
            <a:ext cx="2772308" cy="861409"/>
          </a:xfrm>
          <a:prstGeom prst="rect">
            <a:avLst/>
          </a:prstGeom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DD60A8-4DE9-433C-958C-3BA07D282D11}"/>
              </a:ext>
            </a:extLst>
          </p:cNvPr>
          <p:cNvSpPr txBox="1"/>
          <p:nvPr/>
        </p:nvSpPr>
        <p:spPr>
          <a:xfrm>
            <a:off x="640990" y="1347118"/>
            <a:ext cx="641528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 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골라 만든 가장 큰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수와 남은 한 장의 수 카드로 나눗셈을 만들고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몫과 나머지를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D6C69-0635-4181-BEDF-E18E74258218}"/>
              </a:ext>
            </a:extLst>
          </p:cNvPr>
          <p:cNvSpPr txBox="1"/>
          <p:nvPr/>
        </p:nvSpPr>
        <p:spPr>
          <a:xfrm>
            <a:off x="2863025" y="3692811"/>
            <a:ext cx="48822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D4EC83C-7197-41D5-AF75-B8F68413D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082" y="3868804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12504C-B443-44D8-B8CC-B5366BB83EFA}"/>
              </a:ext>
            </a:extLst>
          </p:cNvPr>
          <p:cNvSpPr txBox="1"/>
          <p:nvPr/>
        </p:nvSpPr>
        <p:spPr>
          <a:xfrm>
            <a:off x="1267225" y="2702056"/>
            <a:ext cx="162018" cy="399604"/>
          </a:xfrm>
          <a:prstGeom prst="roundRect">
            <a:avLst/>
          </a:prstGeom>
          <a:solidFill>
            <a:srgbClr val="F7FAFF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E618B4-78F5-4513-A48C-B597405EEE08}"/>
              </a:ext>
            </a:extLst>
          </p:cNvPr>
          <p:cNvSpPr txBox="1"/>
          <p:nvPr/>
        </p:nvSpPr>
        <p:spPr>
          <a:xfrm>
            <a:off x="2267939" y="2711710"/>
            <a:ext cx="189815" cy="399604"/>
          </a:xfrm>
          <a:prstGeom prst="roundRect">
            <a:avLst/>
          </a:prstGeom>
          <a:solidFill>
            <a:srgbClr val="FFF6F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2C466B-6FB2-449A-9575-A71BA7E33E81}"/>
              </a:ext>
            </a:extLst>
          </p:cNvPr>
          <p:cNvSpPr txBox="1"/>
          <p:nvPr/>
        </p:nvSpPr>
        <p:spPr>
          <a:xfrm>
            <a:off x="3279232" y="2701603"/>
            <a:ext cx="189815" cy="399604"/>
          </a:xfrm>
          <a:prstGeom prst="roundRect">
            <a:avLst/>
          </a:prstGeom>
          <a:solidFill>
            <a:srgbClr val="FAF1D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F899EFB-AB8E-4D88-BF2E-B9B02D2CA5F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872716" y="2760410"/>
            <a:ext cx="305754" cy="2635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40EC190-8CD4-4A1F-992C-DD5723E97A8C}"/>
              </a:ext>
            </a:extLst>
          </p:cNvPr>
          <p:cNvSpPr txBox="1"/>
          <p:nvPr/>
        </p:nvSpPr>
        <p:spPr>
          <a:xfrm>
            <a:off x="5194422" y="2686049"/>
            <a:ext cx="383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6D57F9-DF3D-4274-82CB-D321B08D43DC}"/>
              </a:ext>
            </a:extLst>
          </p:cNvPr>
          <p:cNvSpPr txBox="1"/>
          <p:nvPr/>
        </p:nvSpPr>
        <p:spPr>
          <a:xfrm>
            <a:off x="4390350" y="268604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BF4DB-89D4-456D-81F5-44C0B3378479}"/>
              </a:ext>
            </a:extLst>
          </p:cNvPr>
          <p:cNvSpPr txBox="1"/>
          <p:nvPr/>
        </p:nvSpPr>
        <p:spPr>
          <a:xfrm>
            <a:off x="4819029" y="268604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1542372B-81B8-464B-9191-AFBE6DDF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62" y="25469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CD77A2A-9169-4E1D-9497-3B0884A806EF}"/>
              </a:ext>
            </a:extLst>
          </p:cNvPr>
          <p:cNvSpPr txBox="1"/>
          <p:nvPr/>
        </p:nvSpPr>
        <p:spPr>
          <a:xfrm>
            <a:off x="5523341" y="268604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F2988410-06FF-4F79-8A2D-93AF4564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74" y="25469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2BA935B1-20B6-4574-8374-C0F54FF6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3" y="25469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9A4589F6-EEB2-4C54-85EC-4A4F2F19D05F}"/>
              </a:ext>
            </a:extLst>
          </p:cNvPr>
          <p:cNvGrpSpPr/>
          <p:nvPr/>
        </p:nvGrpSpPr>
        <p:grpSpPr>
          <a:xfrm>
            <a:off x="2360407" y="3715704"/>
            <a:ext cx="415466" cy="356813"/>
            <a:chOff x="2111266" y="3851530"/>
            <a:chExt cx="415466" cy="35681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292825C-C4E2-49B8-AB7D-FF015CED6CB7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59" name="Picture 4">
                <a:extLst>
                  <a:ext uri="{FF2B5EF4-FFF2-40B4-BE49-F238E27FC236}">
                    <a16:creationId xmlns:a16="http://schemas.microsoft.com/office/drawing/2014/main" id="{1EF6875F-2988-4647-AC0D-7542B4573E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F60A475-8110-4800-9D5F-FE37A55FC879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71073F-19EF-4B5E-9908-4A4DF859F78D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AD90C4C-9856-4ADB-8E60-CDF28F46E999}"/>
              </a:ext>
            </a:extLst>
          </p:cNvPr>
          <p:cNvSpPr txBox="1"/>
          <p:nvPr/>
        </p:nvSpPr>
        <p:spPr>
          <a:xfrm>
            <a:off x="4493376" y="369281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F142879-1D01-4593-80CF-202DC9CAD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48" y="3868804"/>
            <a:ext cx="360000" cy="355000"/>
          </a:xfrm>
          <a:prstGeom prst="rect">
            <a:avLst/>
          </a:prstGeom>
        </p:spPr>
      </p:pic>
      <p:graphicFrame>
        <p:nvGraphicFramePr>
          <p:cNvPr id="7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4680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\lesson02\ops\ms_lesson02\images\ms_32_2_06_02_01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0" name="그룹 79"/>
          <p:cNvGrpSpPr/>
          <p:nvPr/>
        </p:nvGrpSpPr>
        <p:grpSpPr>
          <a:xfrm>
            <a:off x="3687167" y="3717032"/>
            <a:ext cx="739939" cy="342483"/>
            <a:chOff x="3569808" y="4849650"/>
            <a:chExt cx="739939" cy="342483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99171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641528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 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골라 만든 가장 큰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두자리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수와 남은 한 장의 수 카드로 나눗셈을 만들고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몫과 나머지를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8F940E-F4E2-45F8-BE86-981AFBAF2046}"/>
              </a:ext>
            </a:extLst>
          </p:cNvPr>
          <p:cNvSpPr txBox="1"/>
          <p:nvPr/>
        </p:nvSpPr>
        <p:spPr>
          <a:xfrm>
            <a:off x="2863025" y="3927246"/>
            <a:ext cx="48822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E2E4937-0D2F-4C3D-9755-B96CD6D2A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082" y="4103239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BC6E45E-2F0A-455B-9C85-485B302581A3}"/>
              </a:ext>
            </a:extLst>
          </p:cNvPr>
          <p:cNvGrpSpPr/>
          <p:nvPr/>
        </p:nvGrpSpPr>
        <p:grpSpPr>
          <a:xfrm>
            <a:off x="977289" y="2733857"/>
            <a:ext cx="2772308" cy="785487"/>
            <a:chOff x="856382" y="2733312"/>
            <a:chExt cx="2772308" cy="7854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2DBBB1-E5F4-46E3-8D09-45BA1FB8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6382" y="2733312"/>
              <a:ext cx="2772308" cy="78548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D53D86-E8EB-43BE-8934-4359D786A44A}"/>
                </a:ext>
              </a:extLst>
            </p:cNvPr>
            <p:cNvSpPr txBox="1"/>
            <p:nvPr/>
          </p:nvSpPr>
          <p:spPr>
            <a:xfrm>
              <a:off x="1133618" y="2905509"/>
              <a:ext cx="162018" cy="399604"/>
            </a:xfrm>
            <a:prstGeom prst="roundRect">
              <a:avLst/>
            </a:prstGeom>
            <a:solidFill>
              <a:srgbClr val="FFF6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7CCD5D-F065-4B3A-8F74-B1AA6AC4CA2C}"/>
                </a:ext>
              </a:extLst>
            </p:cNvPr>
            <p:cNvSpPr txBox="1"/>
            <p:nvPr/>
          </p:nvSpPr>
          <p:spPr>
            <a:xfrm>
              <a:off x="2153382" y="2905509"/>
              <a:ext cx="189815" cy="399604"/>
            </a:xfrm>
            <a:prstGeom prst="roundRect">
              <a:avLst/>
            </a:prstGeom>
            <a:solidFill>
              <a:srgbClr val="ECFAF7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335C4-099F-4D65-9BFC-C23450888966}"/>
                </a:ext>
              </a:extLst>
            </p:cNvPr>
            <p:cNvSpPr txBox="1"/>
            <p:nvPr/>
          </p:nvSpPr>
          <p:spPr>
            <a:xfrm>
              <a:off x="3185512" y="2905509"/>
              <a:ext cx="189815" cy="399604"/>
            </a:xfrm>
            <a:prstGeom prst="roundRect">
              <a:avLst/>
            </a:prstGeom>
            <a:solidFill>
              <a:srgbClr val="FFF4F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2CEB44EA-3C32-4E1F-819C-36657B53CCF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872716" y="2994845"/>
            <a:ext cx="305754" cy="26350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FAD1E14-AC25-46D1-B4C1-F036C49CE8AD}"/>
              </a:ext>
            </a:extLst>
          </p:cNvPr>
          <p:cNvSpPr txBox="1"/>
          <p:nvPr/>
        </p:nvSpPr>
        <p:spPr>
          <a:xfrm>
            <a:off x="5194422" y="2920484"/>
            <a:ext cx="383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E07D05-9858-490E-9B5B-36546DF2AE5D}"/>
              </a:ext>
            </a:extLst>
          </p:cNvPr>
          <p:cNvSpPr txBox="1"/>
          <p:nvPr/>
        </p:nvSpPr>
        <p:spPr>
          <a:xfrm>
            <a:off x="4390350" y="292048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45DAEA-259F-4EDF-9115-D574C9AE3FC7}"/>
              </a:ext>
            </a:extLst>
          </p:cNvPr>
          <p:cNvSpPr txBox="1"/>
          <p:nvPr/>
        </p:nvSpPr>
        <p:spPr>
          <a:xfrm>
            <a:off x="4819029" y="292048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383834DA-B76B-40AA-97AD-41C278EA8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62" y="27814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0756B85-5011-486E-9484-3EC1522D793D}"/>
              </a:ext>
            </a:extLst>
          </p:cNvPr>
          <p:cNvSpPr txBox="1"/>
          <p:nvPr/>
        </p:nvSpPr>
        <p:spPr>
          <a:xfrm>
            <a:off x="5523341" y="292048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F549CB88-9264-4D4D-B035-4B604F10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74" y="27814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B4696599-7141-40EB-B61D-1D3C56C1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3" y="27814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1E0340-5D29-42E3-AB50-8AADD43C3AB0}"/>
              </a:ext>
            </a:extLst>
          </p:cNvPr>
          <p:cNvGrpSpPr/>
          <p:nvPr/>
        </p:nvGrpSpPr>
        <p:grpSpPr>
          <a:xfrm>
            <a:off x="2360407" y="3950139"/>
            <a:ext cx="415466" cy="356813"/>
            <a:chOff x="2111266" y="3851530"/>
            <a:chExt cx="415466" cy="35681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1BA31D-2392-44D9-A45E-5207EB29FAFB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78" name="Picture 4">
                <a:extLst>
                  <a:ext uri="{FF2B5EF4-FFF2-40B4-BE49-F238E27FC236}">
                    <a16:creationId xmlns:a16="http://schemas.microsoft.com/office/drawing/2014/main" id="{1164C417-9EC5-4343-B15D-8DD3B9AB6A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0F5E812-DEB0-4EF1-814A-062BABF0A5A9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D97CAA-F038-4F2E-A19D-A83B058896D2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EB5C7D2-F339-44B0-A660-5E7363F853A9}"/>
              </a:ext>
            </a:extLst>
          </p:cNvPr>
          <p:cNvGrpSpPr/>
          <p:nvPr/>
        </p:nvGrpSpPr>
        <p:grpSpPr>
          <a:xfrm>
            <a:off x="3756070" y="3950139"/>
            <a:ext cx="663908" cy="356813"/>
            <a:chOff x="2109144" y="3851530"/>
            <a:chExt cx="417588" cy="35681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0ED83A0-5F1E-447E-8BBD-C28FAC8FE86F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103" name="Picture 4">
                <a:extLst>
                  <a:ext uri="{FF2B5EF4-FFF2-40B4-BE49-F238E27FC236}">
                    <a16:creationId xmlns:a16="http://schemas.microsoft.com/office/drawing/2014/main" id="{9B0F8ECE-36E5-447D-ABF2-7534ED324A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F783A3E-D5D9-4607-B491-F93BEEC1C5EF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3BE103-180D-4C15-B041-0006D7D726BA}"/>
                </a:ext>
              </a:extLst>
            </p:cNvPr>
            <p:cNvSpPr txBox="1"/>
            <p:nvPr/>
          </p:nvSpPr>
          <p:spPr>
            <a:xfrm>
              <a:off x="2109144" y="3886674"/>
              <a:ext cx="41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73FFE29-749B-4F26-A99C-90C837611CA4}"/>
              </a:ext>
            </a:extLst>
          </p:cNvPr>
          <p:cNvSpPr txBox="1"/>
          <p:nvPr/>
        </p:nvSpPr>
        <p:spPr>
          <a:xfrm>
            <a:off x="4493376" y="392724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7802577-C8D3-49CB-9FAA-79FE0BEE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348" y="4103239"/>
            <a:ext cx="360000" cy="355000"/>
          </a:xfrm>
          <a:prstGeom prst="rect">
            <a:avLst/>
          </a:prstGeom>
        </p:spPr>
      </p:pic>
      <p:pic>
        <p:nvPicPr>
          <p:cNvPr id="116" name="Picture 12">
            <a:extLst>
              <a:ext uri="{FF2B5EF4-FFF2-40B4-BE49-F238E27FC236}">
                <a16:creationId xmlns:a16="http://schemas.microsoft.com/office/drawing/2014/main" id="{1994E074-FB8C-49D6-996B-C9C321CE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6">
            <a:extLst>
              <a:ext uri="{FF2B5EF4-FFF2-40B4-BE49-F238E27FC236}">
                <a16:creationId xmlns:a16="http://schemas.microsoft.com/office/drawing/2014/main" id="{D94DF0FD-8BE7-41CC-A738-4D8726C9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21">
            <a:extLst>
              <a:ext uri="{FF2B5EF4-FFF2-40B4-BE49-F238E27FC236}">
                <a16:creationId xmlns:a16="http://schemas.microsoft.com/office/drawing/2014/main" id="{2CA308E2-8309-44F8-AC24-AF29D2BB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B6DBA5A-DAEE-4735-816E-E71E8C2E09A0}"/>
              </a:ext>
            </a:extLst>
          </p:cNvPr>
          <p:cNvGrpSpPr/>
          <p:nvPr/>
        </p:nvGrpSpPr>
        <p:grpSpPr>
          <a:xfrm>
            <a:off x="220050" y="2543281"/>
            <a:ext cx="6597270" cy="2621998"/>
            <a:chOff x="220050" y="2543281"/>
            <a:chExt cx="6597270" cy="262199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104612-2E29-4D8C-BA03-CD646A25002E}"/>
                </a:ext>
              </a:extLst>
            </p:cNvPr>
            <p:cNvSpPr/>
            <p:nvPr/>
          </p:nvSpPr>
          <p:spPr>
            <a:xfrm>
              <a:off x="220050" y="2735622"/>
              <a:ext cx="6597270" cy="2238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6" name="모서리가 둥근 직사각형 29">
              <a:extLst>
                <a:ext uri="{FF2B5EF4-FFF2-40B4-BE49-F238E27FC236}">
                  <a16:creationId xmlns:a16="http://schemas.microsoft.com/office/drawing/2014/main" id="{8E8FBAB2-921A-46DD-BAE2-429802D282F7}"/>
                </a:ext>
              </a:extLst>
            </p:cNvPr>
            <p:cNvSpPr/>
            <p:nvPr/>
          </p:nvSpPr>
          <p:spPr>
            <a:xfrm>
              <a:off x="397082" y="254328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id="{9E596B8A-FE41-4E7E-AD80-D49CC45859C6}"/>
                </a:ext>
              </a:extLst>
            </p:cNvPr>
            <p:cNvSpPr/>
            <p:nvPr/>
          </p:nvSpPr>
          <p:spPr>
            <a:xfrm flipH="1" flipV="1">
              <a:off x="5155755" y="4977172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EF561-8127-46F7-8D1C-923FF83D6811}"/>
              </a:ext>
            </a:extLst>
          </p:cNvPr>
          <p:cNvGrpSpPr/>
          <p:nvPr/>
        </p:nvGrpSpPr>
        <p:grpSpPr>
          <a:xfrm>
            <a:off x="381856" y="3248980"/>
            <a:ext cx="1076466" cy="1738552"/>
            <a:chOff x="381856" y="3148588"/>
            <a:chExt cx="1076466" cy="173855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43FF8C-3363-4627-A4BD-457EE16E9863}"/>
                </a:ext>
              </a:extLst>
            </p:cNvPr>
            <p:cNvSpPr txBox="1"/>
            <p:nvPr/>
          </p:nvSpPr>
          <p:spPr>
            <a:xfrm>
              <a:off x="730766" y="3148588"/>
              <a:ext cx="7141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894A2B6-5850-4824-8866-760BFAD393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387" y="3524214"/>
              <a:ext cx="72259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C63FC49-45A3-44A0-ADF0-63368F0C5FCE}"/>
                </a:ext>
              </a:extLst>
            </p:cNvPr>
            <p:cNvSpPr txBox="1"/>
            <p:nvPr/>
          </p:nvSpPr>
          <p:spPr>
            <a:xfrm>
              <a:off x="730766" y="3438907"/>
              <a:ext cx="7141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4AE4676-9208-4C1B-8A51-D4E93D05CBB7}"/>
                </a:ext>
              </a:extLst>
            </p:cNvPr>
            <p:cNvSpPr txBox="1"/>
            <p:nvPr/>
          </p:nvSpPr>
          <p:spPr>
            <a:xfrm>
              <a:off x="381856" y="3438907"/>
              <a:ext cx="29907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AF242F8-3AC3-4835-9273-30EE7EEB82A6}"/>
                </a:ext>
              </a:extLst>
            </p:cNvPr>
            <p:cNvSpPr/>
            <p:nvPr/>
          </p:nvSpPr>
          <p:spPr>
            <a:xfrm>
              <a:off x="523308" y="3390856"/>
              <a:ext cx="291045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BA5B357-049F-4C5B-96A9-3ED1715CE3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5663" y="4028306"/>
              <a:ext cx="72259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F6E094E-D926-4D11-B7FA-C3A97B7C0865}"/>
                </a:ext>
              </a:extLst>
            </p:cNvPr>
            <p:cNvSpPr txBox="1"/>
            <p:nvPr/>
          </p:nvSpPr>
          <p:spPr>
            <a:xfrm>
              <a:off x="731478" y="3645024"/>
              <a:ext cx="7141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FB59FB-FE64-45B2-A82C-8E312FD53FEF}"/>
                </a:ext>
              </a:extLst>
            </p:cNvPr>
            <p:cNvSpPr txBox="1"/>
            <p:nvPr/>
          </p:nvSpPr>
          <p:spPr>
            <a:xfrm>
              <a:off x="999489" y="3938341"/>
              <a:ext cx="25504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A98874-0EC5-484F-8F7C-A0570AE10EA8}"/>
                </a:ext>
              </a:extLst>
            </p:cNvPr>
            <p:cNvSpPr txBox="1"/>
            <p:nvPr/>
          </p:nvSpPr>
          <p:spPr>
            <a:xfrm>
              <a:off x="999485" y="4186152"/>
              <a:ext cx="45883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2ACBEC61-9BE5-43D3-AF3B-79F8F551FA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5658" y="4571988"/>
              <a:ext cx="72259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B187B92-754F-40B8-9164-362ACD66F2F5}"/>
                </a:ext>
              </a:extLst>
            </p:cNvPr>
            <p:cNvSpPr txBox="1"/>
            <p:nvPr/>
          </p:nvSpPr>
          <p:spPr>
            <a:xfrm>
              <a:off x="999475" y="4473116"/>
              <a:ext cx="4024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30C014A-555B-4208-BBFA-956F83165DAE}"/>
              </a:ext>
            </a:extLst>
          </p:cNvPr>
          <p:cNvSpPr txBox="1"/>
          <p:nvPr/>
        </p:nvSpPr>
        <p:spPr>
          <a:xfrm>
            <a:off x="368143" y="2844225"/>
            <a:ext cx="633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+mn-ea"/>
                <a:ea typeface="+mn-ea"/>
              </a:rPr>
              <a:t>수 카드로 만들 수 있는 가장 큰 </a:t>
            </a:r>
            <a:r>
              <a:rPr lang="ko-KR" altLang="en-US" sz="1600" spc="-150" dirty="0" smtClean="0">
                <a:latin typeface="+mn-ea"/>
                <a:ea typeface="+mn-ea"/>
              </a:rPr>
              <a:t>두 자리 </a:t>
            </a:r>
            <a:r>
              <a:rPr lang="ko-KR" altLang="en-US" sz="1600" spc="-150" dirty="0">
                <a:latin typeface="+mn-ea"/>
                <a:ea typeface="+mn-ea"/>
              </a:rPr>
              <a:t>수는 </a:t>
            </a:r>
            <a:r>
              <a:rPr lang="en-US" altLang="ko-KR" sz="1600" spc="-150" dirty="0">
                <a:latin typeface="+mn-ea"/>
                <a:ea typeface="+mn-ea"/>
              </a:rPr>
              <a:t>85</a:t>
            </a:r>
            <a:r>
              <a:rPr lang="ko-KR" altLang="en-US" sz="1600" spc="-150" dirty="0">
                <a:latin typeface="+mn-ea"/>
                <a:ea typeface="+mn-ea"/>
              </a:rPr>
              <a:t>이고</a:t>
            </a:r>
            <a:r>
              <a:rPr lang="en-US" altLang="ko-KR" sz="1600" spc="-150" dirty="0">
                <a:latin typeface="+mn-ea"/>
                <a:ea typeface="+mn-ea"/>
              </a:rPr>
              <a:t>, </a:t>
            </a:r>
            <a:r>
              <a:rPr lang="ko-KR" altLang="en-US" sz="1600" spc="-150" dirty="0">
                <a:latin typeface="+mn-ea"/>
                <a:ea typeface="+mn-ea"/>
              </a:rPr>
              <a:t>남은 한 장의 수 카드는 </a:t>
            </a:r>
            <a:r>
              <a:rPr lang="en-US" altLang="ko-KR" sz="1600" spc="-150" dirty="0">
                <a:latin typeface="+mn-ea"/>
                <a:ea typeface="+mn-ea"/>
              </a:rPr>
              <a:t>4</a:t>
            </a:r>
            <a:r>
              <a:rPr lang="ko-KR" altLang="en-US" sz="1600" spc="-150" dirty="0">
                <a:latin typeface="+mn-ea"/>
                <a:ea typeface="+mn-ea"/>
              </a:rPr>
              <a:t>이므로 만들 수 있는 나눗셈은 </a:t>
            </a:r>
            <a:r>
              <a:rPr lang="en-US" altLang="ko-KR" sz="1600" spc="-150" dirty="0">
                <a:latin typeface="+mn-ea"/>
                <a:ea typeface="+mn-ea"/>
              </a:rPr>
              <a:t>85÷4</a:t>
            </a:r>
            <a:r>
              <a:rPr lang="ko-KR" altLang="en-US" sz="1600" spc="-150" dirty="0">
                <a:latin typeface="+mn-ea"/>
                <a:ea typeface="+mn-ea"/>
              </a:rPr>
              <a:t>입니다</a:t>
            </a:r>
            <a:r>
              <a:rPr lang="en-US" altLang="ko-KR" sz="1600" spc="-150" dirty="0">
                <a:latin typeface="+mn-ea"/>
                <a:ea typeface="+mn-ea"/>
              </a:rPr>
              <a:t>. </a:t>
            </a:r>
            <a:r>
              <a:rPr lang="ko-KR" altLang="en-US" sz="1600" spc="-150" dirty="0">
                <a:latin typeface="+mn-ea"/>
                <a:ea typeface="+mn-ea"/>
              </a:rPr>
              <a:t>만든 나눗셈을 계산하면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BD2425-AC16-4879-A765-A50CEC3EC3DE}"/>
              </a:ext>
            </a:extLst>
          </p:cNvPr>
          <p:cNvSpPr txBox="1"/>
          <p:nvPr/>
        </p:nvSpPr>
        <p:spPr>
          <a:xfrm>
            <a:off x="1399114" y="4344148"/>
            <a:ext cx="547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이므로 몫은 </a:t>
            </a:r>
            <a:r>
              <a:rPr lang="en-US" altLang="ko-KR" sz="1600" dirty="0">
                <a:latin typeface="+mn-ea"/>
                <a:ea typeface="+mn-ea"/>
              </a:rPr>
              <a:t>21</a:t>
            </a:r>
            <a:r>
              <a:rPr lang="ko-KR" altLang="en-US" sz="1600" dirty="0">
                <a:latin typeface="+mn-ea"/>
                <a:ea typeface="+mn-ea"/>
              </a:rPr>
              <a:t>이고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나머지는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877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DF8FAE8-1455-4200-9B7D-F14ED9F3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4" y="2232307"/>
            <a:ext cx="6758694" cy="2389630"/>
          </a:xfrm>
          <a:prstGeom prst="rect">
            <a:avLst/>
          </a:prstGeom>
        </p:spPr>
      </p:pic>
      <p:graphicFrame>
        <p:nvGraphicFramePr>
          <p:cNvPr id="26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7996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\lesson02\ops\ms_lesson02\images\ms_32_2_06_01_01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3133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\lesson02\ops\ms_lesson02\images\ms_32_2_06_02_01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BD6D123-08E7-4F28-9576-B4100232270B}"/>
              </a:ext>
            </a:extLst>
          </p:cNvPr>
          <p:cNvGrpSpPr/>
          <p:nvPr/>
        </p:nvGrpSpPr>
        <p:grpSpPr>
          <a:xfrm>
            <a:off x="686786" y="2171189"/>
            <a:ext cx="5764961" cy="1593998"/>
            <a:chOff x="686786" y="2171189"/>
            <a:chExt cx="5764961" cy="15939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C147EA2-BB8A-4043-9DF6-D484A197B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786" y="2171189"/>
              <a:ext cx="5764961" cy="1593998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00A000-1874-4D86-BCA8-EF0E6EE7BB7C}"/>
                </a:ext>
              </a:extLst>
            </p:cNvPr>
            <p:cNvSpPr/>
            <p:nvPr/>
          </p:nvSpPr>
          <p:spPr>
            <a:xfrm>
              <a:off x="3386545" y="2786835"/>
              <a:ext cx="390342" cy="37698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9D4876B-4B33-4284-840E-6EF558CFB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3438154" y="2835548"/>
              <a:ext cx="305754" cy="263509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00CB794-A341-4FA9-BA00-8B7608B0DFC5}"/>
              </a:ext>
            </a:extLst>
          </p:cNvPr>
          <p:cNvSpPr txBox="1"/>
          <p:nvPr/>
        </p:nvSpPr>
        <p:spPr>
          <a:xfrm>
            <a:off x="2471863" y="3982128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49÷3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26A8E-60D8-44E7-8BF1-48EEBB597E0C}"/>
              </a:ext>
            </a:extLst>
          </p:cNvPr>
          <p:cNvSpPr txBox="1"/>
          <p:nvPr/>
        </p:nvSpPr>
        <p:spPr>
          <a:xfrm>
            <a:off x="3391738" y="3977846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078BA66-E90C-4382-AE63-F7F58D2E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08" y="42796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65AD2A-1273-4D36-AC44-726E47CBF86D}"/>
              </a:ext>
            </a:extLst>
          </p:cNvPr>
          <p:cNvSpPr/>
          <p:nvPr/>
        </p:nvSpPr>
        <p:spPr>
          <a:xfrm>
            <a:off x="3853677" y="3980383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+mn-ea"/>
              </a:rPr>
              <a:t>···</a:t>
            </a:r>
            <a:endParaRPr lang="ko-KR" altLang="en-US" sz="1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05A3F3-0DFC-4457-8F55-8BA863B5F544}"/>
              </a:ext>
            </a:extLst>
          </p:cNvPr>
          <p:cNvSpPr txBox="1"/>
          <p:nvPr/>
        </p:nvSpPr>
        <p:spPr>
          <a:xfrm>
            <a:off x="4194222" y="3977846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762FAA7F-1AED-4A2F-B6AA-739A69D1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796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32EBDAC-4762-43A2-B8C4-CD6866B27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86" y="1897320"/>
            <a:ext cx="5764961" cy="16043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EA4914-3A5E-4F8E-B3D7-960A203DE635}"/>
              </a:ext>
            </a:extLst>
          </p:cNvPr>
          <p:cNvSpPr txBox="1"/>
          <p:nvPr/>
        </p:nvSpPr>
        <p:spPr>
          <a:xfrm>
            <a:off x="604986" y="135493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12">
            <a:extLst>
              <a:ext uri="{FF2B5EF4-FFF2-40B4-BE49-F238E27FC236}">
                <a16:creationId xmlns:a16="http://schemas.microsoft.com/office/drawing/2014/main" id="{F993FD95-9459-4BF9-9E43-7587FC81E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406320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488AB9-8DD4-444E-883C-0120C604EF54}"/>
              </a:ext>
            </a:extLst>
          </p:cNvPr>
          <p:cNvSpPr/>
          <p:nvPr/>
        </p:nvSpPr>
        <p:spPr>
          <a:xfrm>
            <a:off x="3386545" y="2512966"/>
            <a:ext cx="390342" cy="37698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49E0C2-225D-4787-AE7F-5233E98BACE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438154" y="2561679"/>
            <a:ext cx="305754" cy="2635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31E1C4F-F0FD-4AF7-83C4-EA6EF2BD5797}"/>
              </a:ext>
            </a:extLst>
          </p:cNvPr>
          <p:cNvSpPr txBox="1"/>
          <p:nvPr/>
        </p:nvSpPr>
        <p:spPr>
          <a:xfrm>
            <a:off x="2471863" y="3708259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02BA96-1ED1-42CC-AB27-F64CE6AEE4BC}"/>
              </a:ext>
            </a:extLst>
          </p:cNvPr>
          <p:cNvSpPr txBox="1"/>
          <p:nvPr/>
        </p:nvSpPr>
        <p:spPr>
          <a:xfrm>
            <a:off x="3391738" y="3703977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C81B396-52AC-4DEE-A431-4D95FED0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08" y="40057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C8F00B-1BC6-4020-9F88-5493F992077B}"/>
              </a:ext>
            </a:extLst>
          </p:cNvPr>
          <p:cNvSpPr/>
          <p:nvPr/>
        </p:nvSpPr>
        <p:spPr>
          <a:xfrm>
            <a:off x="3853677" y="370840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+mn-ea"/>
              </a:rPr>
              <a:t>···</a:t>
            </a:r>
            <a:endParaRPr lang="ko-KR" altLang="en-US" sz="1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C038EF-188E-40E2-BB1C-676FF703A6ED}"/>
              </a:ext>
            </a:extLst>
          </p:cNvPr>
          <p:cNvSpPr txBox="1"/>
          <p:nvPr/>
        </p:nvSpPr>
        <p:spPr>
          <a:xfrm>
            <a:off x="4194222" y="3703977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993663A8-8A03-4368-B676-39DD9507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057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3306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\lesson02\ops\ms_lesson02\images\ms_32_2_06_02_01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BD6D123-08E7-4F28-9576-B4100232270B}"/>
              </a:ext>
            </a:extLst>
          </p:cNvPr>
          <p:cNvGrpSpPr/>
          <p:nvPr/>
        </p:nvGrpSpPr>
        <p:grpSpPr>
          <a:xfrm>
            <a:off x="686786" y="2171189"/>
            <a:ext cx="5764961" cy="1593998"/>
            <a:chOff x="686786" y="2171189"/>
            <a:chExt cx="5764961" cy="15939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C147EA2-BB8A-4043-9DF6-D484A197B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786" y="2171189"/>
              <a:ext cx="5764961" cy="1593998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00A000-1874-4D86-BCA8-EF0E6EE7BB7C}"/>
                </a:ext>
              </a:extLst>
            </p:cNvPr>
            <p:cNvSpPr/>
            <p:nvPr/>
          </p:nvSpPr>
          <p:spPr>
            <a:xfrm>
              <a:off x="3386545" y="2786835"/>
              <a:ext cx="390342" cy="37698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9D4876B-4B33-4284-840E-6EF558CFB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3438154" y="2835548"/>
              <a:ext cx="305754" cy="263509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00CB794-A341-4FA9-BA00-8B7608B0DFC5}"/>
              </a:ext>
            </a:extLst>
          </p:cNvPr>
          <p:cNvSpPr txBox="1"/>
          <p:nvPr/>
        </p:nvSpPr>
        <p:spPr>
          <a:xfrm>
            <a:off x="2471863" y="3982128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49÷3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26A8E-60D8-44E7-8BF1-48EEBB597E0C}"/>
              </a:ext>
            </a:extLst>
          </p:cNvPr>
          <p:cNvSpPr txBox="1"/>
          <p:nvPr/>
        </p:nvSpPr>
        <p:spPr>
          <a:xfrm>
            <a:off x="3391738" y="3977846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078BA66-E90C-4382-AE63-F7F58D2E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08" y="42796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65AD2A-1273-4D36-AC44-726E47CBF86D}"/>
              </a:ext>
            </a:extLst>
          </p:cNvPr>
          <p:cNvSpPr/>
          <p:nvPr/>
        </p:nvSpPr>
        <p:spPr>
          <a:xfrm>
            <a:off x="3853677" y="3894903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05A3F3-0DFC-4457-8F55-8BA863B5F544}"/>
              </a:ext>
            </a:extLst>
          </p:cNvPr>
          <p:cNvSpPr txBox="1"/>
          <p:nvPr/>
        </p:nvSpPr>
        <p:spPr>
          <a:xfrm>
            <a:off x="4194222" y="3977846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762FAA7F-1AED-4A2F-B6AA-739A69D1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796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0E3EFA-01DD-4E1A-AE30-CB779E15B4CC}"/>
              </a:ext>
            </a:extLst>
          </p:cNvPr>
          <p:cNvGrpSpPr/>
          <p:nvPr/>
        </p:nvGrpSpPr>
        <p:grpSpPr>
          <a:xfrm>
            <a:off x="295850" y="3935669"/>
            <a:ext cx="6487266" cy="1265613"/>
            <a:chOff x="458926" y="3935669"/>
            <a:chExt cx="6487266" cy="126561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7FB5EE7-1BED-41C1-9F78-4F9E376FE8DD}"/>
                </a:ext>
              </a:extLst>
            </p:cNvPr>
            <p:cNvSpPr/>
            <p:nvPr/>
          </p:nvSpPr>
          <p:spPr>
            <a:xfrm>
              <a:off x="458926" y="4094909"/>
              <a:ext cx="6487266" cy="918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모서리가 둥근 직사각형 29">
              <a:extLst>
                <a:ext uri="{FF2B5EF4-FFF2-40B4-BE49-F238E27FC236}">
                  <a16:creationId xmlns:a16="http://schemas.microsoft.com/office/drawing/2014/main" id="{D5D0EDE2-AEBE-46B4-91CB-A67F951FA92E}"/>
                </a:ext>
              </a:extLst>
            </p:cNvPr>
            <p:cNvSpPr/>
            <p:nvPr/>
          </p:nvSpPr>
          <p:spPr>
            <a:xfrm>
              <a:off x="705262" y="393566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128FBA94-9E44-4DF1-80DD-7DAD694C3762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279D43F-476F-44A6-94B4-616697E784CC}"/>
              </a:ext>
            </a:extLst>
          </p:cNvPr>
          <p:cNvSpPr txBox="1"/>
          <p:nvPr/>
        </p:nvSpPr>
        <p:spPr>
          <a:xfrm>
            <a:off x="418863" y="4329100"/>
            <a:ext cx="636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일 모형 </a:t>
            </a:r>
            <a:r>
              <a:rPr lang="en-US" altLang="ko-KR" sz="1600" dirty="0">
                <a:latin typeface="+mn-ea"/>
                <a:ea typeface="+mn-ea"/>
              </a:rPr>
              <a:t>49</a:t>
            </a:r>
            <a:r>
              <a:rPr lang="ko-KR" altLang="en-US" sz="1600" dirty="0">
                <a:latin typeface="+mn-ea"/>
                <a:ea typeface="+mn-ea"/>
              </a:rPr>
              <a:t>개가 </a:t>
            </a:r>
            <a:r>
              <a:rPr lang="en-US" altLang="ko-KR" sz="1600" dirty="0">
                <a:solidFill>
                  <a:srgbClr val="00B0F0"/>
                </a:solidFill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개씩 </a:t>
            </a:r>
            <a:r>
              <a:rPr lang="en-US" altLang="ko-KR" sz="1600" dirty="0">
                <a:solidFill>
                  <a:srgbClr val="ED0089"/>
                </a:solidFill>
                <a:latin typeface="+mn-ea"/>
                <a:ea typeface="+mn-ea"/>
              </a:rPr>
              <a:t>16</a:t>
            </a:r>
            <a:r>
              <a:rPr lang="ko-KR" altLang="en-US" sz="1600" dirty="0">
                <a:latin typeface="+mn-ea"/>
                <a:ea typeface="+mn-ea"/>
              </a:rPr>
              <a:t>묶음으로 </a:t>
            </a:r>
            <a:r>
              <a:rPr lang="ko-KR" altLang="en-US" sz="1600" dirty="0" smtClean="0">
                <a:latin typeface="+mn-ea"/>
                <a:ea typeface="+mn-ea"/>
              </a:rPr>
              <a:t>묶여있고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개가 남아있으므로 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49÷3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en-US" altLang="ko-KR" sz="1600" dirty="0">
                <a:latin typeface="+mn-ea"/>
              </a:rPr>
              <a:t> ···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:a16="http://schemas.microsoft.com/office/drawing/2014/main" id="{4B8ABDB7-1D54-4B87-A4A2-B78C86BA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id="{C2224FC1-E6E8-4C17-AF88-F616D5C7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2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89755-8343-4350-8D6E-400E1AE1D5B6}"/>
              </a:ext>
            </a:extLst>
          </p:cNvPr>
          <p:cNvSpPr txBox="1"/>
          <p:nvPr/>
        </p:nvSpPr>
        <p:spPr>
          <a:xfrm>
            <a:off x="600554" y="1644561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54AB8A4-43D6-443B-9ED0-16E26699799F}"/>
              </a:ext>
            </a:extLst>
          </p:cNvPr>
          <p:cNvSpPr txBox="1"/>
          <p:nvPr/>
        </p:nvSpPr>
        <p:spPr>
          <a:xfrm>
            <a:off x="752391" y="3231043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17BBBC-7125-40DF-8526-BAEF9A29BD33}"/>
              </a:ext>
            </a:extLst>
          </p:cNvPr>
          <p:cNvSpPr txBox="1"/>
          <p:nvPr/>
        </p:nvSpPr>
        <p:spPr>
          <a:xfrm>
            <a:off x="4015466" y="3221778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89÷7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D3779F7-D633-4642-A358-60D9B4331D20}"/>
              </a:ext>
            </a:extLst>
          </p:cNvPr>
          <p:cNvSpPr txBox="1"/>
          <p:nvPr/>
        </p:nvSpPr>
        <p:spPr>
          <a:xfrm>
            <a:off x="1672266" y="3218833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2" name="Picture 4">
            <a:extLst>
              <a:ext uri="{FF2B5EF4-FFF2-40B4-BE49-F238E27FC236}">
                <a16:creationId xmlns:a16="http://schemas.microsoft.com/office/drawing/2014/main" id="{F0221FCC-3C35-42F6-AFB1-3336F436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36" y="3520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BC13BC-195A-470D-80C6-AC6DE9A2C988}"/>
              </a:ext>
            </a:extLst>
          </p:cNvPr>
          <p:cNvSpPr/>
          <p:nvPr/>
        </p:nvSpPr>
        <p:spPr>
          <a:xfrm>
            <a:off x="2134205" y="3232582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+mn-ea"/>
              </a:rPr>
              <a:t>···</a:t>
            </a:r>
            <a:endParaRPr lang="ko-KR" altLang="en-US" sz="19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5360742-D0F6-4E3A-BCE8-5FC9DFDFD96E}"/>
              </a:ext>
            </a:extLst>
          </p:cNvPr>
          <p:cNvSpPr txBox="1"/>
          <p:nvPr/>
        </p:nvSpPr>
        <p:spPr>
          <a:xfrm>
            <a:off x="2474750" y="3218833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5" name="Picture 4">
            <a:extLst>
              <a:ext uri="{FF2B5EF4-FFF2-40B4-BE49-F238E27FC236}">
                <a16:creationId xmlns:a16="http://schemas.microsoft.com/office/drawing/2014/main" id="{7228A537-2AC6-4A7A-9FAE-2159B2CF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20" y="3520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55C8EA-281F-4D26-9365-69A3544DF6AD}"/>
              </a:ext>
            </a:extLst>
          </p:cNvPr>
          <p:cNvSpPr txBox="1"/>
          <p:nvPr/>
        </p:nvSpPr>
        <p:spPr>
          <a:xfrm>
            <a:off x="4935341" y="3212976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7" name="Picture 4">
            <a:extLst>
              <a:ext uri="{FF2B5EF4-FFF2-40B4-BE49-F238E27FC236}">
                <a16:creationId xmlns:a16="http://schemas.microsoft.com/office/drawing/2014/main" id="{CBDA1EFC-A8A9-40FF-9250-FB868CD1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11" y="3514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A10329F-2A28-42E4-940A-833DBE9772CE}"/>
              </a:ext>
            </a:extLst>
          </p:cNvPr>
          <p:cNvSpPr/>
          <p:nvPr/>
        </p:nvSpPr>
        <p:spPr>
          <a:xfrm>
            <a:off x="5397280" y="3226725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+mn-ea"/>
              </a:rPr>
              <a:t>···</a:t>
            </a:r>
            <a:endParaRPr lang="ko-KR" altLang="en-US" sz="19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3EFCA44-5F66-4D1A-B946-9F2908F82ABB}"/>
              </a:ext>
            </a:extLst>
          </p:cNvPr>
          <p:cNvSpPr txBox="1"/>
          <p:nvPr/>
        </p:nvSpPr>
        <p:spPr>
          <a:xfrm>
            <a:off x="5737825" y="3212976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0" name="Picture 4">
            <a:extLst>
              <a:ext uri="{FF2B5EF4-FFF2-40B4-BE49-F238E27FC236}">
                <a16:creationId xmlns:a16="http://schemas.microsoft.com/office/drawing/2014/main" id="{570AD67A-689B-41FF-B2AC-B9F9EE37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95" y="3514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953280F7-322A-4ECF-B9C4-D4E00A132102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E5F8E20-2827-4F6D-84E1-248384335C3F}"/>
              </a:ext>
            </a:extLst>
          </p:cNvPr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0A6D5BD3-8C54-453D-8657-FE684A17DF60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7" name="Picture 12">
            <a:extLst>
              <a:ext uri="{FF2B5EF4-FFF2-40B4-BE49-F238E27FC236}">
                <a16:creationId xmlns:a16="http://schemas.microsoft.com/office/drawing/2014/main" id="{30D91FCF-6014-45D2-A5B0-4516E913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2715107" y="5273482"/>
            <a:ext cx="1637116" cy="263186"/>
            <a:chOff x="319554" y="1245924"/>
            <a:chExt cx="2636592" cy="423864"/>
          </a:xfrm>
        </p:grpSpPr>
        <p:pic>
          <p:nvPicPr>
            <p:cNvPr id="8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89755-8343-4350-8D6E-400E1AE1D5B6}"/>
              </a:ext>
            </a:extLst>
          </p:cNvPr>
          <p:cNvSpPr txBox="1"/>
          <p:nvPr/>
        </p:nvSpPr>
        <p:spPr>
          <a:xfrm>
            <a:off x="600554" y="1644561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54AB8A4-43D6-443B-9ED0-16E26699799F}"/>
              </a:ext>
            </a:extLst>
          </p:cNvPr>
          <p:cNvSpPr txBox="1"/>
          <p:nvPr/>
        </p:nvSpPr>
        <p:spPr>
          <a:xfrm>
            <a:off x="752391" y="3231043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17BBBC-7125-40DF-8526-BAEF9A29BD33}"/>
              </a:ext>
            </a:extLst>
          </p:cNvPr>
          <p:cNvSpPr txBox="1"/>
          <p:nvPr/>
        </p:nvSpPr>
        <p:spPr>
          <a:xfrm>
            <a:off x="4015466" y="3221778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89÷7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D3779F7-D633-4642-A358-60D9B4331D20}"/>
              </a:ext>
            </a:extLst>
          </p:cNvPr>
          <p:cNvSpPr txBox="1"/>
          <p:nvPr/>
        </p:nvSpPr>
        <p:spPr>
          <a:xfrm>
            <a:off x="1672266" y="3218833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2" name="Picture 4">
            <a:extLst>
              <a:ext uri="{FF2B5EF4-FFF2-40B4-BE49-F238E27FC236}">
                <a16:creationId xmlns:a16="http://schemas.microsoft.com/office/drawing/2014/main" id="{F0221FCC-3C35-42F6-AFB1-3336F436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36" y="3520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BC13BC-195A-470D-80C6-AC6DE9A2C988}"/>
              </a:ext>
            </a:extLst>
          </p:cNvPr>
          <p:cNvSpPr/>
          <p:nvPr/>
        </p:nvSpPr>
        <p:spPr>
          <a:xfrm>
            <a:off x="2134205" y="3232582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+mn-ea"/>
              </a:rPr>
              <a:t>···</a:t>
            </a:r>
            <a:endParaRPr lang="ko-KR" altLang="en-US" sz="19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5360742-D0F6-4E3A-BCE8-5FC9DFDFD96E}"/>
              </a:ext>
            </a:extLst>
          </p:cNvPr>
          <p:cNvSpPr txBox="1"/>
          <p:nvPr/>
        </p:nvSpPr>
        <p:spPr>
          <a:xfrm>
            <a:off x="2474750" y="3218833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5" name="Picture 4">
            <a:extLst>
              <a:ext uri="{FF2B5EF4-FFF2-40B4-BE49-F238E27FC236}">
                <a16:creationId xmlns:a16="http://schemas.microsoft.com/office/drawing/2014/main" id="{7228A537-2AC6-4A7A-9FAE-2159B2CF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20" y="3520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55C8EA-281F-4D26-9365-69A3544DF6AD}"/>
              </a:ext>
            </a:extLst>
          </p:cNvPr>
          <p:cNvSpPr txBox="1"/>
          <p:nvPr/>
        </p:nvSpPr>
        <p:spPr>
          <a:xfrm>
            <a:off x="4935341" y="3212976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7" name="Picture 4">
            <a:extLst>
              <a:ext uri="{FF2B5EF4-FFF2-40B4-BE49-F238E27FC236}">
                <a16:creationId xmlns:a16="http://schemas.microsoft.com/office/drawing/2014/main" id="{CBDA1EFC-A8A9-40FF-9250-FB868CD1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11" y="3514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A10329F-2A28-42E4-940A-833DBE9772CE}"/>
              </a:ext>
            </a:extLst>
          </p:cNvPr>
          <p:cNvSpPr/>
          <p:nvPr/>
        </p:nvSpPr>
        <p:spPr>
          <a:xfrm>
            <a:off x="5397280" y="3226725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+mn-ea"/>
              </a:rPr>
              <a:t>···</a:t>
            </a:r>
            <a:endParaRPr lang="ko-KR" altLang="en-US" sz="19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3EFCA44-5F66-4D1A-B946-9F2908F82ABB}"/>
              </a:ext>
            </a:extLst>
          </p:cNvPr>
          <p:cNvSpPr txBox="1"/>
          <p:nvPr/>
        </p:nvSpPr>
        <p:spPr>
          <a:xfrm>
            <a:off x="5737825" y="3212976"/>
            <a:ext cx="4038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0" name="Picture 4">
            <a:extLst>
              <a:ext uri="{FF2B5EF4-FFF2-40B4-BE49-F238E27FC236}">
                <a16:creationId xmlns:a16="http://schemas.microsoft.com/office/drawing/2014/main" id="{570AD67A-689B-41FF-B2AC-B9F9EE37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95" y="3514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" name="Picture 12">
            <a:extLst>
              <a:ext uri="{FF2B5EF4-FFF2-40B4-BE49-F238E27FC236}">
                <a16:creationId xmlns:a16="http://schemas.microsoft.com/office/drawing/2014/main" id="{30D91FCF-6014-45D2-A5B0-4516E913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2715107" y="5273482"/>
            <a:ext cx="1637116" cy="263186"/>
            <a:chOff x="319554" y="1245924"/>
            <a:chExt cx="2636592" cy="423864"/>
          </a:xfrm>
        </p:grpSpPr>
        <p:pic>
          <p:nvPicPr>
            <p:cNvPr id="8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C76A4FF7-6BE4-4897-8C7C-9AAF154E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AD14B3-5FA9-4230-A2E8-E8E143791382}"/>
              </a:ext>
            </a:extLst>
          </p:cNvPr>
          <p:cNvGrpSpPr/>
          <p:nvPr/>
        </p:nvGrpSpPr>
        <p:grpSpPr>
          <a:xfrm>
            <a:off x="197725" y="2827740"/>
            <a:ext cx="6667165" cy="2373542"/>
            <a:chOff x="197725" y="2827740"/>
            <a:chExt cx="6667165" cy="237354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10B791-9FD9-4F38-AE00-731E32B23ECB}"/>
                </a:ext>
              </a:extLst>
            </p:cNvPr>
            <p:cNvSpPr/>
            <p:nvPr/>
          </p:nvSpPr>
          <p:spPr>
            <a:xfrm>
              <a:off x="197725" y="3031101"/>
              <a:ext cx="6667165" cy="1982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36D69DA6-F160-4A1B-BA31-233B62146F27}"/>
                </a:ext>
              </a:extLst>
            </p:cNvPr>
            <p:cNvSpPr/>
            <p:nvPr/>
          </p:nvSpPr>
          <p:spPr>
            <a:xfrm>
              <a:off x="397082" y="28277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F6BD1359-99C3-4D7D-ABDA-8295D7694CC2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790AA9D-DCEA-4A5B-A5A3-11B8D44C56A1}"/>
              </a:ext>
            </a:extLst>
          </p:cNvPr>
          <p:cNvGrpSpPr/>
          <p:nvPr/>
        </p:nvGrpSpPr>
        <p:grpSpPr>
          <a:xfrm>
            <a:off x="1387673" y="3033199"/>
            <a:ext cx="1276115" cy="1855704"/>
            <a:chOff x="7301708" y="2887420"/>
            <a:chExt cx="1276115" cy="185570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906D4C-4102-4F45-B3E3-9467E2A4C161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4AE84F7-45FC-4831-9522-386E000FE9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AC39E8-89D8-40D2-B188-84D713B995F7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2FD1AA-21E5-417E-96A3-8D4581165E8E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E9D0B7F-78A8-443F-8B36-D6A4D751CFCB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252811B-33B9-4A0E-AC5C-8AC5E10C08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D0186B-58B7-4D7E-977F-CC15A2E41B9B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13BEF7-E101-49C3-8572-CBAB8891E87D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3D5219-8869-4055-ABAA-8718D8C81F78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0D130B2-C0E1-44A5-BFB1-EC3021450E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6CB3A7-F6C0-45B7-ABFF-4923C27C2929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006EA2B-A2E7-48CA-A379-4E445B453921}"/>
              </a:ext>
            </a:extLst>
          </p:cNvPr>
          <p:cNvGrpSpPr/>
          <p:nvPr/>
        </p:nvGrpSpPr>
        <p:grpSpPr>
          <a:xfrm>
            <a:off x="4103948" y="3033915"/>
            <a:ext cx="1314943" cy="1855704"/>
            <a:chOff x="7301708" y="2887420"/>
            <a:chExt cx="1276115" cy="185570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AB527B-281F-4493-9156-DBD937A4981C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394872-CBF3-4225-88B5-C50A9CA55A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86AB87-3D6F-4AEF-963D-0A0F5EB0A516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8 9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1F1B8F-EAAE-408D-A49C-D553AD64DB95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EC9AA75-6D2C-4EAE-BC5D-06AAAE2E76FB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AC48F752-CC3D-4B90-91E0-D72C8D555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CA3FB3-C7E7-43EB-BABF-F53213CB8514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C14B01-7DC8-42F1-84B1-48832F940ABC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9370E2-77BE-4790-8914-98FE8F2FDD54}"/>
                </a:ext>
              </a:extLst>
            </p:cNvPr>
            <p:cNvSpPr txBox="1"/>
            <p:nvPr/>
          </p:nvSpPr>
          <p:spPr>
            <a:xfrm>
              <a:off x="7881371" y="4023497"/>
              <a:ext cx="69645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CC1CB26-66B1-44A1-8CAB-040FC26E7B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41E8ADE-DD71-46A1-BDB6-68D24161426E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14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89755-8343-4350-8D6E-400E1AE1D5B6}"/>
              </a:ext>
            </a:extLst>
          </p:cNvPr>
          <p:cNvSpPr txBox="1"/>
          <p:nvPr/>
        </p:nvSpPr>
        <p:spPr>
          <a:xfrm>
            <a:off x="600554" y="1644561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3280F7-322A-4ECF-B9C4-D4E00A132102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0D3241E-0533-4BC1-8659-5CEC48E47B8F}"/>
              </a:ext>
            </a:extLst>
          </p:cNvPr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E5F8E20-2827-4F6D-84E1-248384335C3F}"/>
              </a:ext>
            </a:extLst>
          </p:cNvPr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0A6D5BD3-8C54-453D-8657-FE684A17DF60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7" name="Picture 12">
            <a:extLst>
              <a:ext uri="{FF2B5EF4-FFF2-40B4-BE49-F238E27FC236}">
                <a16:creationId xmlns:a16="http://schemas.microsoft.com/office/drawing/2014/main" id="{30D91FCF-6014-45D2-A5B0-4516E913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2715107" y="5273482"/>
            <a:ext cx="1637116" cy="263186"/>
            <a:chOff x="319554" y="1245924"/>
            <a:chExt cx="2636592" cy="423864"/>
          </a:xfrm>
        </p:grpSpPr>
        <p:pic>
          <p:nvPicPr>
            <p:cNvPr id="9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40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76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8DB1AE5-A767-4ECD-8B83-709DDF1F5B2E}"/>
              </a:ext>
            </a:extLst>
          </p:cNvPr>
          <p:cNvSpPr txBox="1"/>
          <p:nvPr/>
        </p:nvSpPr>
        <p:spPr>
          <a:xfrm>
            <a:off x="2155414" y="243928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3F40E3-B962-4D59-8BAF-5FF0969316D9}"/>
              </a:ext>
            </a:extLst>
          </p:cNvPr>
          <p:cNvSpPr txBox="1"/>
          <p:nvPr/>
        </p:nvSpPr>
        <p:spPr>
          <a:xfrm>
            <a:off x="2156099" y="235078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10B3B5C-D30C-40ED-AFE1-D05A4A7C778A}"/>
              </a:ext>
            </a:extLst>
          </p:cNvPr>
          <p:cNvCxnSpPr>
            <a:cxnSpLocks/>
          </p:cNvCxnSpPr>
          <p:nvPr/>
        </p:nvCxnSpPr>
        <p:spPr bwMode="auto">
          <a:xfrm>
            <a:off x="2055087" y="281566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BB0970-CCB0-433D-A6EC-7111D0A3C3EB}"/>
              </a:ext>
            </a:extLst>
          </p:cNvPr>
          <p:cNvSpPr txBox="1"/>
          <p:nvPr/>
        </p:nvSpPr>
        <p:spPr>
          <a:xfrm>
            <a:off x="2155414" y="273036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025C9F-0187-4B77-8E7F-4AF7DCE76152}"/>
              </a:ext>
            </a:extLst>
          </p:cNvPr>
          <p:cNvSpPr txBox="1"/>
          <p:nvPr/>
        </p:nvSpPr>
        <p:spPr>
          <a:xfrm>
            <a:off x="1573043" y="273036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754D6A-C102-4C41-91AA-37F79B6BB6F4}"/>
              </a:ext>
            </a:extLst>
          </p:cNvPr>
          <p:cNvSpPr/>
          <p:nvPr/>
        </p:nvSpPr>
        <p:spPr>
          <a:xfrm>
            <a:off x="1954077" y="266497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320E28B-BA8A-45CF-88E8-01B0CD2E6FC2}"/>
              </a:ext>
            </a:extLst>
          </p:cNvPr>
          <p:cNvCxnSpPr>
            <a:cxnSpLocks/>
          </p:cNvCxnSpPr>
          <p:nvPr/>
        </p:nvCxnSpPr>
        <p:spPr bwMode="auto">
          <a:xfrm>
            <a:off x="2063113" y="34217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940ED9-FF05-49AD-991E-20B0862F51FA}"/>
              </a:ext>
            </a:extLst>
          </p:cNvPr>
          <p:cNvSpPr txBox="1"/>
          <p:nvPr/>
        </p:nvSpPr>
        <p:spPr>
          <a:xfrm>
            <a:off x="2156099" y="298524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057398-EB10-42B4-82D7-B04FF3913F67}"/>
              </a:ext>
            </a:extLst>
          </p:cNvPr>
          <p:cNvSpPr txBox="1"/>
          <p:nvPr/>
        </p:nvSpPr>
        <p:spPr>
          <a:xfrm>
            <a:off x="2156099" y="3310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3 3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25304B-498B-43B4-8CEB-8C293F634CEC}"/>
              </a:ext>
            </a:extLst>
          </p:cNvPr>
          <p:cNvSpPr txBox="1"/>
          <p:nvPr/>
        </p:nvSpPr>
        <p:spPr>
          <a:xfrm>
            <a:off x="2156099" y="361163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3 2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881C0BE-F441-486C-ACEA-98ED1FE916FA}"/>
              </a:ext>
            </a:extLst>
          </p:cNvPr>
          <p:cNvCxnSpPr>
            <a:cxnSpLocks/>
          </p:cNvCxnSpPr>
          <p:nvPr/>
        </p:nvCxnSpPr>
        <p:spPr bwMode="auto">
          <a:xfrm>
            <a:off x="2063113" y="40543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77469C-CF1E-4E41-A8D4-5C32885AD9DE}"/>
              </a:ext>
            </a:extLst>
          </p:cNvPr>
          <p:cNvSpPr txBox="1"/>
          <p:nvPr/>
        </p:nvSpPr>
        <p:spPr>
          <a:xfrm>
            <a:off x="2328234" y="3917727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6B581894-439B-488C-922A-91336787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87" y="2301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CDBEF8C-D058-4C70-BB20-AD4EC9EB6B02}"/>
              </a:ext>
            </a:extLst>
          </p:cNvPr>
          <p:cNvSpPr txBox="1"/>
          <p:nvPr/>
        </p:nvSpPr>
        <p:spPr>
          <a:xfrm>
            <a:off x="4579099" y="243928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B2F5DA-B1FA-4548-B1A5-8972C58B7325}"/>
              </a:ext>
            </a:extLst>
          </p:cNvPr>
          <p:cNvSpPr txBox="1"/>
          <p:nvPr/>
        </p:nvSpPr>
        <p:spPr>
          <a:xfrm>
            <a:off x="4579784" y="235078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FC04281-61A4-466C-965C-0399291E240F}"/>
              </a:ext>
            </a:extLst>
          </p:cNvPr>
          <p:cNvCxnSpPr>
            <a:cxnSpLocks/>
          </p:cNvCxnSpPr>
          <p:nvPr/>
        </p:nvCxnSpPr>
        <p:spPr bwMode="auto">
          <a:xfrm>
            <a:off x="4478772" y="281566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0DE2B0F-285D-4839-AD33-551006CB87E4}"/>
              </a:ext>
            </a:extLst>
          </p:cNvPr>
          <p:cNvSpPr txBox="1"/>
          <p:nvPr/>
        </p:nvSpPr>
        <p:spPr>
          <a:xfrm>
            <a:off x="4579099" y="273036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86ADBD-2F0A-46BB-8C38-4C353BA61FA8}"/>
              </a:ext>
            </a:extLst>
          </p:cNvPr>
          <p:cNvSpPr txBox="1"/>
          <p:nvPr/>
        </p:nvSpPr>
        <p:spPr>
          <a:xfrm>
            <a:off x="3996728" y="273036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BF4D6E-A2F6-41EE-B53A-BF5C959F3B93}"/>
              </a:ext>
            </a:extLst>
          </p:cNvPr>
          <p:cNvSpPr/>
          <p:nvPr/>
        </p:nvSpPr>
        <p:spPr>
          <a:xfrm>
            <a:off x="4377762" y="266497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31EDF33-EB61-444F-BC8E-21429830961B}"/>
              </a:ext>
            </a:extLst>
          </p:cNvPr>
          <p:cNvCxnSpPr>
            <a:cxnSpLocks/>
          </p:cNvCxnSpPr>
          <p:nvPr/>
        </p:nvCxnSpPr>
        <p:spPr bwMode="auto">
          <a:xfrm>
            <a:off x="4486798" y="34217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ABD1154-92EE-4EC8-AEC7-028A39152B17}"/>
              </a:ext>
            </a:extLst>
          </p:cNvPr>
          <p:cNvSpPr txBox="1"/>
          <p:nvPr/>
        </p:nvSpPr>
        <p:spPr>
          <a:xfrm>
            <a:off x="4579784" y="298524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31584AB-D103-45B9-AB61-6346E763FB43}"/>
              </a:ext>
            </a:extLst>
          </p:cNvPr>
          <p:cNvSpPr txBox="1"/>
          <p:nvPr/>
        </p:nvSpPr>
        <p:spPr>
          <a:xfrm>
            <a:off x="4579784" y="3310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81E1756-FBD1-4F60-A43E-DA68EE8E2F4B}"/>
              </a:ext>
            </a:extLst>
          </p:cNvPr>
          <p:cNvCxnSpPr>
            <a:cxnSpLocks/>
          </p:cNvCxnSpPr>
          <p:nvPr/>
        </p:nvCxnSpPr>
        <p:spPr bwMode="auto">
          <a:xfrm>
            <a:off x="4486798" y="405432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9D9A664-4B48-4ABD-B120-5FC57D90391E}"/>
              </a:ext>
            </a:extLst>
          </p:cNvPr>
          <p:cNvSpPr txBox="1"/>
          <p:nvPr/>
        </p:nvSpPr>
        <p:spPr>
          <a:xfrm>
            <a:off x="4751919" y="3917727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:a16="http://schemas.microsoft.com/office/drawing/2014/main" id="{A455FB87-5452-417B-BCF6-7C5B0BD6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2" y="2294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1826666" y="32186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4233444" y="319985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1584AB-D103-45B9-AB61-6346E763FB43}"/>
              </a:ext>
            </a:extLst>
          </p:cNvPr>
          <p:cNvSpPr txBox="1"/>
          <p:nvPr/>
        </p:nvSpPr>
        <p:spPr>
          <a:xfrm>
            <a:off x="4572000" y="360271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3781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41988</TotalTime>
  <Words>2145</Words>
  <Application>Microsoft Office PowerPoint</Application>
  <PresentationFormat>화면 슬라이드 쇼(4:3)</PresentationFormat>
  <Paragraphs>786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7332</cp:revision>
  <dcterms:created xsi:type="dcterms:W3CDTF">2008-07-15T12:19:11Z</dcterms:created>
  <dcterms:modified xsi:type="dcterms:W3CDTF">2022-06-13T23:58:33Z</dcterms:modified>
</cp:coreProperties>
</file>