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2"/>
  </p:notesMasterIdLst>
  <p:handoutMasterIdLst>
    <p:handoutMasterId r:id="rId23"/>
  </p:handoutMasterIdLst>
  <p:sldIdLst>
    <p:sldId id="782" r:id="rId2"/>
    <p:sldId id="783" r:id="rId3"/>
    <p:sldId id="1338" r:id="rId4"/>
    <p:sldId id="1424" r:id="rId5"/>
    <p:sldId id="1425" r:id="rId6"/>
    <p:sldId id="1370" r:id="rId7"/>
    <p:sldId id="1339" r:id="rId8"/>
    <p:sldId id="1426" r:id="rId9"/>
    <p:sldId id="1341" r:id="rId10"/>
    <p:sldId id="1385" r:id="rId11"/>
    <p:sldId id="1394" r:id="rId12"/>
    <p:sldId id="1386" r:id="rId13"/>
    <p:sldId id="1419" r:id="rId14"/>
    <p:sldId id="1348" r:id="rId15"/>
    <p:sldId id="1388" r:id="rId16"/>
    <p:sldId id="1420" r:id="rId17"/>
    <p:sldId id="1421" r:id="rId18"/>
    <p:sldId id="1351" r:id="rId19"/>
    <p:sldId id="1423" r:id="rId20"/>
    <p:sldId id="1427" r:id="rId21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68340"/>
    <a:srgbClr val="FFDEEC"/>
    <a:srgbClr val="D2F1FF"/>
    <a:srgbClr val="BBDECB"/>
    <a:srgbClr val="E4E7D8"/>
    <a:srgbClr val="FAF1DC"/>
    <a:srgbClr val="FFF6F0"/>
    <a:srgbClr val="F7FAFF"/>
    <a:srgbClr val="FFF4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45" autoAdjust="0"/>
    <p:restoredTop sz="96686" autoAdjust="0"/>
  </p:normalViewPr>
  <p:slideViewPr>
    <p:cSldViewPr>
      <p:cViewPr varScale="1">
        <p:scale>
          <a:sx n="111" d="100"/>
          <a:sy n="111" d="100"/>
        </p:scale>
        <p:origin x="1992" y="108"/>
      </p:cViewPr>
      <p:guideLst>
        <p:guide orient="horz" pos="4292"/>
        <p:guide pos="5738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jpeg"/><Relationship Id="rId7" Type="http://schemas.openxmlformats.org/officeDocument/2006/relationships/image" Target="../media/image6.png"/><Relationship Id="rId12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22.png"/><Relationship Id="rId5" Type="http://schemas.openxmlformats.org/officeDocument/2006/relationships/image" Target="../media/image12.png"/><Relationship Id="rId10" Type="http://schemas.openxmlformats.org/officeDocument/2006/relationships/image" Target="../media/image21.png"/><Relationship Id="rId4" Type="http://schemas.openxmlformats.org/officeDocument/2006/relationships/image" Target="../media/image18.jpe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7.png"/><Relationship Id="rId3" Type="http://schemas.openxmlformats.org/officeDocument/2006/relationships/image" Target="../media/image14.png"/><Relationship Id="rId7" Type="http://schemas.openxmlformats.org/officeDocument/2006/relationships/image" Target="../media/image18.jpeg"/><Relationship Id="rId12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16.jpeg"/><Relationship Id="rId7" Type="http://schemas.openxmlformats.org/officeDocument/2006/relationships/image" Target="../media/image6.png"/><Relationship Id="rId12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22.png"/><Relationship Id="rId5" Type="http://schemas.openxmlformats.org/officeDocument/2006/relationships/image" Target="../media/image12.png"/><Relationship Id="rId10" Type="http://schemas.openxmlformats.org/officeDocument/2006/relationships/image" Target="../media/image21.png"/><Relationship Id="rId4" Type="http://schemas.openxmlformats.org/officeDocument/2006/relationships/image" Target="../media/image18.jpeg"/><Relationship Id="rId9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cdata2.tsherpa.co.kr/tsherpa/multimedia/Flash/2022/curri/index.html?flashxmlnum=yuni4856&amp;classno=E-curri04-math-P_2022/41/suh_p_0401_01_0003/suh_p_0401_01_0003_102_1.html&amp;id=1443130&amp;classa=1" TargetMode="External"/><Relationship Id="rId7" Type="http://schemas.openxmlformats.org/officeDocument/2006/relationships/image" Target="../media/image27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11" Type="http://schemas.openxmlformats.org/officeDocument/2006/relationships/image" Target="../media/image28.jpeg"/><Relationship Id="rId5" Type="http://schemas.openxmlformats.org/officeDocument/2006/relationships/image" Target="../media/image25.png"/><Relationship Id="rId10" Type="http://schemas.openxmlformats.org/officeDocument/2006/relationships/image" Target="../media/image5.png"/><Relationship Id="rId4" Type="http://schemas.openxmlformats.org/officeDocument/2006/relationships/image" Target="../media/image12.png"/><Relationship Id="rId9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4.png"/><Relationship Id="rId7" Type="http://schemas.openxmlformats.org/officeDocument/2006/relationships/image" Target="../media/image2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jpeg"/><Relationship Id="rId5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4.jpeg"/><Relationship Id="rId7" Type="http://schemas.openxmlformats.org/officeDocument/2006/relationships/image" Target="../media/image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2.png"/><Relationship Id="rId9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6.png"/><Relationship Id="rId7" Type="http://schemas.openxmlformats.org/officeDocument/2006/relationships/image" Target="../media/image1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jpeg"/><Relationship Id="rId5" Type="http://schemas.openxmlformats.org/officeDocument/2006/relationships/image" Target="../media/image7.png"/><Relationship Id="rId10" Type="http://schemas.openxmlformats.org/officeDocument/2006/relationships/image" Target="../media/image29.png"/><Relationship Id="rId4" Type="http://schemas.openxmlformats.org/officeDocument/2006/relationships/image" Target="../media/image27.png"/><Relationship Id="rId9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image" Target="../media/image3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jpeg"/><Relationship Id="rId5" Type="http://schemas.openxmlformats.org/officeDocument/2006/relationships/image" Target="../media/image30.jpe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4.png"/><Relationship Id="rId7" Type="http://schemas.openxmlformats.org/officeDocument/2006/relationships/image" Target="../media/image3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jpeg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image" Target="../media/image3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jpeg"/><Relationship Id="rId5" Type="http://schemas.openxmlformats.org/officeDocument/2006/relationships/image" Target="../media/image30.jpeg"/><Relationship Id="rId4" Type="http://schemas.openxmlformats.org/officeDocument/2006/relationships/image" Target="../media/image5.png"/><Relationship Id="rId9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263222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04685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24800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suhi_p_0302_02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 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)÷(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 자리 수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suhi_p_0302_02_0009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(3-2-2)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_09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파란색 텍스트는 처음에는 안 보이다가 </a:t>
            </a:r>
            <a:r>
              <a:rPr lang="ko-KR" altLang="en-US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칸 클릭할 때 함께 나타남</a:t>
            </a: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suhi_p_0302_02_0009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430662" y="52328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370433"/>
            <a:ext cx="357006" cy="340779"/>
          </a:xfrm>
          <a:prstGeom prst="rect">
            <a:avLst/>
          </a:prstGeom>
        </p:spPr>
      </p:pic>
      <p:sp>
        <p:nvSpPr>
          <p:cNvPr id="35" name="TextBox 43">
            <a:extLst>
              <a:ext uri="{FF2B5EF4-FFF2-40B4-BE49-F238E27FC236}">
                <a16:creationId xmlns:a16="http://schemas.microsoft.com/office/drawing/2014/main" id="{3C575F77-9892-4977-A092-1523DA95A4B5}"/>
              </a:ext>
            </a:extLst>
          </p:cNvPr>
          <p:cNvSpPr txBox="1"/>
          <p:nvPr/>
        </p:nvSpPr>
        <p:spPr>
          <a:xfrm>
            <a:off x="553148" y="1377536"/>
            <a:ext cx="625110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  <a:tabLst>
                <a:tab pos="276860" algn="l"/>
                <a:tab pos="3059430" algn="r"/>
                <a:tab pos="276860" algn="l"/>
                <a:tab pos="3059430" algn="r"/>
              </a:tabLst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나눗셈의 몫의 합을 구하세요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10C21C-F8F9-4E51-AB08-B8001C5AFF4C}"/>
              </a:ext>
            </a:extLst>
          </p:cNvPr>
          <p:cNvSpPr txBox="1"/>
          <p:nvPr/>
        </p:nvSpPr>
        <p:spPr>
          <a:xfrm>
            <a:off x="3167844" y="3433288"/>
            <a:ext cx="67540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131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7" name="Picture 4">
            <a:extLst>
              <a:ext uri="{FF2B5EF4-FFF2-40B4-BE49-F238E27FC236}">
                <a16:creationId xmlns:a16="http://schemas.microsoft.com/office/drawing/2014/main" id="{18B6DF91-4E39-4EF5-9EAB-5C176376B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526" y="331081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D789400-B47A-44BB-A458-E19FA72634D2}"/>
              </a:ext>
            </a:extLst>
          </p:cNvPr>
          <p:cNvSpPr txBox="1"/>
          <p:nvPr/>
        </p:nvSpPr>
        <p:spPr>
          <a:xfrm>
            <a:off x="1842250" y="2365805"/>
            <a:ext cx="90243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972÷9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모서리가 둥근 직사각형 3">
            <a:extLst>
              <a:ext uri="{FF2B5EF4-FFF2-40B4-BE49-F238E27FC236}">
                <a16:creationId xmlns:a16="http://schemas.microsoft.com/office/drawing/2014/main" id="{E40C2FD5-A1BE-4DD9-9421-F36C2DA3EAC5}"/>
              </a:ext>
            </a:extLst>
          </p:cNvPr>
          <p:cNvSpPr/>
          <p:nvPr/>
        </p:nvSpPr>
        <p:spPr>
          <a:xfrm>
            <a:off x="1331640" y="2252583"/>
            <a:ext cx="4289586" cy="853017"/>
          </a:xfrm>
          <a:prstGeom prst="roundRect">
            <a:avLst>
              <a:gd name="adj" fmla="val 7495"/>
            </a:avLst>
          </a:prstGeom>
          <a:noFill/>
          <a:ln w="28575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0D2BCF0-FBED-4CAA-A16B-7038A36A294A}"/>
              </a:ext>
            </a:extLst>
          </p:cNvPr>
          <p:cNvSpPr txBox="1"/>
          <p:nvPr/>
        </p:nvSpPr>
        <p:spPr>
          <a:xfrm>
            <a:off x="4442075" y="2365805"/>
            <a:ext cx="90243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115÷5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69CA5DB-ADFD-4A99-B283-FC45892F7A4B}"/>
              </a:ext>
            </a:extLst>
          </p:cNvPr>
          <p:cNvSpPr txBox="1"/>
          <p:nvPr/>
        </p:nvSpPr>
        <p:spPr>
          <a:xfrm>
            <a:off x="1833024" y="2671387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108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203C8D8D-A5AA-487C-AC49-995366DE4C95}"/>
              </a:ext>
            </a:extLst>
          </p:cNvPr>
          <p:cNvSpPr/>
          <p:nvPr/>
        </p:nvSpPr>
        <p:spPr>
          <a:xfrm>
            <a:off x="1597599" y="27302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61F2DF1-6A0C-4230-86CB-574A57E1F9F8}"/>
              </a:ext>
            </a:extLst>
          </p:cNvPr>
          <p:cNvSpPr txBox="1"/>
          <p:nvPr/>
        </p:nvSpPr>
        <p:spPr>
          <a:xfrm>
            <a:off x="4431360" y="2662319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23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FDEC1B28-2901-42CD-9C54-F0B14B527375}"/>
              </a:ext>
            </a:extLst>
          </p:cNvPr>
          <p:cNvSpPr/>
          <p:nvPr/>
        </p:nvSpPr>
        <p:spPr>
          <a:xfrm>
            <a:off x="4141455" y="27086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5966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4">
            <a:extLst>
              <a:ext uri="{FF2B5EF4-FFF2-40B4-BE49-F238E27FC236}">
                <a16:creationId xmlns:a16="http://schemas.microsoft.com/office/drawing/2014/main" id="{4B2E9C01-6BD8-46C2-95E6-A76111170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730" y="2884388"/>
            <a:ext cx="364365" cy="373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B57BAB6-A3E6-4A25-98CE-D68EAA131265}"/>
              </a:ext>
            </a:extLst>
          </p:cNvPr>
          <p:cNvSpPr/>
          <p:nvPr/>
        </p:nvSpPr>
        <p:spPr>
          <a:xfrm>
            <a:off x="713390" y="2884388"/>
            <a:ext cx="923883" cy="373252"/>
          </a:xfrm>
          <a:prstGeom prst="roundRect">
            <a:avLst/>
          </a:prstGeom>
          <a:solidFill>
            <a:srgbClr val="FFDEEC"/>
          </a:solidFill>
          <a:ln w="28575">
            <a:solidFill>
              <a:srgbClr val="FFDE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900">
              <a:solidFill>
                <a:schemeClr val="tx1"/>
              </a:solidFill>
            </a:endParaRP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F171EC08-76C3-4053-8831-23F95644BF3D}"/>
              </a:ext>
            </a:extLst>
          </p:cNvPr>
          <p:cNvSpPr/>
          <p:nvPr/>
        </p:nvSpPr>
        <p:spPr>
          <a:xfrm>
            <a:off x="2264632" y="2884388"/>
            <a:ext cx="923883" cy="373252"/>
          </a:xfrm>
          <a:prstGeom prst="roundRect">
            <a:avLst/>
          </a:prstGeom>
          <a:solidFill>
            <a:srgbClr val="FFDEEC"/>
          </a:solidFill>
          <a:ln w="28575">
            <a:solidFill>
              <a:srgbClr val="FFDE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900">
              <a:solidFill>
                <a:schemeClr val="tx1"/>
              </a:solidFill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suhi_p_0302_02_0009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50575"/>
            <a:ext cx="357006" cy="332665"/>
          </a:xfrm>
          <a:prstGeom prst="rect">
            <a:avLst/>
          </a:prstGeom>
        </p:spPr>
      </p:pic>
      <p:sp>
        <p:nvSpPr>
          <p:cNvPr id="8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8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4" name="Picture 12">
            <a:extLst>
              <a:ext uri="{FF2B5EF4-FFF2-40B4-BE49-F238E27FC236}">
                <a16:creationId xmlns:a16="http://schemas.microsoft.com/office/drawing/2014/main" id="{1B0D149B-B1C6-4C4D-B501-0A8BD47D8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5D630FC3-EC7F-48D0-A8A2-178829493FDE}"/>
              </a:ext>
            </a:extLst>
          </p:cNvPr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파란색 텍스트는 처음에는 안 보이다가 답 칸 클릭할 때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37E49F21-E651-4FDA-877A-65171088E9C1}"/>
              </a:ext>
            </a:extLst>
          </p:cNvPr>
          <p:cNvSpPr/>
          <p:nvPr/>
        </p:nvSpPr>
        <p:spPr>
          <a:xfrm>
            <a:off x="179512" y="513223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5D94767D-708C-49C9-AF09-1D54FA42F602}"/>
              </a:ext>
            </a:extLst>
          </p:cNvPr>
          <p:cNvSpPr/>
          <p:nvPr/>
        </p:nvSpPr>
        <p:spPr>
          <a:xfrm>
            <a:off x="4864794" y="498821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9" name="Picture 6">
            <a:extLst>
              <a:ext uri="{FF2B5EF4-FFF2-40B4-BE49-F238E27FC236}">
                <a16:creationId xmlns:a16="http://schemas.microsoft.com/office/drawing/2014/main" id="{8D599500-5BAD-4E28-99FA-C041BFFDD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12">
            <a:extLst>
              <a:ext uri="{FF2B5EF4-FFF2-40B4-BE49-F238E27FC236}">
                <a16:creationId xmlns:a16="http://schemas.microsoft.com/office/drawing/2014/main" id="{608D0677-E72F-4EEB-A767-C3BECB28A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1" name="타원 120">
            <a:extLst>
              <a:ext uri="{FF2B5EF4-FFF2-40B4-BE49-F238E27FC236}">
                <a16:creationId xmlns:a16="http://schemas.microsoft.com/office/drawing/2014/main" id="{642BCCAB-0123-4836-9DB0-1DE2A5694FC2}"/>
              </a:ext>
            </a:extLst>
          </p:cNvPr>
          <p:cNvSpPr/>
          <p:nvPr/>
        </p:nvSpPr>
        <p:spPr>
          <a:xfrm>
            <a:off x="5866667" y="498821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D20DF26-4B74-4888-B6C6-E4E70FA93DCB}"/>
              </a:ext>
            </a:extLst>
          </p:cNvPr>
          <p:cNvGrpSpPr/>
          <p:nvPr/>
        </p:nvGrpSpPr>
        <p:grpSpPr>
          <a:xfrm>
            <a:off x="4817936" y="1173049"/>
            <a:ext cx="2089647" cy="317128"/>
            <a:chOff x="5711324" y="580068"/>
            <a:chExt cx="2080125" cy="317128"/>
          </a:xfrm>
        </p:grpSpPr>
        <p:sp>
          <p:nvSpPr>
            <p:cNvPr id="45" name="순서도: 대체 처리 44">
              <a:extLst>
                <a:ext uri="{FF2B5EF4-FFF2-40B4-BE49-F238E27FC236}">
                  <a16:creationId xmlns:a16="http://schemas.microsoft.com/office/drawing/2014/main" id="{8BBC46A8-2755-4C05-BD0F-59A801012D96}"/>
                </a:ext>
              </a:extLst>
            </p:cNvPr>
            <p:cNvSpPr/>
            <p:nvPr/>
          </p:nvSpPr>
          <p:spPr>
            <a:xfrm>
              <a:off x="6448275" y="638916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46" name="순서도: 대체 처리 45">
              <a:extLst>
                <a:ext uri="{FF2B5EF4-FFF2-40B4-BE49-F238E27FC236}">
                  <a16:creationId xmlns:a16="http://schemas.microsoft.com/office/drawing/2014/main" id="{2EDD6BDB-0970-4168-BDB8-D1142146CEBC}"/>
                </a:ext>
              </a:extLst>
            </p:cNvPr>
            <p:cNvSpPr/>
            <p:nvPr/>
          </p:nvSpPr>
          <p:spPr>
            <a:xfrm>
              <a:off x="6722120" y="638916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47" name="순서도: 대체 처리 46">
              <a:extLst>
                <a:ext uri="{FF2B5EF4-FFF2-40B4-BE49-F238E27FC236}">
                  <a16:creationId xmlns:a16="http://schemas.microsoft.com/office/drawing/2014/main" id="{03FE9AD9-EFB8-45DF-A181-5A30BAAF5D2C}"/>
                </a:ext>
              </a:extLst>
            </p:cNvPr>
            <p:cNvSpPr/>
            <p:nvPr/>
          </p:nvSpPr>
          <p:spPr>
            <a:xfrm>
              <a:off x="6998144" y="638916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A829555B-D44C-49FF-B13B-F901C6726E5E}"/>
                </a:ext>
              </a:extLst>
            </p:cNvPr>
            <p:cNvSpPr/>
            <p:nvPr/>
          </p:nvSpPr>
          <p:spPr>
            <a:xfrm>
              <a:off x="7274168" y="638916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:a16="http://schemas.microsoft.com/office/drawing/2014/main" id="{E9326634-9150-4A89-9C2C-A58F7055912E}"/>
                </a:ext>
              </a:extLst>
            </p:cNvPr>
            <p:cNvSpPr/>
            <p:nvPr/>
          </p:nvSpPr>
          <p:spPr>
            <a:xfrm>
              <a:off x="7550192" y="638916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83603D6-6061-46B1-AF87-9D253E33D27B}"/>
                </a:ext>
              </a:extLst>
            </p:cNvPr>
            <p:cNvSpPr txBox="1"/>
            <p:nvPr/>
          </p:nvSpPr>
          <p:spPr>
            <a:xfrm>
              <a:off x="6446096" y="635586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E25DDC8-5618-4E82-ABE8-DC7E4BB0ABAC}"/>
                </a:ext>
              </a:extLst>
            </p:cNvPr>
            <p:cNvSpPr txBox="1"/>
            <p:nvPr/>
          </p:nvSpPr>
          <p:spPr>
            <a:xfrm>
              <a:off x="6722120" y="635586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2070B95-0913-4834-B0E0-561952D45166}"/>
                </a:ext>
              </a:extLst>
            </p:cNvPr>
            <p:cNvSpPr txBox="1"/>
            <p:nvPr/>
          </p:nvSpPr>
          <p:spPr>
            <a:xfrm>
              <a:off x="6995965" y="635586"/>
              <a:ext cx="241257" cy="261610"/>
            </a:xfrm>
            <a:prstGeom prst="rect">
              <a:avLst/>
            </a:prstGeom>
            <a:solidFill>
              <a:srgbClr val="77933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3D5A95D-98E2-44A3-9B78-1FF0B6A21C95}"/>
                </a:ext>
              </a:extLst>
            </p:cNvPr>
            <p:cNvSpPr txBox="1"/>
            <p:nvPr/>
          </p:nvSpPr>
          <p:spPr>
            <a:xfrm>
              <a:off x="7274167" y="635586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C83EB3D-CC6F-4744-BB18-257BE4126FF4}"/>
                </a:ext>
              </a:extLst>
            </p:cNvPr>
            <p:cNvSpPr txBox="1"/>
            <p:nvPr/>
          </p:nvSpPr>
          <p:spPr>
            <a:xfrm>
              <a:off x="7550190" y="635586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3FFEE853-2375-49D9-AD2B-1FBB157F324E}"/>
                </a:ext>
              </a:extLst>
            </p:cNvPr>
            <p:cNvGrpSpPr/>
            <p:nvPr/>
          </p:nvGrpSpPr>
          <p:grpSpPr>
            <a:xfrm>
              <a:off x="5711324" y="580068"/>
              <a:ext cx="729605" cy="313547"/>
              <a:chOff x="5354413" y="-662792"/>
              <a:chExt cx="729605" cy="313547"/>
            </a:xfrm>
          </p:grpSpPr>
          <p:sp>
            <p:nvSpPr>
              <p:cNvPr id="65" name="순서도: 대체 처리 64">
                <a:extLst>
                  <a:ext uri="{FF2B5EF4-FFF2-40B4-BE49-F238E27FC236}">
                    <a16:creationId xmlns:a16="http://schemas.microsoft.com/office/drawing/2014/main" id="{A5E3DAF7-786D-4A42-AEC9-141CE3A4C465}"/>
                  </a:ext>
                </a:extLst>
              </p:cNvPr>
              <p:cNvSpPr/>
              <p:nvPr/>
            </p:nvSpPr>
            <p:spPr>
              <a:xfrm>
                <a:off x="5379657" y="-607112"/>
                <a:ext cx="679119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31BD519-35C5-4D41-848C-225D2D8B65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54413" y="-662792"/>
                <a:ext cx="72960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개념 정리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68" name="TextBox 43">
            <a:extLst>
              <a:ext uri="{FF2B5EF4-FFF2-40B4-BE49-F238E27FC236}">
                <a16:creationId xmlns:a16="http://schemas.microsoft.com/office/drawing/2014/main" id="{BCD022F6-2EF0-45B6-A598-493C5DE43C99}"/>
              </a:ext>
            </a:extLst>
          </p:cNvPr>
          <p:cNvSpPr txBox="1"/>
          <p:nvPr/>
        </p:nvSpPr>
        <p:spPr>
          <a:xfrm>
            <a:off x="592406" y="1625460"/>
            <a:ext cx="63591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몫의 크기를 비교하여        안에     </a:t>
            </a:r>
            <a:r>
              <a:rPr lang="en-US" altLang="ko-KR" sz="19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    ,   </a:t>
            </a:r>
            <a:r>
              <a:rPr lang="ko-KR" altLang="en-US" sz="19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알맞게 </a:t>
            </a:r>
            <a:r>
              <a:rPr lang="ko-KR" altLang="en-US" sz="1900" spc="-15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써넣으세요</a:t>
            </a:r>
            <a:r>
              <a:rPr lang="en-US" altLang="ko-KR" sz="1900" spc="-15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2">
            <a:extLst>
              <a:ext uri="{FF2B5EF4-FFF2-40B4-BE49-F238E27FC236}">
                <a16:creationId xmlns:a16="http://schemas.microsoft.com/office/drawing/2014/main" id="{FC927709-0EA7-4A49-9845-C0C29B862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071" y="1625460"/>
            <a:ext cx="370825" cy="3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Picture 1" descr="D:\[초등] 교과학습\2021년 1학기\1-4학년 21년 1학기 개발물\suh_0201_01_0001\common\contents\images\math\inequalIcon.png">
            <a:extLst>
              <a:ext uri="{FF2B5EF4-FFF2-40B4-BE49-F238E27FC236}">
                <a16:creationId xmlns:a16="http://schemas.microsoft.com/office/drawing/2014/main" id="{F20998B5-F35D-438C-9055-90D230657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450" y="1678123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 descr="D:\[초등] 교과학습\2021년 1학기\1-4학년 21년 1학기 개발물\suh_0201_01_0001\common\contents\images\math\inequalIcon_2.png">
            <a:extLst>
              <a:ext uri="{FF2B5EF4-FFF2-40B4-BE49-F238E27FC236}">
                <a16:creationId xmlns:a16="http://schemas.microsoft.com/office/drawing/2014/main" id="{3CF613D8-E429-4018-976E-CCC8772EE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386" y="1663497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3" descr="D:\[초등] 교과학습\2021년 1학기\1-4학년 21년 1학기 개발물\suh_0201_01_0001\common\contents\images\math\equalIcon.png">
            <a:extLst>
              <a:ext uri="{FF2B5EF4-FFF2-40B4-BE49-F238E27FC236}">
                <a16:creationId xmlns:a16="http://schemas.microsoft.com/office/drawing/2014/main" id="{416FE530-49EC-49F2-9861-9524245DB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312" y="1763102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43">
            <a:extLst>
              <a:ext uri="{FF2B5EF4-FFF2-40B4-BE49-F238E27FC236}">
                <a16:creationId xmlns:a16="http://schemas.microsoft.com/office/drawing/2014/main" id="{D7AA3DF6-45FD-4D6D-B7C2-167F0BE7FE6C}"/>
              </a:ext>
            </a:extLst>
          </p:cNvPr>
          <p:cNvSpPr txBox="1"/>
          <p:nvPr/>
        </p:nvSpPr>
        <p:spPr>
          <a:xfrm>
            <a:off x="717296" y="2884389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792÷6</a:t>
            </a:r>
          </a:p>
        </p:txBody>
      </p:sp>
      <p:sp>
        <p:nvSpPr>
          <p:cNvPr id="80" name="TextBox 43">
            <a:extLst>
              <a:ext uri="{FF2B5EF4-FFF2-40B4-BE49-F238E27FC236}">
                <a16:creationId xmlns:a16="http://schemas.microsoft.com/office/drawing/2014/main" id="{039A6254-68A0-41D7-94B4-D73B28B31170}"/>
              </a:ext>
            </a:extLst>
          </p:cNvPr>
          <p:cNvSpPr txBox="1"/>
          <p:nvPr/>
        </p:nvSpPr>
        <p:spPr>
          <a:xfrm>
            <a:off x="732790" y="3185540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132</a:t>
            </a:r>
          </a:p>
        </p:txBody>
      </p:sp>
      <p:sp>
        <p:nvSpPr>
          <p:cNvPr id="83" name="TextBox 43">
            <a:extLst>
              <a:ext uri="{FF2B5EF4-FFF2-40B4-BE49-F238E27FC236}">
                <a16:creationId xmlns:a16="http://schemas.microsoft.com/office/drawing/2014/main" id="{DC72682F-89E2-40D6-885A-7AD5FE410BD2}"/>
              </a:ext>
            </a:extLst>
          </p:cNvPr>
          <p:cNvSpPr txBox="1"/>
          <p:nvPr/>
        </p:nvSpPr>
        <p:spPr>
          <a:xfrm>
            <a:off x="2268539" y="3185540"/>
            <a:ext cx="91165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146</a:t>
            </a: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CEBEE97A-A6CB-40E9-A5E8-1A514850E3C9}"/>
              </a:ext>
            </a:extLst>
          </p:cNvPr>
          <p:cNvSpPr/>
          <p:nvPr/>
        </p:nvSpPr>
        <p:spPr>
          <a:xfrm>
            <a:off x="544475" y="32318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5" name="Picture 4">
            <a:extLst>
              <a:ext uri="{FF2B5EF4-FFF2-40B4-BE49-F238E27FC236}">
                <a16:creationId xmlns:a16="http://schemas.microsoft.com/office/drawing/2014/main" id="{485EB8A9-96E1-470F-98E0-86B66D0EA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71406" y="2884388"/>
            <a:ext cx="364365" cy="373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4">
            <a:extLst>
              <a:ext uri="{FF2B5EF4-FFF2-40B4-BE49-F238E27FC236}">
                <a16:creationId xmlns:a16="http://schemas.microsoft.com/office/drawing/2014/main" id="{B32D5A63-BFD1-4E01-BDCF-7433878C2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909" y="274750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TextBox 43">
            <a:extLst>
              <a:ext uri="{FF2B5EF4-FFF2-40B4-BE49-F238E27FC236}">
                <a16:creationId xmlns:a16="http://schemas.microsoft.com/office/drawing/2014/main" id="{E980FB8A-E0C1-4242-8258-D756884A4F32}"/>
              </a:ext>
            </a:extLst>
          </p:cNvPr>
          <p:cNvSpPr txBox="1"/>
          <p:nvPr/>
        </p:nvSpPr>
        <p:spPr>
          <a:xfrm>
            <a:off x="2268538" y="2884389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438÷3</a:t>
            </a: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3C6EBE9F-B39F-4FD7-9BB3-5C53D346BA08}"/>
              </a:ext>
            </a:extLst>
          </p:cNvPr>
          <p:cNvSpPr/>
          <p:nvPr/>
        </p:nvSpPr>
        <p:spPr>
          <a:xfrm>
            <a:off x="3848714" y="2884388"/>
            <a:ext cx="923883" cy="373252"/>
          </a:xfrm>
          <a:prstGeom prst="roundRect">
            <a:avLst/>
          </a:prstGeom>
          <a:solidFill>
            <a:srgbClr val="D2F1FF"/>
          </a:solidFill>
          <a:ln w="28575">
            <a:solidFill>
              <a:srgbClr val="D2F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900">
              <a:solidFill>
                <a:schemeClr val="tx1"/>
              </a:solidFill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85F12725-924E-4502-8488-506E81ACB633}"/>
              </a:ext>
            </a:extLst>
          </p:cNvPr>
          <p:cNvSpPr/>
          <p:nvPr/>
        </p:nvSpPr>
        <p:spPr>
          <a:xfrm>
            <a:off x="5399956" y="2884388"/>
            <a:ext cx="923883" cy="373252"/>
          </a:xfrm>
          <a:prstGeom prst="roundRect">
            <a:avLst/>
          </a:prstGeom>
          <a:solidFill>
            <a:srgbClr val="D2F1FF"/>
          </a:solidFill>
          <a:ln w="28575">
            <a:solidFill>
              <a:srgbClr val="D2F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solidFill>
                <a:schemeClr val="tx1"/>
              </a:solidFill>
            </a:endParaRPr>
          </a:p>
        </p:txBody>
      </p:sp>
      <p:sp>
        <p:nvSpPr>
          <p:cNvPr id="110" name="TextBox 43">
            <a:extLst>
              <a:ext uri="{FF2B5EF4-FFF2-40B4-BE49-F238E27FC236}">
                <a16:creationId xmlns:a16="http://schemas.microsoft.com/office/drawing/2014/main" id="{A094E826-A69E-4CB4-AE2E-906C8A2F9774}"/>
              </a:ext>
            </a:extLst>
          </p:cNvPr>
          <p:cNvSpPr txBox="1"/>
          <p:nvPr/>
        </p:nvSpPr>
        <p:spPr>
          <a:xfrm>
            <a:off x="3852620" y="2884389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369÷3</a:t>
            </a:r>
          </a:p>
        </p:txBody>
      </p:sp>
      <p:pic>
        <p:nvPicPr>
          <p:cNvPr id="122" name="Picture 4">
            <a:extLst>
              <a:ext uri="{FF2B5EF4-FFF2-40B4-BE49-F238E27FC236}">
                <a16:creationId xmlns:a16="http://schemas.microsoft.com/office/drawing/2014/main" id="{E53C8B88-3F81-4E86-847E-413CB96F9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233" y="274750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3" name="TextBox 43">
            <a:extLst>
              <a:ext uri="{FF2B5EF4-FFF2-40B4-BE49-F238E27FC236}">
                <a16:creationId xmlns:a16="http://schemas.microsoft.com/office/drawing/2014/main" id="{6DE171FE-D85B-4557-BB14-8C4E5EB59636}"/>
              </a:ext>
            </a:extLst>
          </p:cNvPr>
          <p:cNvSpPr txBox="1"/>
          <p:nvPr/>
        </p:nvSpPr>
        <p:spPr>
          <a:xfrm>
            <a:off x="5403862" y="2884389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484÷4</a:t>
            </a: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1AF369E5-1039-45B4-8518-9E57587106E6}"/>
              </a:ext>
            </a:extLst>
          </p:cNvPr>
          <p:cNvSpPr/>
          <p:nvPr/>
        </p:nvSpPr>
        <p:spPr>
          <a:xfrm>
            <a:off x="2114410" y="32318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TextBox 43">
            <a:extLst>
              <a:ext uri="{FF2B5EF4-FFF2-40B4-BE49-F238E27FC236}">
                <a16:creationId xmlns:a16="http://schemas.microsoft.com/office/drawing/2014/main" id="{041BE1EE-E662-40AA-85BF-E1444E4AC689}"/>
              </a:ext>
            </a:extLst>
          </p:cNvPr>
          <p:cNvSpPr txBox="1"/>
          <p:nvPr/>
        </p:nvSpPr>
        <p:spPr>
          <a:xfrm>
            <a:off x="3846256" y="3185540"/>
            <a:ext cx="91165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123</a:t>
            </a: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EB91D8E1-A982-4FFD-A524-B2997D510395}"/>
              </a:ext>
            </a:extLst>
          </p:cNvPr>
          <p:cNvSpPr/>
          <p:nvPr/>
        </p:nvSpPr>
        <p:spPr>
          <a:xfrm>
            <a:off x="3692127" y="32318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TextBox 43">
            <a:extLst>
              <a:ext uri="{FF2B5EF4-FFF2-40B4-BE49-F238E27FC236}">
                <a16:creationId xmlns:a16="http://schemas.microsoft.com/office/drawing/2014/main" id="{270A7149-EAC8-491C-8112-B7A1DA996307}"/>
              </a:ext>
            </a:extLst>
          </p:cNvPr>
          <p:cNvSpPr txBox="1"/>
          <p:nvPr/>
        </p:nvSpPr>
        <p:spPr>
          <a:xfrm>
            <a:off x="5395039" y="3185540"/>
            <a:ext cx="91165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121</a:t>
            </a: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92D8F7EF-8B34-4211-BCA6-A192660F4351}"/>
              </a:ext>
            </a:extLst>
          </p:cNvPr>
          <p:cNvSpPr/>
          <p:nvPr/>
        </p:nvSpPr>
        <p:spPr>
          <a:xfrm>
            <a:off x="5240910" y="32318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907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3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(3-2-2)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_09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파란색 텍스트는 처음에는 안 보이다가 답 칸 클릭하면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suhi_p_0302_02_0009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430662" y="52328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391048"/>
            <a:ext cx="357006" cy="340779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387224"/>
            <a:ext cx="357006" cy="332665"/>
          </a:xfrm>
          <a:prstGeom prst="rect">
            <a:avLst/>
          </a:prstGeom>
        </p:spPr>
      </p:pic>
      <p:pic>
        <p:nvPicPr>
          <p:cNvPr id="30" name="Picture 4">
            <a:extLst>
              <a:ext uri="{FF2B5EF4-FFF2-40B4-BE49-F238E27FC236}">
                <a16:creationId xmlns:a16="http://schemas.microsoft.com/office/drawing/2014/main" id="{EAD8A29F-4383-4676-8C32-491C230C6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730" y="2623316"/>
            <a:ext cx="364365" cy="373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E3734C36-A45A-42A0-845D-D2EE44E7DF2D}"/>
              </a:ext>
            </a:extLst>
          </p:cNvPr>
          <p:cNvSpPr/>
          <p:nvPr/>
        </p:nvSpPr>
        <p:spPr>
          <a:xfrm>
            <a:off x="713390" y="2623316"/>
            <a:ext cx="923883" cy="373252"/>
          </a:xfrm>
          <a:prstGeom prst="roundRect">
            <a:avLst/>
          </a:prstGeom>
          <a:solidFill>
            <a:srgbClr val="FFDEEC"/>
          </a:solidFill>
          <a:ln w="28575">
            <a:solidFill>
              <a:srgbClr val="FFDE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90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E48085AD-1EF7-4DD7-8890-932BD4B7B38D}"/>
              </a:ext>
            </a:extLst>
          </p:cNvPr>
          <p:cNvSpPr/>
          <p:nvPr/>
        </p:nvSpPr>
        <p:spPr>
          <a:xfrm>
            <a:off x="2264632" y="2623316"/>
            <a:ext cx="923883" cy="373252"/>
          </a:xfrm>
          <a:prstGeom prst="roundRect">
            <a:avLst/>
          </a:prstGeom>
          <a:solidFill>
            <a:srgbClr val="FFDEEC"/>
          </a:solidFill>
          <a:ln w="28575">
            <a:solidFill>
              <a:srgbClr val="FFDE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900">
              <a:solidFill>
                <a:schemeClr val="tx1"/>
              </a:solidFill>
            </a:endParaRPr>
          </a:p>
        </p:txBody>
      </p:sp>
      <p:sp>
        <p:nvSpPr>
          <p:cNvPr id="34" name="TextBox 43">
            <a:extLst>
              <a:ext uri="{FF2B5EF4-FFF2-40B4-BE49-F238E27FC236}">
                <a16:creationId xmlns:a16="http://schemas.microsoft.com/office/drawing/2014/main" id="{63C13AE6-367B-4DEA-9DAC-E8EC3BD4C4C1}"/>
              </a:ext>
            </a:extLst>
          </p:cNvPr>
          <p:cNvSpPr txBox="1"/>
          <p:nvPr/>
        </p:nvSpPr>
        <p:spPr>
          <a:xfrm>
            <a:off x="592406" y="1364388"/>
            <a:ext cx="63591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몫의 크기를 비교하여        안에     </a:t>
            </a:r>
            <a:r>
              <a:rPr lang="en-US" altLang="ko-KR" sz="19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    ,   </a:t>
            </a:r>
            <a:r>
              <a:rPr lang="ko-KR" altLang="en-US" sz="19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알맞게 </a:t>
            </a:r>
            <a:r>
              <a:rPr lang="ko-KR" altLang="en-US" sz="1900" spc="-15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써넣으세요</a:t>
            </a:r>
            <a:r>
              <a:rPr lang="en-US" altLang="ko-KR" sz="1900" spc="-15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DF226441-F874-4372-ABE7-1AAE3A429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071" y="1364388"/>
            <a:ext cx="370825" cy="3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1" descr="D:\[초등] 교과학습\2021년 1학기\1-4학년 21년 1학기 개발물\suh_0201_01_0001\common\contents\images\math\inequalIcon.png">
            <a:extLst>
              <a:ext uri="{FF2B5EF4-FFF2-40B4-BE49-F238E27FC236}">
                <a16:creationId xmlns:a16="http://schemas.microsoft.com/office/drawing/2014/main" id="{8D3D2C9B-6D81-46BD-AA1C-EA2FE13C1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450" y="1417051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:\[초등] 교과학습\2021년 1학기\1-4학년 21년 1학기 개발물\suh_0201_01_0001\common\contents\images\math\inequalIcon_2.png">
            <a:extLst>
              <a:ext uri="{FF2B5EF4-FFF2-40B4-BE49-F238E27FC236}">
                <a16:creationId xmlns:a16="http://schemas.microsoft.com/office/drawing/2014/main" id="{3EFA3C9B-C1B6-4731-9587-81C8C6132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386" y="1402425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" descr="D:\[초등] 교과학습\2021년 1학기\1-4학년 21년 1학기 개발물\suh_0201_01_0001\common\contents\images\math\equalIcon.png">
            <a:extLst>
              <a:ext uri="{FF2B5EF4-FFF2-40B4-BE49-F238E27FC236}">
                <a16:creationId xmlns:a16="http://schemas.microsoft.com/office/drawing/2014/main" id="{89930CCE-CB93-4D68-9B76-80F7612C7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312" y="1502030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43">
            <a:extLst>
              <a:ext uri="{FF2B5EF4-FFF2-40B4-BE49-F238E27FC236}">
                <a16:creationId xmlns:a16="http://schemas.microsoft.com/office/drawing/2014/main" id="{6F8D4658-18F0-4FBA-952D-923B6B524B8B}"/>
              </a:ext>
            </a:extLst>
          </p:cNvPr>
          <p:cNvSpPr txBox="1"/>
          <p:nvPr/>
        </p:nvSpPr>
        <p:spPr>
          <a:xfrm>
            <a:off x="717296" y="2623317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786÷6</a:t>
            </a:r>
          </a:p>
        </p:txBody>
      </p:sp>
      <p:sp>
        <p:nvSpPr>
          <p:cNvPr id="40" name="TextBox 43">
            <a:extLst>
              <a:ext uri="{FF2B5EF4-FFF2-40B4-BE49-F238E27FC236}">
                <a16:creationId xmlns:a16="http://schemas.microsoft.com/office/drawing/2014/main" id="{5A4B50FA-57D6-4C50-AF65-3345D0C70CA3}"/>
              </a:ext>
            </a:extLst>
          </p:cNvPr>
          <p:cNvSpPr txBox="1"/>
          <p:nvPr/>
        </p:nvSpPr>
        <p:spPr>
          <a:xfrm>
            <a:off x="732790" y="2924468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131</a:t>
            </a:r>
          </a:p>
        </p:txBody>
      </p:sp>
      <p:sp>
        <p:nvSpPr>
          <p:cNvPr id="41" name="TextBox 43">
            <a:extLst>
              <a:ext uri="{FF2B5EF4-FFF2-40B4-BE49-F238E27FC236}">
                <a16:creationId xmlns:a16="http://schemas.microsoft.com/office/drawing/2014/main" id="{28BFB571-7293-40C3-9733-327CB30C5406}"/>
              </a:ext>
            </a:extLst>
          </p:cNvPr>
          <p:cNvSpPr txBox="1"/>
          <p:nvPr/>
        </p:nvSpPr>
        <p:spPr>
          <a:xfrm>
            <a:off x="2268539" y="2924468"/>
            <a:ext cx="91165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145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3A415BD6-B453-4F51-853B-2CE1BAECB663}"/>
              </a:ext>
            </a:extLst>
          </p:cNvPr>
          <p:cNvSpPr/>
          <p:nvPr/>
        </p:nvSpPr>
        <p:spPr>
          <a:xfrm>
            <a:off x="544475" y="29707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4">
            <a:extLst>
              <a:ext uri="{FF2B5EF4-FFF2-40B4-BE49-F238E27FC236}">
                <a16:creationId xmlns:a16="http://schemas.microsoft.com/office/drawing/2014/main" id="{F5B87C3A-AEA7-4863-919B-2FDFCBBEF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71406" y="2623316"/>
            <a:ext cx="364365" cy="373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4">
            <a:extLst>
              <a:ext uri="{FF2B5EF4-FFF2-40B4-BE49-F238E27FC236}">
                <a16:creationId xmlns:a16="http://schemas.microsoft.com/office/drawing/2014/main" id="{CCBC9A43-BFD3-43F4-A29A-6279DC195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909" y="248643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3">
            <a:extLst>
              <a:ext uri="{FF2B5EF4-FFF2-40B4-BE49-F238E27FC236}">
                <a16:creationId xmlns:a16="http://schemas.microsoft.com/office/drawing/2014/main" id="{6D6351EB-BEA5-44BE-A0AA-C107E7683934}"/>
              </a:ext>
            </a:extLst>
          </p:cNvPr>
          <p:cNvSpPr txBox="1"/>
          <p:nvPr/>
        </p:nvSpPr>
        <p:spPr>
          <a:xfrm>
            <a:off x="2268538" y="2623317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435÷3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DC99A59-6CC7-469A-B259-CC4B4C037793}"/>
              </a:ext>
            </a:extLst>
          </p:cNvPr>
          <p:cNvSpPr/>
          <p:nvPr/>
        </p:nvSpPr>
        <p:spPr>
          <a:xfrm>
            <a:off x="3848714" y="2623316"/>
            <a:ext cx="923883" cy="373252"/>
          </a:xfrm>
          <a:prstGeom prst="roundRect">
            <a:avLst/>
          </a:prstGeom>
          <a:solidFill>
            <a:srgbClr val="D2F1FF"/>
          </a:solidFill>
          <a:ln w="28575">
            <a:solidFill>
              <a:srgbClr val="D2F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900">
              <a:solidFill>
                <a:schemeClr val="tx1"/>
              </a:solidFill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4B97581D-7172-4239-ABA0-956456E5DE52}"/>
              </a:ext>
            </a:extLst>
          </p:cNvPr>
          <p:cNvSpPr/>
          <p:nvPr/>
        </p:nvSpPr>
        <p:spPr>
          <a:xfrm>
            <a:off x="5399956" y="2623316"/>
            <a:ext cx="923883" cy="373252"/>
          </a:xfrm>
          <a:prstGeom prst="roundRect">
            <a:avLst/>
          </a:prstGeom>
          <a:solidFill>
            <a:srgbClr val="D2F1FF"/>
          </a:solidFill>
          <a:ln w="28575">
            <a:solidFill>
              <a:srgbClr val="D2F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solidFill>
                <a:schemeClr val="tx1"/>
              </a:solidFill>
            </a:endParaRPr>
          </a:p>
        </p:txBody>
      </p:sp>
      <p:sp>
        <p:nvSpPr>
          <p:cNvPr id="51" name="TextBox 43">
            <a:extLst>
              <a:ext uri="{FF2B5EF4-FFF2-40B4-BE49-F238E27FC236}">
                <a16:creationId xmlns:a16="http://schemas.microsoft.com/office/drawing/2014/main" id="{D275D290-1763-478C-9DDD-57948C384C8C}"/>
              </a:ext>
            </a:extLst>
          </p:cNvPr>
          <p:cNvSpPr txBox="1"/>
          <p:nvPr/>
        </p:nvSpPr>
        <p:spPr>
          <a:xfrm>
            <a:off x="3852620" y="2623317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366÷3</a:t>
            </a:r>
          </a:p>
        </p:txBody>
      </p:sp>
      <p:pic>
        <p:nvPicPr>
          <p:cNvPr id="52" name="Picture 4">
            <a:extLst>
              <a:ext uri="{FF2B5EF4-FFF2-40B4-BE49-F238E27FC236}">
                <a16:creationId xmlns:a16="http://schemas.microsoft.com/office/drawing/2014/main" id="{B37B3D6D-657D-4E61-A6A9-7DBFD4DEE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233" y="248643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43">
            <a:extLst>
              <a:ext uri="{FF2B5EF4-FFF2-40B4-BE49-F238E27FC236}">
                <a16:creationId xmlns:a16="http://schemas.microsoft.com/office/drawing/2014/main" id="{F0A5A92C-3EA1-4068-BE66-B3FE3C5B3858}"/>
              </a:ext>
            </a:extLst>
          </p:cNvPr>
          <p:cNvSpPr txBox="1"/>
          <p:nvPr/>
        </p:nvSpPr>
        <p:spPr>
          <a:xfrm>
            <a:off x="5403862" y="2623317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480÷4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A1E6C05C-E44E-4B4B-90D2-EE74B31AB783}"/>
              </a:ext>
            </a:extLst>
          </p:cNvPr>
          <p:cNvSpPr/>
          <p:nvPr/>
        </p:nvSpPr>
        <p:spPr>
          <a:xfrm>
            <a:off x="2114410" y="29707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43">
            <a:extLst>
              <a:ext uri="{FF2B5EF4-FFF2-40B4-BE49-F238E27FC236}">
                <a16:creationId xmlns:a16="http://schemas.microsoft.com/office/drawing/2014/main" id="{BE3BF29D-1509-44F0-9D41-D14E93BB20D3}"/>
              </a:ext>
            </a:extLst>
          </p:cNvPr>
          <p:cNvSpPr txBox="1"/>
          <p:nvPr/>
        </p:nvSpPr>
        <p:spPr>
          <a:xfrm>
            <a:off x="3846256" y="2924468"/>
            <a:ext cx="91165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122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9FC88AF8-1D12-4E60-8A35-0E0E5333608C}"/>
              </a:ext>
            </a:extLst>
          </p:cNvPr>
          <p:cNvSpPr/>
          <p:nvPr/>
        </p:nvSpPr>
        <p:spPr>
          <a:xfrm>
            <a:off x="3692127" y="29707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43">
            <a:extLst>
              <a:ext uri="{FF2B5EF4-FFF2-40B4-BE49-F238E27FC236}">
                <a16:creationId xmlns:a16="http://schemas.microsoft.com/office/drawing/2014/main" id="{DD7B702C-E256-4B5E-925B-9E951EF40AFA}"/>
              </a:ext>
            </a:extLst>
          </p:cNvPr>
          <p:cNvSpPr txBox="1"/>
          <p:nvPr/>
        </p:nvSpPr>
        <p:spPr>
          <a:xfrm>
            <a:off x="5395039" y="2924468"/>
            <a:ext cx="91165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120</a:t>
            </a: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FFBFAE55-29AA-4EB0-8500-67C26425861A}"/>
              </a:ext>
            </a:extLst>
          </p:cNvPr>
          <p:cNvSpPr/>
          <p:nvPr/>
        </p:nvSpPr>
        <p:spPr>
          <a:xfrm>
            <a:off x="5240910" y="29707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4738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4">
            <a:extLst>
              <a:ext uri="{FF2B5EF4-FFF2-40B4-BE49-F238E27FC236}">
                <a16:creationId xmlns:a16="http://schemas.microsoft.com/office/drawing/2014/main" id="{4B2E9C01-6BD8-46C2-95E6-A76111170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730" y="2884388"/>
            <a:ext cx="364365" cy="373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B57BAB6-A3E6-4A25-98CE-D68EAA131265}"/>
              </a:ext>
            </a:extLst>
          </p:cNvPr>
          <p:cNvSpPr/>
          <p:nvPr/>
        </p:nvSpPr>
        <p:spPr>
          <a:xfrm>
            <a:off x="713390" y="2884388"/>
            <a:ext cx="923883" cy="373252"/>
          </a:xfrm>
          <a:prstGeom prst="roundRect">
            <a:avLst/>
          </a:prstGeom>
          <a:solidFill>
            <a:srgbClr val="FFDEEC"/>
          </a:solidFill>
          <a:ln w="28575">
            <a:solidFill>
              <a:srgbClr val="FFDE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900">
              <a:solidFill>
                <a:schemeClr val="tx1"/>
              </a:solidFill>
            </a:endParaRP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F171EC08-76C3-4053-8831-23F95644BF3D}"/>
              </a:ext>
            </a:extLst>
          </p:cNvPr>
          <p:cNvSpPr/>
          <p:nvPr/>
        </p:nvSpPr>
        <p:spPr>
          <a:xfrm>
            <a:off x="2264632" y="2884388"/>
            <a:ext cx="923883" cy="373252"/>
          </a:xfrm>
          <a:prstGeom prst="roundRect">
            <a:avLst/>
          </a:prstGeom>
          <a:solidFill>
            <a:srgbClr val="FFDEEC"/>
          </a:solidFill>
          <a:ln w="28575">
            <a:solidFill>
              <a:srgbClr val="FFDE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900">
              <a:solidFill>
                <a:schemeClr val="tx1"/>
              </a:solidFill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suhi_p_0302_02_0009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50575"/>
            <a:ext cx="357006" cy="332665"/>
          </a:xfrm>
          <a:prstGeom prst="rect">
            <a:avLst/>
          </a:prstGeom>
        </p:spPr>
      </p:pic>
      <p:sp>
        <p:nvSpPr>
          <p:cNvPr id="8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8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4" name="Picture 12">
            <a:extLst>
              <a:ext uri="{FF2B5EF4-FFF2-40B4-BE49-F238E27FC236}">
                <a16:creationId xmlns:a16="http://schemas.microsoft.com/office/drawing/2014/main" id="{1B0D149B-B1C6-4C4D-B501-0A8BD47D8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" name="Picture 6">
            <a:extLst>
              <a:ext uri="{FF2B5EF4-FFF2-40B4-BE49-F238E27FC236}">
                <a16:creationId xmlns:a16="http://schemas.microsoft.com/office/drawing/2014/main" id="{8D599500-5BAD-4E28-99FA-C041BFFDD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12">
            <a:extLst>
              <a:ext uri="{FF2B5EF4-FFF2-40B4-BE49-F238E27FC236}">
                <a16:creationId xmlns:a16="http://schemas.microsoft.com/office/drawing/2014/main" id="{608D0677-E72F-4EEB-A767-C3BECB28A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D20DF26-4B74-4888-B6C6-E4E70FA93DCB}"/>
              </a:ext>
            </a:extLst>
          </p:cNvPr>
          <p:cNvGrpSpPr/>
          <p:nvPr/>
        </p:nvGrpSpPr>
        <p:grpSpPr>
          <a:xfrm>
            <a:off x="4817936" y="1173049"/>
            <a:ext cx="2089647" cy="317128"/>
            <a:chOff x="5711324" y="580068"/>
            <a:chExt cx="2080125" cy="317128"/>
          </a:xfrm>
        </p:grpSpPr>
        <p:sp>
          <p:nvSpPr>
            <p:cNvPr id="45" name="순서도: 대체 처리 44">
              <a:extLst>
                <a:ext uri="{FF2B5EF4-FFF2-40B4-BE49-F238E27FC236}">
                  <a16:creationId xmlns:a16="http://schemas.microsoft.com/office/drawing/2014/main" id="{8BBC46A8-2755-4C05-BD0F-59A801012D96}"/>
                </a:ext>
              </a:extLst>
            </p:cNvPr>
            <p:cNvSpPr/>
            <p:nvPr/>
          </p:nvSpPr>
          <p:spPr>
            <a:xfrm>
              <a:off x="6448275" y="638916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46" name="순서도: 대체 처리 45">
              <a:extLst>
                <a:ext uri="{FF2B5EF4-FFF2-40B4-BE49-F238E27FC236}">
                  <a16:creationId xmlns:a16="http://schemas.microsoft.com/office/drawing/2014/main" id="{2EDD6BDB-0970-4168-BDB8-D1142146CEBC}"/>
                </a:ext>
              </a:extLst>
            </p:cNvPr>
            <p:cNvSpPr/>
            <p:nvPr/>
          </p:nvSpPr>
          <p:spPr>
            <a:xfrm>
              <a:off x="6722120" y="638916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47" name="순서도: 대체 처리 46">
              <a:extLst>
                <a:ext uri="{FF2B5EF4-FFF2-40B4-BE49-F238E27FC236}">
                  <a16:creationId xmlns:a16="http://schemas.microsoft.com/office/drawing/2014/main" id="{03FE9AD9-EFB8-45DF-A181-5A30BAAF5D2C}"/>
                </a:ext>
              </a:extLst>
            </p:cNvPr>
            <p:cNvSpPr/>
            <p:nvPr/>
          </p:nvSpPr>
          <p:spPr>
            <a:xfrm>
              <a:off x="6998144" y="638916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A829555B-D44C-49FF-B13B-F901C6726E5E}"/>
                </a:ext>
              </a:extLst>
            </p:cNvPr>
            <p:cNvSpPr/>
            <p:nvPr/>
          </p:nvSpPr>
          <p:spPr>
            <a:xfrm>
              <a:off x="7274168" y="638916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:a16="http://schemas.microsoft.com/office/drawing/2014/main" id="{E9326634-9150-4A89-9C2C-A58F7055912E}"/>
                </a:ext>
              </a:extLst>
            </p:cNvPr>
            <p:cNvSpPr/>
            <p:nvPr/>
          </p:nvSpPr>
          <p:spPr>
            <a:xfrm>
              <a:off x="7550192" y="638916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83603D6-6061-46B1-AF87-9D253E33D27B}"/>
                </a:ext>
              </a:extLst>
            </p:cNvPr>
            <p:cNvSpPr txBox="1"/>
            <p:nvPr/>
          </p:nvSpPr>
          <p:spPr>
            <a:xfrm>
              <a:off x="6446096" y="635586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E25DDC8-5618-4E82-ABE8-DC7E4BB0ABAC}"/>
                </a:ext>
              </a:extLst>
            </p:cNvPr>
            <p:cNvSpPr txBox="1"/>
            <p:nvPr/>
          </p:nvSpPr>
          <p:spPr>
            <a:xfrm>
              <a:off x="6722120" y="635586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2070B95-0913-4834-B0E0-561952D45166}"/>
                </a:ext>
              </a:extLst>
            </p:cNvPr>
            <p:cNvSpPr txBox="1"/>
            <p:nvPr/>
          </p:nvSpPr>
          <p:spPr>
            <a:xfrm>
              <a:off x="6995965" y="635586"/>
              <a:ext cx="241257" cy="261610"/>
            </a:xfrm>
            <a:prstGeom prst="rect">
              <a:avLst/>
            </a:prstGeom>
            <a:solidFill>
              <a:srgbClr val="77933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3D5A95D-98E2-44A3-9B78-1FF0B6A21C95}"/>
                </a:ext>
              </a:extLst>
            </p:cNvPr>
            <p:cNvSpPr txBox="1"/>
            <p:nvPr/>
          </p:nvSpPr>
          <p:spPr>
            <a:xfrm>
              <a:off x="7274167" y="635586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C83EB3D-CC6F-4744-BB18-257BE4126FF4}"/>
                </a:ext>
              </a:extLst>
            </p:cNvPr>
            <p:cNvSpPr txBox="1"/>
            <p:nvPr/>
          </p:nvSpPr>
          <p:spPr>
            <a:xfrm>
              <a:off x="7550190" y="635586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3FFEE853-2375-49D9-AD2B-1FBB157F324E}"/>
                </a:ext>
              </a:extLst>
            </p:cNvPr>
            <p:cNvGrpSpPr/>
            <p:nvPr/>
          </p:nvGrpSpPr>
          <p:grpSpPr>
            <a:xfrm>
              <a:off x="5711324" y="580068"/>
              <a:ext cx="729605" cy="313547"/>
              <a:chOff x="5354413" y="-662792"/>
              <a:chExt cx="729605" cy="313547"/>
            </a:xfrm>
          </p:grpSpPr>
          <p:sp>
            <p:nvSpPr>
              <p:cNvPr id="65" name="순서도: 대체 처리 64">
                <a:extLst>
                  <a:ext uri="{FF2B5EF4-FFF2-40B4-BE49-F238E27FC236}">
                    <a16:creationId xmlns:a16="http://schemas.microsoft.com/office/drawing/2014/main" id="{A5E3DAF7-786D-4A42-AEC9-141CE3A4C465}"/>
                  </a:ext>
                </a:extLst>
              </p:cNvPr>
              <p:cNvSpPr/>
              <p:nvPr/>
            </p:nvSpPr>
            <p:spPr>
              <a:xfrm>
                <a:off x="5379657" y="-607112"/>
                <a:ext cx="679119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31BD519-35C5-4D41-848C-225D2D8B65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54413" y="-662792"/>
                <a:ext cx="72960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개념 정리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68" name="TextBox 43">
            <a:extLst>
              <a:ext uri="{FF2B5EF4-FFF2-40B4-BE49-F238E27FC236}">
                <a16:creationId xmlns:a16="http://schemas.microsoft.com/office/drawing/2014/main" id="{BCD022F6-2EF0-45B6-A598-493C5DE43C99}"/>
              </a:ext>
            </a:extLst>
          </p:cNvPr>
          <p:cNvSpPr txBox="1"/>
          <p:nvPr/>
        </p:nvSpPr>
        <p:spPr>
          <a:xfrm>
            <a:off x="592406" y="1625460"/>
            <a:ext cx="63591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몫의 크기를 비교하여        안에     </a:t>
            </a:r>
            <a:r>
              <a:rPr lang="en-US" altLang="ko-KR" sz="19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    ,   </a:t>
            </a:r>
            <a:r>
              <a:rPr lang="ko-KR" altLang="en-US" sz="19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알맞게 </a:t>
            </a:r>
            <a:r>
              <a:rPr lang="ko-KR" altLang="en-US" sz="1900" spc="-15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써넣으세요</a:t>
            </a:r>
            <a:r>
              <a:rPr lang="en-US" altLang="ko-KR" sz="1900" spc="-15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2">
            <a:extLst>
              <a:ext uri="{FF2B5EF4-FFF2-40B4-BE49-F238E27FC236}">
                <a16:creationId xmlns:a16="http://schemas.microsoft.com/office/drawing/2014/main" id="{FC927709-0EA7-4A49-9845-C0C29B862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071" y="1625460"/>
            <a:ext cx="370825" cy="3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Picture 1" descr="D:\[초등] 교과학습\2021년 1학기\1-4학년 21년 1학기 개발물\suh_0201_01_0001\common\contents\images\math\inequalIcon.png">
            <a:extLst>
              <a:ext uri="{FF2B5EF4-FFF2-40B4-BE49-F238E27FC236}">
                <a16:creationId xmlns:a16="http://schemas.microsoft.com/office/drawing/2014/main" id="{F20998B5-F35D-438C-9055-90D230657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450" y="1678123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 descr="D:\[초등] 교과학습\2021년 1학기\1-4학년 21년 1학기 개발물\suh_0201_01_0001\common\contents\images\math\inequalIcon_2.png">
            <a:extLst>
              <a:ext uri="{FF2B5EF4-FFF2-40B4-BE49-F238E27FC236}">
                <a16:creationId xmlns:a16="http://schemas.microsoft.com/office/drawing/2014/main" id="{3CF613D8-E429-4018-976E-CCC8772EE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386" y="1663497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3" descr="D:\[초등] 교과학습\2021년 1학기\1-4학년 21년 1학기 개발물\suh_0201_01_0001\common\contents\images\math\equalIcon.png">
            <a:extLst>
              <a:ext uri="{FF2B5EF4-FFF2-40B4-BE49-F238E27FC236}">
                <a16:creationId xmlns:a16="http://schemas.microsoft.com/office/drawing/2014/main" id="{416FE530-49EC-49F2-9861-9524245DB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312" y="1763102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43">
            <a:extLst>
              <a:ext uri="{FF2B5EF4-FFF2-40B4-BE49-F238E27FC236}">
                <a16:creationId xmlns:a16="http://schemas.microsoft.com/office/drawing/2014/main" id="{D7AA3DF6-45FD-4D6D-B7C2-167F0BE7FE6C}"/>
              </a:ext>
            </a:extLst>
          </p:cNvPr>
          <p:cNvSpPr txBox="1"/>
          <p:nvPr/>
        </p:nvSpPr>
        <p:spPr>
          <a:xfrm>
            <a:off x="717296" y="2884389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792÷6</a:t>
            </a:r>
          </a:p>
        </p:txBody>
      </p:sp>
      <p:sp>
        <p:nvSpPr>
          <p:cNvPr id="80" name="TextBox 43">
            <a:extLst>
              <a:ext uri="{FF2B5EF4-FFF2-40B4-BE49-F238E27FC236}">
                <a16:creationId xmlns:a16="http://schemas.microsoft.com/office/drawing/2014/main" id="{039A6254-68A0-41D7-94B4-D73B28B31170}"/>
              </a:ext>
            </a:extLst>
          </p:cNvPr>
          <p:cNvSpPr txBox="1"/>
          <p:nvPr/>
        </p:nvSpPr>
        <p:spPr>
          <a:xfrm>
            <a:off x="732790" y="3185540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132</a:t>
            </a:r>
          </a:p>
        </p:txBody>
      </p:sp>
      <p:sp>
        <p:nvSpPr>
          <p:cNvPr id="83" name="TextBox 43">
            <a:extLst>
              <a:ext uri="{FF2B5EF4-FFF2-40B4-BE49-F238E27FC236}">
                <a16:creationId xmlns:a16="http://schemas.microsoft.com/office/drawing/2014/main" id="{DC72682F-89E2-40D6-885A-7AD5FE410BD2}"/>
              </a:ext>
            </a:extLst>
          </p:cNvPr>
          <p:cNvSpPr txBox="1"/>
          <p:nvPr/>
        </p:nvSpPr>
        <p:spPr>
          <a:xfrm>
            <a:off x="2268539" y="3185540"/>
            <a:ext cx="91165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146</a:t>
            </a:r>
          </a:p>
        </p:txBody>
      </p:sp>
      <p:pic>
        <p:nvPicPr>
          <p:cNvPr id="85" name="Picture 4">
            <a:extLst>
              <a:ext uri="{FF2B5EF4-FFF2-40B4-BE49-F238E27FC236}">
                <a16:creationId xmlns:a16="http://schemas.microsoft.com/office/drawing/2014/main" id="{485EB8A9-96E1-470F-98E0-86B66D0EA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71406" y="2884388"/>
            <a:ext cx="364365" cy="373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4">
            <a:extLst>
              <a:ext uri="{FF2B5EF4-FFF2-40B4-BE49-F238E27FC236}">
                <a16:creationId xmlns:a16="http://schemas.microsoft.com/office/drawing/2014/main" id="{B32D5A63-BFD1-4E01-BDCF-7433878C2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909" y="274750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TextBox 43">
            <a:extLst>
              <a:ext uri="{FF2B5EF4-FFF2-40B4-BE49-F238E27FC236}">
                <a16:creationId xmlns:a16="http://schemas.microsoft.com/office/drawing/2014/main" id="{E980FB8A-E0C1-4242-8258-D756884A4F32}"/>
              </a:ext>
            </a:extLst>
          </p:cNvPr>
          <p:cNvSpPr txBox="1"/>
          <p:nvPr/>
        </p:nvSpPr>
        <p:spPr>
          <a:xfrm>
            <a:off x="2268538" y="2884389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438÷3</a:t>
            </a: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3C6EBE9F-B39F-4FD7-9BB3-5C53D346BA08}"/>
              </a:ext>
            </a:extLst>
          </p:cNvPr>
          <p:cNvSpPr/>
          <p:nvPr/>
        </p:nvSpPr>
        <p:spPr>
          <a:xfrm>
            <a:off x="3848714" y="2884388"/>
            <a:ext cx="923883" cy="373252"/>
          </a:xfrm>
          <a:prstGeom prst="roundRect">
            <a:avLst/>
          </a:prstGeom>
          <a:solidFill>
            <a:srgbClr val="D2F1FF"/>
          </a:solidFill>
          <a:ln w="28575">
            <a:solidFill>
              <a:srgbClr val="D2F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900">
              <a:solidFill>
                <a:schemeClr val="tx1"/>
              </a:solidFill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85F12725-924E-4502-8488-506E81ACB633}"/>
              </a:ext>
            </a:extLst>
          </p:cNvPr>
          <p:cNvSpPr/>
          <p:nvPr/>
        </p:nvSpPr>
        <p:spPr>
          <a:xfrm>
            <a:off x="5399956" y="2884388"/>
            <a:ext cx="923883" cy="373252"/>
          </a:xfrm>
          <a:prstGeom prst="roundRect">
            <a:avLst/>
          </a:prstGeom>
          <a:solidFill>
            <a:srgbClr val="D2F1FF"/>
          </a:solidFill>
          <a:ln w="28575">
            <a:solidFill>
              <a:srgbClr val="D2F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solidFill>
                <a:schemeClr val="tx1"/>
              </a:solidFill>
            </a:endParaRPr>
          </a:p>
        </p:txBody>
      </p:sp>
      <p:sp>
        <p:nvSpPr>
          <p:cNvPr id="110" name="TextBox 43">
            <a:extLst>
              <a:ext uri="{FF2B5EF4-FFF2-40B4-BE49-F238E27FC236}">
                <a16:creationId xmlns:a16="http://schemas.microsoft.com/office/drawing/2014/main" id="{A094E826-A69E-4CB4-AE2E-906C8A2F9774}"/>
              </a:ext>
            </a:extLst>
          </p:cNvPr>
          <p:cNvSpPr txBox="1"/>
          <p:nvPr/>
        </p:nvSpPr>
        <p:spPr>
          <a:xfrm>
            <a:off x="3852620" y="2884389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369÷3</a:t>
            </a:r>
          </a:p>
        </p:txBody>
      </p:sp>
      <p:pic>
        <p:nvPicPr>
          <p:cNvPr id="122" name="Picture 4">
            <a:extLst>
              <a:ext uri="{FF2B5EF4-FFF2-40B4-BE49-F238E27FC236}">
                <a16:creationId xmlns:a16="http://schemas.microsoft.com/office/drawing/2014/main" id="{E53C8B88-3F81-4E86-847E-413CB96F9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233" y="274750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3" name="TextBox 43">
            <a:extLst>
              <a:ext uri="{FF2B5EF4-FFF2-40B4-BE49-F238E27FC236}">
                <a16:creationId xmlns:a16="http://schemas.microsoft.com/office/drawing/2014/main" id="{6DE171FE-D85B-4557-BB14-8C4E5EB59636}"/>
              </a:ext>
            </a:extLst>
          </p:cNvPr>
          <p:cNvSpPr txBox="1"/>
          <p:nvPr/>
        </p:nvSpPr>
        <p:spPr>
          <a:xfrm>
            <a:off x="5403862" y="2884389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484÷4</a:t>
            </a:r>
          </a:p>
        </p:txBody>
      </p:sp>
      <p:sp>
        <p:nvSpPr>
          <p:cNvPr id="125" name="TextBox 43">
            <a:extLst>
              <a:ext uri="{FF2B5EF4-FFF2-40B4-BE49-F238E27FC236}">
                <a16:creationId xmlns:a16="http://schemas.microsoft.com/office/drawing/2014/main" id="{041BE1EE-E662-40AA-85BF-E1444E4AC689}"/>
              </a:ext>
            </a:extLst>
          </p:cNvPr>
          <p:cNvSpPr txBox="1"/>
          <p:nvPr/>
        </p:nvSpPr>
        <p:spPr>
          <a:xfrm>
            <a:off x="3846256" y="3185540"/>
            <a:ext cx="91165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123</a:t>
            </a:r>
          </a:p>
        </p:txBody>
      </p:sp>
      <p:sp>
        <p:nvSpPr>
          <p:cNvPr id="127" name="TextBox 43">
            <a:extLst>
              <a:ext uri="{FF2B5EF4-FFF2-40B4-BE49-F238E27FC236}">
                <a16:creationId xmlns:a16="http://schemas.microsoft.com/office/drawing/2014/main" id="{270A7149-EAC8-491C-8112-B7A1DA996307}"/>
              </a:ext>
            </a:extLst>
          </p:cNvPr>
          <p:cNvSpPr txBox="1"/>
          <p:nvPr/>
        </p:nvSpPr>
        <p:spPr>
          <a:xfrm>
            <a:off x="5395039" y="3185540"/>
            <a:ext cx="91165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121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EE492059-6EAB-48BB-8E98-78BDD0684B1A}"/>
              </a:ext>
            </a:extLst>
          </p:cNvPr>
          <p:cNvGrpSpPr/>
          <p:nvPr/>
        </p:nvGrpSpPr>
        <p:grpSpPr>
          <a:xfrm>
            <a:off x="287524" y="2261179"/>
            <a:ext cx="6444716" cy="2940103"/>
            <a:chOff x="287524" y="2261179"/>
            <a:chExt cx="6444716" cy="2940103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11472753-AFA2-4021-8988-36503724AFD0}"/>
                </a:ext>
              </a:extLst>
            </p:cNvPr>
            <p:cNvSpPr/>
            <p:nvPr/>
          </p:nvSpPr>
          <p:spPr>
            <a:xfrm>
              <a:off x="287524" y="2445612"/>
              <a:ext cx="6444716" cy="256756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8" name="모서리가 둥근 직사각형 29">
              <a:extLst>
                <a:ext uri="{FF2B5EF4-FFF2-40B4-BE49-F238E27FC236}">
                  <a16:creationId xmlns:a16="http://schemas.microsoft.com/office/drawing/2014/main" id="{19862F07-2B44-453A-8143-BBF3B9530891}"/>
                </a:ext>
              </a:extLst>
            </p:cNvPr>
            <p:cNvSpPr/>
            <p:nvPr/>
          </p:nvSpPr>
          <p:spPr>
            <a:xfrm>
              <a:off x="397082" y="2261179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9" name="직각 삼각형 58">
              <a:extLst>
                <a:ext uri="{FF2B5EF4-FFF2-40B4-BE49-F238E27FC236}">
                  <a16:creationId xmlns:a16="http://schemas.microsoft.com/office/drawing/2014/main" id="{4AAE4E1B-8471-4DDE-A272-B55A6B8C583B}"/>
                </a:ext>
              </a:extLst>
            </p:cNvPr>
            <p:cNvSpPr/>
            <p:nvPr/>
          </p:nvSpPr>
          <p:spPr>
            <a:xfrm flipH="1" flipV="1">
              <a:off x="5155755" y="5013175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95" name="직사각형 21">
            <a:extLst>
              <a:ext uri="{FF2B5EF4-FFF2-40B4-BE49-F238E27FC236}">
                <a16:creationId xmlns:a16="http://schemas.microsoft.com/office/drawing/2014/main" id="{570F6F9A-4A1F-4944-9A36-22BBD2AE3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0212" y="980728"/>
            <a:ext cx="226825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79D56F4F-E14E-43FD-BA88-2D622FABB92C}"/>
              </a:ext>
            </a:extLst>
          </p:cNvPr>
          <p:cNvGrpSpPr/>
          <p:nvPr/>
        </p:nvGrpSpPr>
        <p:grpSpPr>
          <a:xfrm>
            <a:off x="542182" y="2362954"/>
            <a:ext cx="1368152" cy="2158327"/>
            <a:chOff x="1434529" y="2848075"/>
            <a:chExt cx="1368152" cy="2158327"/>
          </a:xfrm>
        </p:grpSpPr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547E3D83-AE93-4EFE-BCE9-14BD3A55C54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37446" y="3254766"/>
              <a:ext cx="900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CE2B66A-36BE-4950-940B-A6F7D300F786}"/>
                </a:ext>
              </a:extLst>
            </p:cNvPr>
            <p:cNvSpPr txBox="1"/>
            <p:nvPr/>
          </p:nvSpPr>
          <p:spPr>
            <a:xfrm>
              <a:off x="1837773" y="3169459"/>
              <a:ext cx="964908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7 9 2</a:t>
              </a:r>
              <a:endParaRPr lang="en-US" altLang="ko-KR" sz="1600" b="1" spc="300" dirty="0">
                <a:solidFill>
                  <a:srgbClr val="E501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54E6E4F-5577-4E9F-9F98-C4690C710B42}"/>
                </a:ext>
              </a:extLst>
            </p:cNvPr>
            <p:cNvSpPr txBox="1"/>
            <p:nvPr/>
          </p:nvSpPr>
          <p:spPr>
            <a:xfrm>
              <a:off x="1434529" y="3169459"/>
              <a:ext cx="362282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66BFAE62-B028-457F-AD50-8C808F1BB16B}"/>
                </a:ext>
              </a:extLst>
            </p:cNvPr>
            <p:cNvSpPr/>
            <p:nvPr/>
          </p:nvSpPr>
          <p:spPr>
            <a:xfrm>
              <a:off x="1636436" y="3104068"/>
              <a:ext cx="301686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1D286D3F-127A-4CCF-93AA-7B1E0928D9A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45472" y="3752533"/>
              <a:ext cx="900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4916F7E-848D-4E7D-9744-A5F10BED5F7B}"/>
                </a:ext>
              </a:extLst>
            </p:cNvPr>
            <p:cNvSpPr txBox="1"/>
            <p:nvPr/>
          </p:nvSpPr>
          <p:spPr>
            <a:xfrm>
              <a:off x="1835821" y="3376115"/>
              <a:ext cx="265650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BFDAE30-7430-4D32-A2C5-B97055DD25E4}"/>
                </a:ext>
              </a:extLst>
            </p:cNvPr>
            <p:cNvSpPr txBox="1"/>
            <p:nvPr/>
          </p:nvSpPr>
          <p:spPr>
            <a:xfrm>
              <a:off x="1835820" y="3630735"/>
              <a:ext cx="614728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1 9</a:t>
              </a: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36EFE4B4-EE25-45A9-9738-74A893F8093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30634" y="4248103"/>
              <a:ext cx="900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C17980C-F4B3-47FC-9C0A-8997386F021D}"/>
                </a:ext>
              </a:extLst>
            </p:cNvPr>
            <p:cNvSpPr txBox="1"/>
            <p:nvPr/>
          </p:nvSpPr>
          <p:spPr>
            <a:xfrm>
              <a:off x="2101470" y="4131160"/>
              <a:ext cx="645292" cy="410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1 2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F08F803-92AC-47E8-9E5D-FF0A26F1F51F}"/>
                </a:ext>
              </a:extLst>
            </p:cNvPr>
            <p:cNvSpPr txBox="1"/>
            <p:nvPr/>
          </p:nvSpPr>
          <p:spPr>
            <a:xfrm>
              <a:off x="1835820" y="3860668"/>
              <a:ext cx="614728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9FE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1 8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5054C92-37CA-4D8E-B7F8-89F13E3EFC65}"/>
                </a:ext>
              </a:extLst>
            </p:cNvPr>
            <p:cNvSpPr txBox="1"/>
            <p:nvPr/>
          </p:nvSpPr>
          <p:spPr>
            <a:xfrm>
              <a:off x="1835820" y="2848075"/>
              <a:ext cx="915676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6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3 </a:t>
              </a:r>
              <a:r>
                <a:rPr lang="en-US" altLang="ko-KR" sz="16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600" b="1" spc="300" dirty="0">
                <a:solidFill>
                  <a:srgbClr val="E501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75DC51B-9B7F-468F-8088-3B936169B2E5}"/>
                </a:ext>
              </a:extLst>
            </p:cNvPr>
            <p:cNvSpPr txBox="1"/>
            <p:nvPr/>
          </p:nvSpPr>
          <p:spPr>
            <a:xfrm>
              <a:off x="2101470" y="4354873"/>
              <a:ext cx="645292" cy="410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1 2</a:t>
              </a:r>
              <a:endParaRPr lang="en-US" altLang="ko-KR" sz="1600" b="1" spc="300" dirty="0">
                <a:solidFill>
                  <a:srgbClr val="E501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A9F9461A-0A60-425B-B89F-0E9CF008817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30634" y="4717779"/>
              <a:ext cx="900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33956CB-90EE-4A80-8D59-4945661B2641}"/>
                </a:ext>
              </a:extLst>
            </p:cNvPr>
            <p:cNvSpPr txBox="1"/>
            <p:nvPr/>
          </p:nvSpPr>
          <p:spPr>
            <a:xfrm>
              <a:off x="2366286" y="4592378"/>
              <a:ext cx="324036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089182E8-768D-4B3C-B5CF-A9FEB611F70C}"/>
              </a:ext>
            </a:extLst>
          </p:cNvPr>
          <p:cNvGrpSpPr/>
          <p:nvPr/>
        </p:nvGrpSpPr>
        <p:grpSpPr>
          <a:xfrm>
            <a:off x="5144934" y="2362954"/>
            <a:ext cx="1368152" cy="2158327"/>
            <a:chOff x="1434529" y="2848075"/>
            <a:chExt cx="1368152" cy="2158327"/>
          </a:xfrm>
        </p:grpSpPr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6C897112-1DBB-464C-BAEA-6209082266C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37446" y="3254766"/>
              <a:ext cx="900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E808E139-B7B2-4DF1-BB70-49A88368D18B}"/>
                </a:ext>
              </a:extLst>
            </p:cNvPr>
            <p:cNvSpPr txBox="1"/>
            <p:nvPr/>
          </p:nvSpPr>
          <p:spPr>
            <a:xfrm>
              <a:off x="1837773" y="3169459"/>
              <a:ext cx="964908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4 8 4</a:t>
              </a:r>
              <a:endParaRPr lang="en-US" altLang="ko-KR" sz="1600" b="1" spc="300" dirty="0">
                <a:solidFill>
                  <a:srgbClr val="E501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F88DA9D4-8523-4697-8B2D-B13ACBE16395}"/>
                </a:ext>
              </a:extLst>
            </p:cNvPr>
            <p:cNvSpPr txBox="1"/>
            <p:nvPr/>
          </p:nvSpPr>
          <p:spPr>
            <a:xfrm>
              <a:off x="1434529" y="3169459"/>
              <a:ext cx="362282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1D84E20E-700B-4FA8-BF41-5BE02367677A}"/>
                </a:ext>
              </a:extLst>
            </p:cNvPr>
            <p:cNvSpPr/>
            <p:nvPr/>
          </p:nvSpPr>
          <p:spPr>
            <a:xfrm>
              <a:off x="1636436" y="3104068"/>
              <a:ext cx="301686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58362CA3-7ADF-45EF-B6CB-A8B5274BC2F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45472" y="3752533"/>
              <a:ext cx="900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BA3C5F35-9F43-4090-A5D9-62DBF8FBC43B}"/>
                </a:ext>
              </a:extLst>
            </p:cNvPr>
            <p:cNvSpPr txBox="1"/>
            <p:nvPr/>
          </p:nvSpPr>
          <p:spPr>
            <a:xfrm>
              <a:off x="1835821" y="3376115"/>
              <a:ext cx="265650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C5E2A469-1B50-4040-A733-F6D0FAE1D332}"/>
                </a:ext>
              </a:extLst>
            </p:cNvPr>
            <p:cNvSpPr txBox="1"/>
            <p:nvPr/>
          </p:nvSpPr>
          <p:spPr>
            <a:xfrm>
              <a:off x="2101471" y="3630735"/>
              <a:ext cx="331825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</a:p>
          </p:txBody>
        </p: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152D9979-42C5-42D6-B554-6ACDB4E73BC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30634" y="4248103"/>
              <a:ext cx="900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DB21E4F-FB9B-4C0F-8D02-9616E6D7314D}"/>
                </a:ext>
              </a:extLst>
            </p:cNvPr>
            <p:cNvSpPr txBox="1"/>
            <p:nvPr/>
          </p:nvSpPr>
          <p:spPr>
            <a:xfrm>
              <a:off x="2366286" y="4127426"/>
              <a:ext cx="324036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96F7EA7F-AFDF-45BC-B033-1A117F42E423}"/>
                </a:ext>
              </a:extLst>
            </p:cNvPr>
            <p:cNvSpPr txBox="1"/>
            <p:nvPr/>
          </p:nvSpPr>
          <p:spPr>
            <a:xfrm>
              <a:off x="2101471" y="3860668"/>
              <a:ext cx="331825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9FE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5812C07F-9AC8-43EE-88A4-D35ABBBD1EC4}"/>
                </a:ext>
              </a:extLst>
            </p:cNvPr>
            <p:cNvSpPr txBox="1"/>
            <p:nvPr/>
          </p:nvSpPr>
          <p:spPr>
            <a:xfrm>
              <a:off x="1835820" y="2848075"/>
              <a:ext cx="915676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6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2 </a:t>
              </a:r>
              <a:r>
                <a:rPr lang="en-US" altLang="ko-KR" sz="16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600" b="1" spc="300" dirty="0">
                <a:solidFill>
                  <a:srgbClr val="E501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903F5FE8-2523-40A2-A2C0-ACEE7D010698}"/>
                </a:ext>
              </a:extLst>
            </p:cNvPr>
            <p:cNvSpPr txBox="1"/>
            <p:nvPr/>
          </p:nvSpPr>
          <p:spPr>
            <a:xfrm>
              <a:off x="2366286" y="4351139"/>
              <a:ext cx="324036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en-US" altLang="ko-KR" sz="1600" b="1" spc="300" dirty="0">
                <a:solidFill>
                  <a:srgbClr val="E501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220F76FC-8237-416A-A3D3-4ADFE426738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30634" y="4717779"/>
              <a:ext cx="900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40031BDB-2AA5-442B-935C-BA9A8B0036F3}"/>
                </a:ext>
              </a:extLst>
            </p:cNvPr>
            <p:cNvSpPr txBox="1"/>
            <p:nvPr/>
          </p:nvSpPr>
          <p:spPr>
            <a:xfrm>
              <a:off x="2366286" y="4592378"/>
              <a:ext cx="324036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778533AC-851A-4269-9A0F-833336EA5F6C}"/>
              </a:ext>
            </a:extLst>
          </p:cNvPr>
          <p:cNvGrpSpPr/>
          <p:nvPr/>
        </p:nvGrpSpPr>
        <p:grpSpPr>
          <a:xfrm>
            <a:off x="2067304" y="2388272"/>
            <a:ext cx="1368152" cy="2158327"/>
            <a:chOff x="1434529" y="2848075"/>
            <a:chExt cx="1368152" cy="2158327"/>
          </a:xfrm>
        </p:grpSpPr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id="{80599A5E-2ABC-466A-862C-9C74C867CC3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37446" y="3254766"/>
              <a:ext cx="900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F4BA974E-769B-491D-95D5-9B86ED9A1033}"/>
                </a:ext>
              </a:extLst>
            </p:cNvPr>
            <p:cNvSpPr txBox="1"/>
            <p:nvPr/>
          </p:nvSpPr>
          <p:spPr>
            <a:xfrm>
              <a:off x="1837773" y="3169459"/>
              <a:ext cx="964908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4 3 8</a:t>
              </a:r>
              <a:endParaRPr lang="en-US" altLang="ko-KR" sz="1600" b="1" spc="300" dirty="0">
                <a:solidFill>
                  <a:srgbClr val="E501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86F2463-2787-42A4-83FF-EE7C3824ECA4}"/>
                </a:ext>
              </a:extLst>
            </p:cNvPr>
            <p:cNvSpPr txBox="1"/>
            <p:nvPr/>
          </p:nvSpPr>
          <p:spPr>
            <a:xfrm>
              <a:off x="1434529" y="3169459"/>
              <a:ext cx="362282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CEF618F9-07F6-4ADB-A44B-CF49EF69B0CD}"/>
                </a:ext>
              </a:extLst>
            </p:cNvPr>
            <p:cNvSpPr/>
            <p:nvPr/>
          </p:nvSpPr>
          <p:spPr>
            <a:xfrm>
              <a:off x="1636436" y="3104068"/>
              <a:ext cx="301686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92CE2148-56CE-4244-A57B-C49E053AF98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45472" y="3752533"/>
              <a:ext cx="900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07D13CD2-F3E2-46F2-A4CB-27C74E68D8EB}"/>
                </a:ext>
              </a:extLst>
            </p:cNvPr>
            <p:cNvSpPr txBox="1"/>
            <p:nvPr/>
          </p:nvSpPr>
          <p:spPr>
            <a:xfrm>
              <a:off x="1835821" y="3376115"/>
              <a:ext cx="265650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8B97AAC5-F632-42C9-83E8-B3EB1A21C564}"/>
                </a:ext>
              </a:extLst>
            </p:cNvPr>
            <p:cNvSpPr txBox="1"/>
            <p:nvPr/>
          </p:nvSpPr>
          <p:spPr>
            <a:xfrm>
              <a:off x="1835820" y="3630735"/>
              <a:ext cx="614728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1 3</a:t>
              </a:r>
            </a:p>
          </p:txBody>
        </p: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BCFCD9D0-7FBB-4A36-9F55-E734013569B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30634" y="4248103"/>
              <a:ext cx="900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06FD4FF0-BED3-4156-8EA4-E25CC1CD86E2}"/>
                </a:ext>
              </a:extLst>
            </p:cNvPr>
            <p:cNvSpPr txBox="1"/>
            <p:nvPr/>
          </p:nvSpPr>
          <p:spPr>
            <a:xfrm>
              <a:off x="2101470" y="4131160"/>
              <a:ext cx="645292" cy="410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1 8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8787D196-E1BF-4A14-AA97-A6675B7C0288}"/>
                </a:ext>
              </a:extLst>
            </p:cNvPr>
            <p:cNvSpPr txBox="1"/>
            <p:nvPr/>
          </p:nvSpPr>
          <p:spPr>
            <a:xfrm>
              <a:off x="1835820" y="3860668"/>
              <a:ext cx="614728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9FE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1 2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692C9A43-B777-4A6F-A4E7-7C5B1E0AEEC3}"/>
                </a:ext>
              </a:extLst>
            </p:cNvPr>
            <p:cNvSpPr txBox="1"/>
            <p:nvPr/>
          </p:nvSpPr>
          <p:spPr>
            <a:xfrm>
              <a:off x="1835820" y="2848075"/>
              <a:ext cx="915676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6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4 </a:t>
              </a:r>
              <a:r>
                <a:rPr lang="en-US" altLang="ko-KR" sz="16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en-US" altLang="ko-KR" sz="1600" b="1" spc="300" dirty="0">
                <a:solidFill>
                  <a:srgbClr val="E501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769991D1-787D-4590-A75C-AC6C7CACAE61}"/>
                </a:ext>
              </a:extLst>
            </p:cNvPr>
            <p:cNvSpPr txBox="1"/>
            <p:nvPr/>
          </p:nvSpPr>
          <p:spPr>
            <a:xfrm>
              <a:off x="2101470" y="4354873"/>
              <a:ext cx="645292" cy="410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1 8</a:t>
              </a:r>
              <a:endParaRPr lang="en-US" altLang="ko-KR" sz="1600" b="1" spc="300" dirty="0">
                <a:solidFill>
                  <a:srgbClr val="E501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69" name="직선 연결선 168">
              <a:extLst>
                <a:ext uri="{FF2B5EF4-FFF2-40B4-BE49-F238E27FC236}">
                  <a16:creationId xmlns:a16="http://schemas.microsoft.com/office/drawing/2014/main" id="{01BF3A71-8CC6-45E6-8C0A-3585D2F3663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30634" y="4717779"/>
              <a:ext cx="900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B6C24CF3-0B64-4C9B-B00B-A8C95931121F}"/>
                </a:ext>
              </a:extLst>
            </p:cNvPr>
            <p:cNvSpPr txBox="1"/>
            <p:nvPr/>
          </p:nvSpPr>
          <p:spPr>
            <a:xfrm>
              <a:off x="2366286" y="4592378"/>
              <a:ext cx="324036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95B29634-1202-4762-BF6B-5FEC4A1062A3}"/>
              </a:ext>
            </a:extLst>
          </p:cNvPr>
          <p:cNvGrpSpPr/>
          <p:nvPr/>
        </p:nvGrpSpPr>
        <p:grpSpPr>
          <a:xfrm>
            <a:off x="3598564" y="2348880"/>
            <a:ext cx="1368152" cy="2158327"/>
            <a:chOff x="1434529" y="2848075"/>
            <a:chExt cx="1368152" cy="2158327"/>
          </a:xfrm>
        </p:grpSpPr>
        <p:cxnSp>
          <p:nvCxnSpPr>
            <p:cNvPr id="191" name="직선 연결선 190">
              <a:extLst>
                <a:ext uri="{FF2B5EF4-FFF2-40B4-BE49-F238E27FC236}">
                  <a16:creationId xmlns:a16="http://schemas.microsoft.com/office/drawing/2014/main" id="{4BBA326B-79B6-4EFD-99BF-230AC1E0F59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37446" y="3254766"/>
              <a:ext cx="900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27EEDD5B-BA97-4B8B-9FDF-F802D252573B}"/>
                </a:ext>
              </a:extLst>
            </p:cNvPr>
            <p:cNvSpPr txBox="1"/>
            <p:nvPr/>
          </p:nvSpPr>
          <p:spPr>
            <a:xfrm>
              <a:off x="1837773" y="3169459"/>
              <a:ext cx="964908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3 6 9</a:t>
              </a:r>
              <a:endParaRPr lang="en-US" altLang="ko-KR" sz="1600" b="1" spc="300" dirty="0">
                <a:solidFill>
                  <a:srgbClr val="E501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F26AF35-0783-4C9A-A8CF-D79CFE3E5D24}"/>
                </a:ext>
              </a:extLst>
            </p:cNvPr>
            <p:cNvSpPr txBox="1"/>
            <p:nvPr/>
          </p:nvSpPr>
          <p:spPr>
            <a:xfrm>
              <a:off x="1434529" y="3169459"/>
              <a:ext cx="362282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3B9922F0-82A4-4EC6-9E34-FACC1EED8E30}"/>
                </a:ext>
              </a:extLst>
            </p:cNvPr>
            <p:cNvSpPr/>
            <p:nvPr/>
          </p:nvSpPr>
          <p:spPr>
            <a:xfrm>
              <a:off x="1636436" y="3104068"/>
              <a:ext cx="301686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95" name="직선 연결선 194">
              <a:extLst>
                <a:ext uri="{FF2B5EF4-FFF2-40B4-BE49-F238E27FC236}">
                  <a16:creationId xmlns:a16="http://schemas.microsoft.com/office/drawing/2014/main" id="{191E4482-98D7-4997-8582-A531F667218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45472" y="3752533"/>
              <a:ext cx="900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5A110CE0-439A-4234-AAF9-9DBF47EB3579}"/>
                </a:ext>
              </a:extLst>
            </p:cNvPr>
            <p:cNvSpPr txBox="1"/>
            <p:nvPr/>
          </p:nvSpPr>
          <p:spPr>
            <a:xfrm>
              <a:off x="1835821" y="3376115"/>
              <a:ext cx="265650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D59155B1-C567-4127-A088-CDA9FA822ED4}"/>
                </a:ext>
              </a:extLst>
            </p:cNvPr>
            <p:cNvSpPr txBox="1"/>
            <p:nvPr/>
          </p:nvSpPr>
          <p:spPr>
            <a:xfrm>
              <a:off x="2093065" y="3630734"/>
              <a:ext cx="273839" cy="422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</a:p>
          </p:txBody>
        </p:sp>
        <p:cxnSp>
          <p:nvCxnSpPr>
            <p:cNvPr id="198" name="직선 연결선 197">
              <a:extLst>
                <a:ext uri="{FF2B5EF4-FFF2-40B4-BE49-F238E27FC236}">
                  <a16:creationId xmlns:a16="http://schemas.microsoft.com/office/drawing/2014/main" id="{56899D48-C42F-48C0-939A-11481C880BA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30634" y="4248103"/>
              <a:ext cx="900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784C103E-0F36-42EF-B78C-F27A1CEC327D}"/>
                </a:ext>
              </a:extLst>
            </p:cNvPr>
            <p:cNvSpPr txBox="1"/>
            <p:nvPr/>
          </p:nvSpPr>
          <p:spPr>
            <a:xfrm>
              <a:off x="2360148" y="4131160"/>
              <a:ext cx="386614" cy="410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C5DD1B2D-487F-4CC6-82DE-385A3E55D4B7}"/>
                </a:ext>
              </a:extLst>
            </p:cNvPr>
            <p:cNvSpPr txBox="1"/>
            <p:nvPr/>
          </p:nvSpPr>
          <p:spPr>
            <a:xfrm>
              <a:off x="2093065" y="3860667"/>
              <a:ext cx="273839" cy="422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9FE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AB662AF0-936E-44BA-B38B-8AB0805C725B}"/>
                </a:ext>
              </a:extLst>
            </p:cNvPr>
            <p:cNvSpPr txBox="1"/>
            <p:nvPr/>
          </p:nvSpPr>
          <p:spPr>
            <a:xfrm>
              <a:off x="1835820" y="2848075"/>
              <a:ext cx="915676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6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2 </a:t>
              </a:r>
              <a:r>
                <a:rPr lang="en-US" altLang="ko-KR" sz="16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US" altLang="ko-KR" sz="1600" b="1" spc="300" dirty="0">
                <a:solidFill>
                  <a:srgbClr val="E501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7A174AC3-7F30-437B-BC70-44708C59BB4D}"/>
                </a:ext>
              </a:extLst>
            </p:cNvPr>
            <p:cNvSpPr txBox="1"/>
            <p:nvPr/>
          </p:nvSpPr>
          <p:spPr>
            <a:xfrm>
              <a:off x="2360148" y="4354873"/>
              <a:ext cx="386614" cy="410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en-US" altLang="ko-KR" sz="1600" b="1" spc="300" dirty="0">
                <a:solidFill>
                  <a:srgbClr val="E501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03" name="직선 연결선 202">
              <a:extLst>
                <a:ext uri="{FF2B5EF4-FFF2-40B4-BE49-F238E27FC236}">
                  <a16:creationId xmlns:a16="http://schemas.microsoft.com/office/drawing/2014/main" id="{2613C12C-C57B-4272-A762-49F3D0A82C4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30634" y="4717779"/>
              <a:ext cx="900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D76BE53D-0369-4132-B288-CAD572A300A6}"/>
                </a:ext>
              </a:extLst>
            </p:cNvPr>
            <p:cNvSpPr txBox="1"/>
            <p:nvPr/>
          </p:nvSpPr>
          <p:spPr>
            <a:xfrm>
              <a:off x="2366286" y="4592378"/>
              <a:ext cx="324036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21" name="TextBox 220">
            <a:extLst>
              <a:ext uri="{FF2B5EF4-FFF2-40B4-BE49-F238E27FC236}">
                <a16:creationId xmlns:a16="http://schemas.microsoft.com/office/drawing/2014/main" id="{135544C7-1A02-45E7-A11A-C5D9A22390C7}"/>
              </a:ext>
            </a:extLst>
          </p:cNvPr>
          <p:cNvSpPr txBox="1"/>
          <p:nvPr/>
        </p:nvSpPr>
        <p:spPr>
          <a:xfrm>
            <a:off x="512503" y="4443950"/>
            <a:ext cx="6181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  <a:ea typeface="+mn-ea"/>
              </a:rPr>
              <a:t>792÷6</a:t>
            </a:r>
            <a:r>
              <a:rPr lang="ko-KR" altLang="en-US" sz="1600" dirty="0">
                <a:latin typeface="+mn-ea"/>
                <a:ea typeface="+mn-ea"/>
              </a:rPr>
              <a:t>＝</a:t>
            </a:r>
            <a:r>
              <a:rPr lang="en-US" altLang="ko-KR" sz="1600" dirty="0">
                <a:latin typeface="+mn-ea"/>
                <a:ea typeface="+mn-ea"/>
              </a:rPr>
              <a:t>132, 438÷3</a:t>
            </a:r>
            <a:r>
              <a:rPr lang="ko-KR" altLang="en-US" sz="1600" dirty="0">
                <a:latin typeface="+mn-ea"/>
                <a:ea typeface="+mn-ea"/>
              </a:rPr>
              <a:t>＝</a:t>
            </a:r>
            <a:r>
              <a:rPr lang="en-US" altLang="ko-KR" sz="1600" dirty="0">
                <a:latin typeface="+mn-ea"/>
                <a:ea typeface="+mn-ea"/>
              </a:rPr>
              <a:t>146</a:t>
            </a:r>
            <a:r>
              <a:rPr lang="ko-KR" altLang="en-US" sz="1600" dirty="0">
                <a:latin typeface="+mn-ea"/>
                <a:ea typeface="+mn-ea"/>
              </a:rPr>
              <a:t>이므로 </a:t>
            </a:r>
            <a:r>
              <a:rPr lang="en-US" altLang="ko-KR" sz="1600" dirty="0">
                <a:latin typeface="+mn-ea"/>
                <a:ea typeface="+mn-ea"/>
              </a:rPr>
              <a:t>438÷3</a:t>
            </a:r>
            <a:r>
              <a:rPr lang="ko-KR" altLang="en-US" sz="1600" dirty="0">
                <a:latin typeface="+mn-ea"/>
                <a:ea typeface="+mn-ea"/>
              </a:rPr>
              <a:t>의 몫이 더 큽니다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</a:p>
          <a:p>
            <a:r>
              <a:rPr lang="en-US" altLang="ko-KR" sz="1600" dirty="0">
                <a:latin typeface="+mn-ea"/>
                <a:ea typeface="+mn-ea"/>
              </a:rPr>
              <a:t>369÷3</a:t>
            </a:r>
            <a:r>
              <a:rPr lang="ko-KR" altLang="en-US" sz="1600" dirty="0">
                <a:latin typeface="+mn-ea"/>
                <a:ea typeface="+mn-ea"/>
              </a:rPr>
              <a:t>＝</a:t>
            </a:r>
            <a:r>
              <a:rPr lang="en-US" altLang="ko-KR" sz="1600" dirty="0">
                <a:latin typeface="+mn-ea"/>
                <a:ea typeface="+mn-ea"/>
              </a:rPr>
              <a:t>123, 484÷4</a:t>
            </a:r>
            <a:r>
              <a:rPr lang="ko-KR" altLang="en-US" sz="1600" dirty="0">
                <a:latin typeface="+mn-ea"/>
                <a:ea typeface="+mn-ea"/>
              </a:rPr>
              <a:t>＝</a:t>
            </a:r>
            <a:r>
              <a:rPr lang="en-US" altLang="ko-KR" sz="1600" dirty="0">
                <a:latin typeface="+mn-ea"/>
                <a:ea typeface="+mn-ea"/>
              </a:rPr>
              <a:t>121</a:t>
            </a:r>
            <a:r>
              <a:rPr lang="ko-KR" altLang="en-US" sz="1600" dirty="0">
                <a:latin typeface="+mn-ea"/>
                <a:ea typeface="+mn-ea"/>
              </a:rPr>
              <a:t>이므로 </a:t>
            </a:r>
            <a:r>
              <a:rPr lang="en-US" altLang="ko-KR" sz="1600" dirty="0">
                <a:latin typeface="+mn-ea"/>
              </a:rPr>
              <a:t>369÷3</a:t>
            </a:r>
            <a:r>
              <a:rPr lang="ko-KR" altLang="en-US" sz="1600" dirty="0">
                <a:latin typeface="+mn-ea"/>
                <a:ea typeface="+mn-ea"/>
              </a:rPr>
              <a:t>의 몫이 더 큽니다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</p:txBody>
      </p:sp>
      <p:pic>
        <p:nvPicPr>
          <p:cNvPr id="124" name="Picture 2">
            <a:extLst>
              <a:ext uri="{FF2B5EF4-FFF2-40B4-BE49-F238E27FC236}">
                <a16:creationId xmlns:a16="http://schemas.microsoft.com/office/drawing/2014/main" id="{AF6EB650-695A-432B-AC41-B46551507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36" y="4516417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" name="Picture 2">
            <a:extLst>
              <a:ext uri="{FF2B5EF4-FFF2-40B4-BE49-F238E27FC236}">
                <a16:creationId xmlns:a16="http://schemas.microsoft.com/office/drawing/2014/main" id="{AF6EB650-695A-432B-AC41-B46551507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78" y="4775991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7541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suhi_p_0302_02_0009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sp>
        <p:nvSpPr>
          <p:cNvPr id="10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10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43"/>
          <p:cNvSpPr txBox="1"/>
          <p:nvPr/>
        </p:nvSpPr>
        <p:spPr>
          <a:xfrm>
            <a:off x="556165" y="1604119"/>
            <a:ext cx="640681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어느 식당에서 삼계탕 한 그릇을 만드는 데 필요한 재료입니다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마늘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500</a:t>
            </a:r>
            <a:r>
              <a:rPr lang="ko-KR" altLang="en-US" sz="1900" u="sng" dirty="0">
                <a:solidFill>
                  <a:srgbClr val="E68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쪽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삼계탕을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몇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그릇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만들 수 있을까요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CDEB5C6-B5FE-459A-B2A6-0963A052BBE1}"/>
              </a:ext>
            </a:extLst>
          </p:cNvPr>
          <p:cNvSpPr txBox="1"/>
          <p:nvPr/>
        </p:nvSpPr>
        <p:spPr>
          <a:xfrm>
            <a:off x="7018371" y="1092168"/>
            <a:ext cx="2125629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중요 표시 약물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쪽 클릭하면 단어 설명하는 미니 팝업 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 링크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https://cdata2.tsherpa.co.kr/tsherpa/multimedia/Flash/2022/curri/index.html?flashxmlnum=yuni4856&amp;classno=E-curri04-math-P_2022/41/suh_p_0401_01_0003/suh_p_0401_01_0003_102_1.html&amp;id=1443130&amp;classa=1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Picture 12">
            <a:extLst>
              <a:ext uri="{FF2B5EF4-FFF2-40B4-BE49-F238E27FC236}">
                <a16:creationId xmlns:a16="http://schemas.microsoft.com/office/drawing/2014/main" id="{FCCAD851-2814-4946-A59D-DD48893E8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타원 83">
            <a:extLst>
              <a:ext uri="{FF2B5EF4-FFF2-40B4-BE49-F238E27FC236}">
                <a16:creationId xmlns:a16="http://schemas.microsoft.com/office/drawing/2014/main" id="{24A98C1B-5CED-4A3D-812D-19D6E739BD10}"/>
              </a:ext>
            </a:extLst>
          </p:cNvPr>
          <p:cNvSpPr/>
          <p:nvPr/>
        </p:nvSpPr>
        <p:spPr>
          <a:xfrm>
            <a:off x="155778" y="508340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BBFF522-D9F0-43D3-9251-BACBC6336612}"/>
              </a:ext>
            </a:extLst>
          </p:cNvPr>
          <p:cNvGrpSpPr/>
          <p:nvPr/>
        </p:nvGrpSpPr>
        <p:grpSpPr>
          <a:xfrm>
            <a:off x="4817936" y="1173049"/>
            <a:ext cx="2089647" cy="313547"/>
            <a:chOff x="5713503" y="871519"/>
            <a:chExt cx="2077946" cy="313547"/>
          </a:xfrm>
        </p:grpSpPr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id="{C7B5929E-2443-4A3B-BE3A-EF87F1D15345}"/>
                </a:ext>
              </a:extLst>
            </p:cNvPr>
            <p:cNvSpPr/>
            <p:nvPr/>
          </p:nvSpPr>
          <p:spPr>
            <a:xfrm>
              <a:off x="6448275" y="923512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56" name="순서도: 대체 처리 55">
              <a:extLst>
                <a:ext uri="{FF2B5EF4-FFF2-40B4-BE49-F238E27FC236}">
                  <a16:creationId xmlns:a16="http://schemas.microsoft.com/office/drawing/2014/main" id="{B49DECA5-1567-4BCF-9912-9C31412C9DD8}"/>
                </a:ext>
              </a:extLst>
            </p:cNvPr>
            <p:cNvSpPr/>
            <p:nvPr/>
          </p:nvSpPr>
          <p:spPr>
            <a:xfrm>
              <a:off x="6722120" y="92351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63" name="순서도: 대체 처리 62">
              <a:extLst>
                <a:ext uri="{FF2B5EF4-FFF2-40B4-BE49-F238E27FC236}">
                  <a16:creationId xmlns:a16="http://schemas.microsoft.com/office/drawing/2014/main" id="{5DF45424-B801-46F6-BB60-BEB7B76ED115}"/>
                </a:ext>
              </a:extLst>
            </p:cNvPr>
            <p:cNvSpPr/>
            <p:nvPr/>
          </p:nvSpPr>
          <p:spPr>
            <a:xfrm>
              <a:off x="6998144" y="92351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69" name="순서도: 대체 처리 68">
              <a:extLst>
                <a:ext uri="{FF2B5EF4-FFF2-40B4-BE49-F238E27FC236}">
                  <a16:creationId xmlns:a16="http://schemas.microsoft.com/office/drawing/2014/main" id="{AAAD341F-5F59-426F-B69E-232C0DC2C689}"/>
                </a:ext>
              </a:extLst>
            </p:cNvPr>
            <p:cNvSpPr/>
            <p:nvPr/>
          </p:nvSpPr>
          <p:spPr>
            <a:xfrm>
              <a:off x="7274168" y="923512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71" name="순서도: 대체 처리 70">
              <a:extLst>
                <a:ext uri="{FF2B5EF4-FFF2-40B4-BE49-F238E27FC236}">
                  <a16:creationId xmlns:a16="http://schemas.microsoft.com/office/drawing/2014/main" id="{9637ECAD-759D-4A61-B662-06EB8A897927}"/>
                </a:ext>
              </a:extLst>
            </p:cNvPr>
            <p:cNvSpPr/>
            <p:nvPr/>
          </p:nvSpPr>
          <p:spPr>
            <a:xfrm>
              <a:off x="7550192" y="92351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9B98857-7642-491B-8502-C28319AA7B04}"/>
                </a:ext>
              </a:extLst>
            </p:cNvPr>
            <p:cNvSpPr txBox="1"/>
            <p:nvPr/>
          </p:nvSpPr>
          <p:spPr>
            <a:xfrm>
              <a:off x="6446096" y="917879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42AA3AE-D6DE-4814-91B9-AA87A43A2717}"/>
                </a:ext>
              </a:extLst>
            </p:cNvPr>
            <p:cNvSpPr txBox="1"/>
            <p:nvPr/>
          </p:nvSpPr>
          <p:spPr>
            <a:xfrm>
              <a:off x="6722120" y="917879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B71CE2D-DE65-4C9B-9A5D-BEA0E86F86EB}"/>
                </a:ext>
              </a:extLst>
            </p:cNvPr>
            <p:cNvSpPr txBox="1"/>
            <p:nvPr/>
          </p:nvSpPr>
          <p:spPr>
            <a:xfrm>
              <a:off x="6995965" y="917879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61214C6-630C-4ED9-B6A0-7B01E5C55E36}"/>
                </a:ext>
              </a:extLst>
            </p:cNvPr>
            <p:cNvSpPr txBox="1"/>
            <p:nvPr/>
          </p:nvSpPr>
          <p:spPr>
            <a:xfrm>
              <a:off x="7274167" y="917879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4151612-2FCF-4FB2-A3CA-3CA755B96243}"/>
                </a:ext>
              </a:extLst>
            </p:cNvPr>
            <p:cNvSpPr txBox="1"/>
            <p:nvPr/>
          </p:nvSpPr>
          <p:spPr>
            <a:xfrm>
              <a:off x="7550190" y="917879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EF2B0A6E-11A9-44D3-A1D9-9A76ABE2FF48}"/>
                </a:ext>
              </a:extLst>
            </p:cNvPr>
            <p:cNvGrpSpPr/>
            <p:nvPr/>
          </p:nvGrpSpPr>
          <p:grpSpPr>
            <a:xfrm>
              <a:off x="5713503" y="871519"/>
              <a:ext cx="729605" cy="313547"/>
              <a:chOff x="5354413" y="-662792"/>
              <a:chExt cx="729605" cy="313547"/>
            </a:xfrm>
          </p:grpSpPr>
          <p:sp>
            <p:nvSpPr>
              <p:cNvPr id="89" name="순서도: 대체 처리 88">
                <a:extLst>
                  <a:ext uri="{FF2B5EF4-FFF2-40B4-BE49-F238E27FC236}">
                    <a16:creationId xmlns:a16="http://schemas.microsoft.com/office/drawing/2014/main" id="{801B5AC7-AADA-4B33-9F4F-790FE1E15C9F}"/>
                  </a:ext>
                </a:extLst>
              </p:cNvPr>
              <p:cNvSpPr/>
              <p:nvPr/>
            </p:nvSpPr>
            <p:spPr>
              <a:xfrm>
                <a:off x="5379657" y="-607112"/>
                <a:ext cx="679119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20CB683-8114-40A8-AC7B-B022EFCF99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54413" y="-662792"/>
                <a:ext cx="72960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개념 정리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4C3016B3-C8FC-4714-B205-6A23C22BC9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8618" y="2292614"/>
            <a:ext cx="4745200" cy="1745408"/>
          </a:xfrm>
          <a:prstGeom prst="rect">
            <a:avLst/>
          </a:prstGeom>
        </p:spPr>
      </p:pic>
      <p:pic>
        <p:nvPicPr>
          <p:cNvPr id="91" name="Picture 3">
            <a:extLst>
              <a:ext uri="{FF2B5EF4-FFF2-40B4-BE49-F238E27FC236}">
                <a16:creationId xmlns:a16="http://schemas.microsoft.com/office/drawing/2014/main" id="{B952E91E-AA49-421D-B126-665CD4D75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957" y="4435196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4">
            <a:extLst>
              <a:ext uri="{FF2B5EF4-FFF2-40B4-BE49-F238E27FC236}">
                <a16:creationId xmlns:a16="http://schemas.microsoft.com/office/drawing/2014/main" id="{960633AF-A63A-40C0-80B3-F58BB7718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621" y="4439854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CD9A42DF-58ED-4D0C-9796-125B27792A7D}"/>
              </a:ext>
            </a:extLst>
          </p:cNvPr>
          <p:cNvSpPr txBox="1"/>
          <p:nvPr/>
        </p:nvSpPr>
        <p:spPr>
          <a:xfrm>
            <a:off x="1747392" y="4435196"/>
            <a:ext cx="161345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500÷4</a:t>
            </a:r>
            <a:r>
              <a:rPr lang="ko-KR" altLang="en-US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125</a:t>
            </a:r>
            <a:endParaRPr lang="ko-KR" altLang="en-US" sz="1900" b="1" dirty="0">
              <a:solidFill>
                <a:srgbClr val="009FE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4" name="Picture 4">
            <a:extLst>
              <a:ext uri="{FF2B5EF4-FFF2-40B4-BE49-F238E27FC236}">
                <a16:creationId xmlns:a16="http://schemas.microsoft.com/office/drawing/2014/main" id="{B30B72B5-B2AF-4B7C-802D-630418758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024" y="430394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1A077088-C054-4E57-9034-3921E945C705}"/>
              </a:ext>
            </a:extLst>
          </p:cNvPr>
          <p:cNvSpPr txBox="1"/>
          <p:nvPr/>
        </p:nvSpPr>
        <p:spPr>
          <a:xfrm>
            <a:off x="4368317" y="4435196"/>
            <a:ext cx="63469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125</a:t>
            </a:r>
            <a:endParaRPr lang="ko-KR" altLang="en-US" sz="1900" b="1" dirty="0">
              <a:solidFill>
                <a:srgbClr val="009FE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9" name="Picture 4">
            <a:extLst>
              <a:ext uri="{FF2B5EF4-FFF2-40B4-BE49-F238E27FC236}">
                <a16:creationId xmlns:a16="http://schemas.microsoft.com/office/drawing/2014/main" id="{229026A9-0D7C-43B6-BDA4-9ADBD6592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021" y="424300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1FCBF57-E875-4100-98BB-91761EF83300}"/>
              </a:ext>
            </a:extLst>
          </p:cNvPr>
          <p:cNvSpPr/>
          <p:nvPr/>
        </p:nvSpPr>
        <p:spPr>
          <a:xfrm>
            <a:off x="4952935" y="4432804"/>
            <a:ext cx="67197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그릇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3" name="Picture 12">
            <a:extLst>
              <a:ext uri="{FF2B5EF4-FFF2-40B4-BE49-F238E27FC236}">
                <a16:creationId xmlns:a16="http://schemas.microsoft.com/office/drawing/2014/main" id="{B1BA7BFE-9173-44A5-8C08-5C6B3A9A3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9" name="Picture 6">
            <a:extLst>
              <a:ext uri="{FF2B5EF4-FFF2-40B4-BE49-F238E27FC236}">
                <a16:creationId xmlns:a16="http://schemas.microsoft.com/office/drawing/2014/main" id="{ECF46F5F-C2A7-4047-A4CB-F2943DE9B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0" name="타원 119">
            <a:extLst>
              <a:ext uri="{FF2B5EF4-FFF2-40B4-BE49-F238E27FC236}">
                <a16:creationId xmlns:a16="http://schemas.microsoft.com/office/drawing/2014/main" id="{23394670-DC0C-496C-9C46-3DDFCB97D9E7}"/>
              </a:ext>
            </a:extLst>
          </p:cNvPr>
          <p:cNvSpPr/>
          <p:nvPr/>
        </p:nvSpPr>
        <p:spPr>
          <a:xfrm>
            <a:off x="4541660" y="52476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82983FC4-7C2D-4CC5-9A29-0C881C62EDE1}"/>
              </a:ext>
            </a:extLst>
          </p:cNvPr>
          <p:cNvSpPr/>
          <p:nvPr/>
        </p:nvSpPr>
        <p:spPr>
          <a:xfrm>
            <a:off x="5876640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39733FB5-DDAC-4D05-A786-76E4B96AB467}"/>
              </a:ext>
            </a:extLst>
          </p:cNvPr>
          <p:cNvSpPr/>
          <p:nvPr/>
        </p:nvSpPr>
        <p:spPr>
          <a:xfrm>
            <a:off x="2411760" y="21969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3" name="Group 1072">
            <a:extLst>
              <a:ext uri="{FF2B5EF4-FFF2-40B4-BE49-F238E27FC236}">
                <a16:creationId xmlns:a16="http://schemas.microsoft.com/office/drawing/2014/main" id="{FCE37DE3-7169-4AF3-84A3-462D75BEC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723180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bg.png 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텍스트 지우고 새로 써 주세요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.)</a:t>
                      </a:r>
                    </a:p>
                    <a:p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\lesson02\ops\ms_lesson02\images\ms_32_2_08_05_01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1" name="그림 40">
            <a:extLst>
              <a:ext uri="{FF2B5EF4-FFF2-40B4-BE49-F238E27FC236}">
                <a16:creationId xmlns:a16="http://schemas.microsoft.com/office/drawing/2014/main" id="{EA6B587A-8236-4362-954E-67039F28C9A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70" y="1980987"/>
            <a:ext cx="420441" cy="354056"/>
          </a:xfrm>
          <a:prstGeom prst="rect">
            <a:avLst/>
          </a:prstGeom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id="{160E3050-EEE6-4E9A-A0D2-C4D6CCDE8DA1}"/>
              </a:ext>
            </a:extLst>
          </p:cNvPr>
          <p:cNvSpPr/>
          <p:nvPr/>
        </p:nvSpPr>
        <p:spPr>
          <a:xfrm>
            <a:off x="112989" y="19601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81087" y="2788517"/>
            <a:ext cx="1816183" cy="926727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smtClean="0">
              <a:solidFill>
                <a:schemeClr val="tx1"/>
              </a:solidFill>
            </a:endParaRPr>
          </a:p>
        </p:txBody>
      </p:sp>
      <p:sp>
        <p:nvSpPr>
          <p:cNvPr id="45" name="TextBox 43"/>
          <p:cNvSpPr txBox="1"/>
          <p:nvPr/>
        </p:nvSpPr>
        <p:spPr>
          <a:xfrm>
            <a:off x="3663670" y="2709296"/>
            <a:ext cx="2495543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삼계탕 재료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 그릇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닭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마리  대추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마늘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쪽  인삼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뿌리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(3-2-2)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_09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suhi_p_0302_02_0009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430662" y="52328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91E007EA-D1BC-4A0E-8B67-084B37CB71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371304"/>
            <a:ext cx="348893" cy="332665"/>
          </a:xfrm>
          <a:prstGeom prst="rect">
            <a:avLst/>
          </a:prstGeom>
        </p:spPr>
      </p:pic>
      <p:sp>
        <p:nvSpPr>
          <p:cNvPr id="40" name="TextBox 43">
            <a:extLst>
              <a:ext uri="{FF2B5EF4-FFF2-40B4-BE49-F238E27FC236}">
                <a16:creationId xmlns:a16="http://schemas.microsoft.com/office/drawing/2014/main" id="{09D0A828-FB31-4FE9-8969-D7A8D49754DE}"/>
              </a:ext>
            </a:extLst>
          </p:cNvPr>
          <p:cNvSpPr txBox="1"/>
          <p:nvPr/>
        </p:nvSpPr>
        <p:spPr>
          <a:xfrm>
            <a:off x="556165" y="1375483"/>
            <a:ext cx="640681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어느 식당에서 삼계탕 한 그릇을 만드는 데 필요한 재료입니다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마늘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496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쪽으로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삼계탕을 몇 그릇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만들 수 있을까요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3">
            <a:extLst>
              <a:ext uri="{FF2B5EF4-FFF2-40B4-BE49-F238E27FC236}">
                <a16:creationId xmlns:a16="http://schemas.microsoft.com/office/drawing/2014/main" id="{6197231F-D2BA-476F-87E8-EB6BF5A72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193" y="4263775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4">
            <a:extLst>
              <a:ext uri="{FF2B5EF4-FFF2-40B4-BE49-F238E27FC236}">
                <a16:creationId xmlns:a16="http://schemas.microsoft.com/office/drawing/2014/main" id="{E9D7AF8F-51A1-4236-9905-12D146A15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573" y="4273570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565D529-CB41-4F2F-8677-DE8AE4B59ED7}"/>
              </a:ext>
            </a:extLst>
          </p:cNvPr>
          <p:cNvSpPr txBox="1"/>
          <p:nvPr/>
        </p:nvSpPr>
        <p:spPr>
          <a:xfrm>
            <a:off x="1584628" y="4263775"/>
            <a:ext cx="161345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496÷4</a:t>
            </a:r>
            <a:r>
              <a:rPr lang="ko-KR" altLang="en-US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124</a:t>
            </a:r>
            <a:endParaRPr lang="ko-KR" altLang="en-US" sz="1900" b="1" dirty="0">
              <a:solidFill>
                <a:srgbClr val="009FE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4">
            <a:extLst>
              <a:ext uri="{FF2B5EF4-FFF2-40B4-BE49-F238E27FC236}">
                <a16:creationId xmlns:a16="http://schemas.microsoft.com/office/drawing/2014/main" id="{F8DE648D-966F-47C0-A5EC-A647060E5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836" y="413068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6A3ABEE-92C2-4F6F-8250-1B8802DB120A}"/>
              </a:ext>
            </a:extLst>
          </p:cNvPr>
          <p:cNvSpPr txBox="1"/>
          <p:nvPr/>
        </p:nvSpPr>
        <p:spPr>
          <a:xfrm>
            <a:off x="5027269" y="4268912"/>
            <a:ext cx="63469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124</a:t>
            </a:r>
            <a:endParaRPr lang="ko-KR" altLang="en-US" sz="1900" b="1" dirty="0">
              <a:solidFill>
                <a:srgbClr val="009FE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Picture 4">
            <a:extLst>
              <a:ext uri="{FF2B5EF4-FFF2-40B4-BE49-F238E27FC236}">
                <a16:creationId xmlns:a16="http://schemas.microsoft.com/office/drawing/2014/main" id="{5CD112C3-44C6-47D6-B806-549FB794A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973" y="407671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CEE23B40-6943-4216-9E8D-88B791FAE03C}"/>
              </a:ext>
            </a:extLst>
          </p:cNvPr>
          <p:cNvSpPr/>
          <p:nvPr/>
        </p:nvSpPr>
        <p:spPr>
          <a:xfrm>
            <a:off x="5612429" y="4298632"/>
            <a:ext cx="67197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그릇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151E86E2-1F79-40D1-94E1-CED8273C16B6}"/>
              </a:ext>
            </a:extLst>
          </p:cNvPr>
          <p:cNvGrpSpPr/>
          <p:nvPr/>
        </p:nvGrpSpPr>
        <p:grpSpPr>
          <a:xfrm>
            <a:off x="2283621" y="2246509"/>
            <a:ext cx="3060064" cy="1386958"/>
            <a:chOff x="3074177" y="2557848"/>
            <a:chExt cx="1369362" cy="620656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0CD963C-45F3-4705-8B4D-8E28153B11C1}"/>
                </a:ext>
              </a:extLst>
            </p:cNvPr>
            <p:cNvSpPr txBox="1"/>
            <p:nvPr/>
          </p:nvSpPr>
          <p:spPr>
            <a:xfrm>
              <a:off x="3074177" y="2601757"/>
              <a:ext cx="1369362" cy="532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삼계탕 재료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한 그릇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)</a:t>
              </a:r>
            </a:p>
            <a:p>
              <a:pPr algn="ctr">
                <a:lnSpc>
                  <a:spcPct val="130000"/>
                </a:lnSpc>
              </a:pP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닭 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마리    대추 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개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130000"/>
                </a:lnSpc>
              </a:pP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마늘 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쪽     인삼 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뿌리</a:t>
              </a:r>
            </a:p>
          </p:txBody>
        </p:sp>
        <p:sp>
          <p:nvSpPr>
            <p:cNvPr id="52" name="모서리가 둥근 직사각형 3">
              <a:extLst>
                <a:ext uri="{FF2B5EF4-FFF2-40B4-BE49-F238E27FC236}">
                  <a16:creationId xmlns:a16="http://schemas.microsoft.com/office/drawing/2014/main" id="{1E513699-B6B3-45CF-AA4B-61FA29CD282A}"/>
                </a:ext>
              </a:extLst>
            </p:cNvPr>
            <p:cNvSpPr/>
            <p:nvPr/>
          </p:nvSpPr>
          <p:spPr>
            <a:xfrm>
              <a:off x="3074177" y="2557848"/>
              <a:ext cx="1369362" cy="620656"/>
            </a:xfrm>
            <a:prstGeom prst="roundRect">
              <a:avLst>
                <a:gd name="adj" fmla="val 7495"/>
              </a:avLst>
            </a:prstGeom>
            <a:noFill/>
            <a:ln w="28575">
              <a:solidFill>
                <a:srgbClr val="BBDE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77332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그림 72">
            <a:extLst>
              <a:ext uri="{FF2B5EF4-FFF2-40B4-BE49-F238E27FC236}">
                <a16:creationId xmlns:a16="http://schemas.microsoft.com/office/drawing/2014/main" id="{4C3016B3-C8FC-4714-B205-6A23C22BC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618" y="2292614"/>
            <a:ext cx="4745200" cy="1745408"/>
          </a:xfrm>
          <a:prstGeom prst="rect">
            <a:avLst/>
          </a:prstGeom>
        </p:spPr>
      </p:pic>
      <p:sp>
        <p:nvSpPr>
          <p:cNvPr id="74" name="직사각형 73"/>
          <p:cNvSpPr/>
          <p:nvPr/>
        </p:nvSpPr>
        <p:spPr>
          <a:xfrm>
            <a:off x="3981087" y="2788517"/>
            <a:ext cx="1816183" cy="926727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smtClean="0">
              <a:solidFill>
                <a:schemeClr val="tx1"/>
              </a:solidFill>
            </a:endParaRPr>
          </a:p>
        </p:txBody>
      </p:sp>
      <p:sp>
        <p:nvSpPr>
          <p:cNvPr id="75" name="TextBox 43"/>
          <p:cNvSpPr txBox="1"/>
          <p:nvPr/>
        </p:nvSpPr>
        <p:spPr>
          <a:xfrm>
            <a:off x="3663670" y="2709296"/>
            <a:ext cx="2495543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삼계탕 재료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 그릇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닭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마리  대추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마늘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쪽  인삼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뿌리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suhi_p_0302_02_0009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sp>
        <p:nvSpPr>
          <p:cNvPr id="10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10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43"/>
          <p:cNvSpPr txBox="1"/>
          <p:nvPr/>
        </p:nvSpPr>
        <p:spPr>
          <a:xfrm>
            <a:off x="556165" y="1604119"/>
            <a:ext cx="640681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어느 식당에서 삼계탕 한 그릇을 만드는 데 필요한 재료입니다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마늘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500</a:t>
            </a:r>
            <a:r>
              <a:rPr lang="ko-KR" altLang="en-US" sz="1900" u="sng" dirty="0">
                <a:solidFill>
                  <a:srgbClr val="E68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쪽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삼계탕 몇 그릇을 만들 수 있을까요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Picture 12">
            <a:extLst>
              <a:ext uri="{FF2B5EF4-FFF2-40B4-BE49-F238E27FC236}">
                <a16:creationId xmlns:a16="http://schemas.microsoft.com/office/drawing/2014/main" id="{FCCAD851-2814-4946-A59D-DD48893E8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DBBFF522-D9F0-43D3-9251-BACBC6336612}"/>
              </a:ext>
            </a:extLst>
          </p:cNvPr>
          <p:cNvGrpSpPr/>
          <p:nvPr/>
        </p:nvGrpSpPr>
        <p:grpSpPr>
          <a:xfrm>
            <a:off x="4817936" y="1173049"/>
            <a:ext cx="2089647" cy="313547"/>
            <a:chOff x="5713503" y="871519"/>
            <a:chExt cx="2077946" cy="313547"/>
          </a:xfrm>
        </p:grpSpPr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id="{C7B5929E-2443-4A3B-BE3A-EF87F1D15345}"/>
                </a:ext>
              </a:extLst>
            </p:cNvPr>
            <p:cNvSpPr/>
            <p:nvPr/>
          </p:nvSpPr>
          <p:spPr>
            <a:xfrm>
              <a:off x="6448275" y="923512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56" name="순서도: 대체 처리 55">
              <a:extLst>
                <a:ext uri="{FF2B5EF4-FFF2-40B4-BE49-F238E27FC236}">
                  <a16:creationId xmlns:a16="http://schemas.microsoft.com/office/drawing/2014/main" id="{B49DECA5-1567-4BCF-9912-9C31412C9DD8}"/>
                </a:ext>
              </a:extLst>
            </p:cNvPr>
            <p:cNvSpPr/>
            <p:nvPr/>
          </p:nvSpPr>
          <p:spPr>
            <a:xfrm>
              <a:off x="6722120" y="92351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63" name="순서도: 대체 처리 62">
              <a:extLst>
                <a:ext uri="{FF2B5EF4-FFF2-40B4-BE49-F238E27FC236}">
                  <a16:creationId xmlns:a16="http://schemas.microsoft.com/office/drawing/2014/main" id="{5DF45424-B801-46F6-BB60-BEB7B76ED115}"/>
                </a:ext>
              </a:extLst>
            </p:cNvPr>
            <p:cNvSpPr/>
            <p:nvPr/>
          </p:nvSpPr>
          <p:spPr>
            <a:xfrm>
              <a:off x="6998144" y="92351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69" name="순서도: 대체 처리 68">
              <a:extLst>
                <a:ext uri="{FF2B5EF4-FFF2-40B4-BE49-F238E27FC236}">
                  <a16:creationId xmlns:a16="http://schemas.microsoft.com/office/drawing/2014/main" id="{AAAD341F-5F59-426F-B69E-232C0DC2C689}"/>
                </a:ext>
              </a:extLst>
            </p:cNvPr>
            <p:cNvSpPr/>
            <p:nvPr/>
          </p:nvSpPr>
          <p:spPr>
            <a:xfrm>
              <a:off x="7274168" y="923512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71" name="순서도: 대체 처리 70">
              <a:extLst>
                <a:ext uri="{FF2B5EF4-FFF2-40B4-BE49-F238E27FC236}">
                  <a16:creationId xmlns:a16="http://schemas.microsoft.com/office/drawing/2014/main" id="{9637ECAD-759D-4A61-B662-06EB8A897927}"/>
                </a:ext>
              </a:extLst>
            </p:cNvPr>
            <p:cNvSpPr/>
            <p:nvPr/>
          </p:nvSpPr>
          <p:spPr>
            <a:xfrm>
              <a:off x="7550192" y="92351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9B98857-7642-491B-8502-C28319AA7B04}"/>
                </a:ext>
              </a:extLst>
            </p:cNvPr>
            <p:cNvSpPr txBox="1"/>
            <p:nvPr/>
          </p:nvSpPr>
          <p:spPr>
            <a:xfrm>
              <a:off x="6446096" y="917879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42AA3AE-D6DE-4814-91B9-AA87A43A2717}"/>
                </a:ext>
              </a:extLst>
            </p:cNvPr>
            <p:cNvSpPr txBox="1"/>
            <p:nvPr/>
          </p:nvSpPr>
          <p:spPr>
            <a:xfrm>
              <a:off x="6722120" y="917879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B71CE2D-DE65-4C9B-9A5D-BEA0E86F86EB}"/>
                </a:ext>
              </a:extLst>
            </p:cNvPr>
            <p:cNvSpPr txBox="1"/>
            <p:nvPr/>
          </p:nvSpPr>
          <p:spPr>
            <a:xfrm>
              <a:off x="6995965" y="917879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61214C6-630C-4ED9-B6A0-7B01E5C55E36}"/>
                </a:ext>
              </a:extLst>
            </p:cNvPr>
            <p:cNvSpPr txBox="1"/>
            <p:nvPr/>
          </p:nvSpPr>
          <p:spPr>
            <a:xfrm>
              <a:off x="7274167" y="917879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4151612-2FCF-4FB2-A3CA-3CA755B96243}"/>
                </a:ext>
              </a:extLst>
            </p:cNvPr>
            <p:cNvSpPr txBox="1"/>
            <p:nvPr/>
          </p:nvSpPr>
          <p:spPr>
            <a:xfrm>
              <a:off x="7550190" y="917879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EF2B0A6E-11A9-44D3-A1D9-9A76ABE2FF48}"/>
                </a:ext>
              </a:extLst>
            </p:cNvPr>
            <p:cNvGrpSpPr/>
            <p:nvPr/>
          </p:nvGrpSpPr>
          <p:grpSpPr>
            <a:xfrm>
              <a:off x="5713503" y="871519"/>
              <a:ext cx="729605" cy="313547"/>
              <a:chOff x="5354413" y="-662792"/>
              <a:chExt cx="729605" cy="313547"/>
            </a:xfrm>
          </p:grpSpPr>
          <p:sp>
            <p:nvSpPr>
              <p:cNvPr id="89" name="순서도: 대체 처리 88">
                <a:extLst>
                  <a:ext uri="{FF2B5EF4-FFF2-40B4-BE49-F238E27FC236}">
                    <a16:creationId xmlns:a16="http://schemas.microsoft.com/office/drawing/2014/main" id="{801B5AC7-AADA-4B33-9F4F-790FE1E15C9F}"/>
                  </a:ext>
                </a:extLst>
              </p:cNvPr>
              <p:cNvSpPr/>
              <p:nvPr/>
            </p:nvSpPr>
            <p:spPr>
              <a:xfrm>
                <a:off x="5379657" y="-607112"/>
                <a:ext cx="679119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20CB683-8114-40A8-AC7B-B022EFCF99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54413" y="-662792"/>
                <a:ext cx="72960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개념 정리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91" name="Picture 3">
            <a:extLst>
              <a:ext uri="{FF2B5EF4-FFF2-40B4-BE49-F238E27FC236}">
                <a16:creationId xmlns:a16="http://schemas.microsoft.com/office/drawing/2014/main" id="{B952E91E-AA49-421D-B126-665CD4D75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628" y="4210166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4">
            <a:extLst>
              <a:ext uri="{FF2B5EF4-FFF2-40B4-BE49-F238E27FC236}">
                <a16:creationId xmlns:a16="http://schemas.microsoft.com/office/drawing/2014/main" id="{960633AF-A63A-40C0-80B3-F58BB7718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219961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CD9A42DF-58ED-4D0C-9796-125B27792A7D}"/>
              </a:ext>
            </a:extLst>
          </p:cNvPr>
          <p:cNvSpPr txBox="1"/>
          <p:nvPr/>
        </p:nvSpPr>
        <p:spPr>
          <a:xfrm>
            <a:off x="1670063" y="4210166"/>
            <a:ext cx="161345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500÷4</a:t>
            </a:r>
            <a:r>
              <a:rPr lang="ko-KR" altLang="en-US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125</a:t>
            </a:r>
            <a:endParaRPr lang="ko-KR" altLang="en-US" sz="1900" b="1" dirty="0">
              <a:solidFill>
                <a:srgbClr val="009FE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4" name="Picture 4">
            <a:extLst>
              <a:ext uri="{FF2B5EF4-FFF2-40B4-BE49-F238E27FC236}">
                <a16:creationId xmlns:a16="http://schemas.microsoft.com/office/drawing/2014/main" id="{B30B72B5-B2AF-4B7C-802D-630418758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704" y="407707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1A077088-C054-4E57-9034-3921E945C705}"/>
              </a:ext>
            </a:extLst>
          </p:cNvPr>
          <p:cNvSpPr txBox="1"/>
          <p:nvPr/>
        </p:nvSpPr>
        <p:spPr>
          <a:xfrm>
            <a:off x="5112704" y="4215303"/>
            <a:ext cx="63469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125</a:t>
            </a:r>
            <a:endParaRPr lang="ko-KR" altLang="en-US" sz="1900" b="1" dirty="0">
              <a:solidFill>
                <a:srgbClr val="009FE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9" name="Picture 4">
            <a:extLst>
              <a:ext uri="{FF2B5EF4-FFF2-40B4-BE49-F238E27FC236}">
                <a16:creationId xmlns:a16="http://schemas.microsoft.com/office/drawing/2014/main" id="{229026A9-0D7C-43B6-BDA4-9ADBD6592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408" y="402310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1FCBF57-E875-4100-98BB-91761EF83300}"/>
              </a:ext>
            </a:extLst>
          </p:cNvPr>
          <p:cNvSpPr/>
          <p:nvPr/>
        </p:nvSpPr>
        <p:spPr>
          <a:xfrm>
            <a:off x="5697864" y="4245023"/>
            <a:ext cx="67197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그릇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3" name="Picture 12">
            <a:extLst>
              <a:ext uri="{FF2B5EF4-FFF2-40B4-BE49-F238E27FC236}">
                <a16:creationId xmlns:a16="http://schemas.microsoft.com/office/drawing/2014/main" id="{B1BA7BFE-9173-44A5-8C08-5C6B3A9A3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9" name="Picture 6">
            <a:extLst>
              <a:ext uri="{FF2B5EF4-FFF2-40B4-BE49-F238E27FC236}">
                <a16:creationId xmlns:a16="http://schemas.microsoft.com/office/drawing/2014/main" id="{ECF46F5F-C2A7-4047-A4CB-F2943DE9B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id="{DECC94E5-F0C9-4DDB-84E9-87189A390ED1}"/>
              </a:ext>
            </a:extLst>
          </p:cNvPr>
          <p:cNvGrpSpPr/>
          <p:nvPr/>
        </p:nvGrpSpPr>
        <p:grpSpPr>
          <a:xfrm>
            <a:off x="287524" y="2906493"/>
            <a:ext cx="6444716" cy="2318952"/>
            <a:chOff x="287524" y="2882330"/>
            <a:chExt cx="6444716" cy="231895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1B2B1DF0-57AF-414A-9DD5-9BDE35053695}"/>
                </a:ext>
              </a:extLst>
            </p:cNvPr>
            <p:cNvSpPr/>
            <p:nvPr/>
          </p:nvSpPr>
          <p:spPr>
            <a:xfrm>
              <a:off x="287524" y="3048021"/>
              <a:ext cx="6444716" cy="196515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2" name="모서리가 둥근 직사각형 29">
              <a:extLst>
                <a:ext uri="{FF2B5EF4-FFF2-40B4-BE49-F238E27FC236}">
                  <a16:creationId xmlns:a16="http://schemas.microsoft.com/office/drawing/2014/main" id="{7697ABE0-2315-4110-A899-64B397040900}"/>
                </a:ext>
              </a:extLst>
            </p:cNvPr>
            <p:cNvSpPr/>
            <p:nvPr/>
          </p:nvSpPr>
          <p:spPr>
            <a:xfrm>
              <a:off x="397082" y="288233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3" name="직각 삼각형 42">
              <a:extLst>
                <a:ext uri="{FF2B5EF4-FFF2-40B4-BE49-F238E27FC236}">
                  <a16:creationId xmlns:a16="http://schemas.microsoft.com/office/drawing/2014/main" id="{78800D0B-3759-4333-AD4E-F76A392EFFC2}"/>
                </a:ext>
              </a:extLst>
            </p:cNvPr>
            <p:cNvSpPr/>
            <p:nvPr/>
          </p:nvSpPr>
          <p:spPr>
            <a:xfrm flipH="1" flipV="1">
              <a:off x="5155755" y="5013175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199CE73C-72C2-48AE-B197-FDF1F674CE3B}"/>
              </a:ext>
            </a:extLst>
          </p:cNvPr>
          <p:cNvSpPr txBox="1"/>
          <p:nvPr/>
        </p:nvSpPr>
        <p:spPr>
          <a:xfrm>
            <a:off x="413794" y="3512153"/>
            <a:ext cx="46214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600" dirty="0">
                <a:solidFill>
                  <a:prstClr val="black"/>
                </a:solidFill>
                <a:latin typeface="맑은 고딕"/>
                <a:ea typeface="맑은 고딕"/>
              </a:rPr>
              <a:t>삼계탕 한 그릇을 만드는 데 필요한 마늘은 </a:t>
            </a:r>
            <a:r>
              <a:rPr kumimoji="1" lang="en-US" altLang="ko-KR" sz="1600" dirty="0">
                <a:solidFill>
                  <a:prstClr val="black"/>
                </a:solidFill>
                <a:latin typeface="맑은 고딕"/>
                <a:ea typeface="맑은 고딕"/>
              </a:rPr>
              <a:t>4</a:t>
            </a:r>
            <a:r>
              <a:rPr kumimoji="1" lang="ko-KR" altLang="en-US" sz="1600" dirty="0">
                <a:solidFill>
                  <a:prstClr val="black"/>
                </a:solidFill>
                <a:latin typeface="맑은 고딕"/>
                <a:ea typeface="맑은 고딕"/>
              </a:rPr>
              <a:t>쪽이므로 마늘 </a:t>
            </a:r>
            <a:r>
              <a:rPr kumimoji="1" lang="en-US" altLang="ko-KR" sz="1600" dirty="0">
                <a:solidFill>
                  <a:prstClr val="black"/>
                </a:solidFill>
                <a:latin typeface="맑은 고딕"/>
                <a:ea typeface="맑은 고딕"/>
              </a:rPr>
              <a:t>500</a:t>
            </a:r>
            <a:r>
              <a:rPr kumimoji="1" lang="ko-KR" altLang="en-US" sz="1600" dirty="0">
                <a:solidFill>
                  <a:prstClr val="black"/>
                </a:solidFill>
                <a:latin typeface="맑은 고딕"/>
                <a:ea typeface="맑은 고딕"/>
              </a:rPr>
              <a:t>쪽으로 만들 수 있는 삼계탕은 </a:t>
            </a:r>
            <a:r>
              <a:rPr kumimoji="1" lang="en-US" altLang="ko-KR" sz="1600" dirty="0">
                <a:solidFill>
                  <a:prstClr val="black"/>
                </a:solidFill>
                <a:latin typeface="맑은 고딕"/>
                <a:ea typeface="맑은 고딕"/>
              </a:rPr>
              <a:t>500÷4</a:t>
            </a:r>
            <a:r>
              <a:rPr kumimoji="1" lang="ko-KR" altLang="en-US" sz="1600" dirty="0">
                <a:solidFill>
                  <a:prstClr val="black"/>
                </a:solidFill>
                <a:latin typeface="맑은 고딕"/>
                <a:ea typeface="맑은 고딕"/>
              </a:rPr>
              <a:t>＝</a:t>
            </a:r>
            <a:r>
              <a:rPr kumimoji="1" lang="en-US" altLang="ko-KR" sz="1600" dirty="0">
                <a:solidFill>
                  <a:prstClr val="black"/>
                </a:solidFill>
                <a:latin typeface="맑은 고딕"/>
                <a:ea typeface="맑은 고딕"/>
              </a:rPr>
              <a:t>125</a:t>
            </a:r>
            <a:r>
              <a:rPr kumimoji="1" lang="ko-KR" altLang="en-US" sz="1600" dirty="0">
                <a:solidFill>
                  <a:prstClr val="black"/>
                </a:solidFill>
                <a:latin typeface="맑은 고딕"/>
                <a:ea typeface="맑은 고딕"/>
              </a:rPr>
              <a:t>입니다</a:t>
            </a:r>
            <a:r>
              <a:rPr kumimoji="1" lang="en-US" altLang="ko-KR" sz="1600" dirty="0">
                <a:solidFill>
                  <a:prstClr val="black"/>
                </a:solidFill>
                <a:latin typeface="맑은 고딕"/>
                <a:ea typeface="맑은 고딕"/>
              </a:rPr>
              <a:t>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600" dirty="0">
                <a:solidFill>
                  <a:prstClr val="black"/>
                </a:solidFill>
                <a:latin typeface="맑은 고딕"/>
                <a:ea typeface="맑은 고딕"/>
              </a:rPr>
              <a:t>따라서 삼계탕 </a:t>
            </a:r>
            <a:r>
              <a:rPr kumimoji="1" lang="en-US" altLang="ko-KR" sz="1600" dirty="0">
                <a:solidFill>
                  <a:prstClr val="black"/>
                </a:solidFill>
                <a:latin typeface="맑은 고딕"/>
                <a:ea typeface="맑은 고딕"/>
              </a:rPr>
              <a:t>125</a:t>
            </a:r>
            <a:r>
              <a:rPr kumimoji="1" lang="ko-KR" altLang="en-US" sz="1600" dirty="0">
                <a:solidFill>
                  <a:prstClr val="black"/>
                </a:solidFill>
                <a:latin typeface="맑은 고딕"/>
                <a:ea typeface="맑은 고딕"/>
              </a:rPr>
              <a:t>그릇을 만들 수 있습니다</a:t>
            </a:r>
            <a:r>
              <a:rPr kumimoji="1" lang="en-US" altLang="ko-KR" sz="1600" dirty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  <a:endParaRPr kumimoji="1" lang="ko-KR" altLang="en-US" sz="16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06FEDAF-0554-46FA-BAEA-7F1430C6C90A}"/>
              </a:ext>
            </a:extLst>
          </p:cNvPr>
          <p:cNvGrpSpPr/>
          <p:nvPr/>
        </p:nvGrpSpPr>
        <p:grpSpPr>
          <a:xfrm>
            <a:off x="4971437" y="3012999"/>
            <a:ext cx="1368152" cy="2020220"/>
            <a:chOff x="4971437" y="3207140"/>
            <a:chExt cx="1368152" cy="2020220"/>
          </a:xfrm>
        </p:grpSpPr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D1D9C7AB-2C95-41A1-A59E-D77E7743BA8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74354" y="3589947"/>
              <a:ext cx="936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D545E81-4DB1-41E5-8468-5A79A81E8848}"/>
                </a:ext>
              </a:extLst>
            </p:cNvPr>
            <p:cNvSpPr txBox="1"/>
            <p:nvPr/>
          </p:nvSpPr>
          <p:spPr>
            <a:xfrm>
              <a:off x="5374681" y="3504640"/>
              <a:ext cx="964908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5 0 0</a:t>
              </a:r>
              <a:endParaRPr lang="en-US" altLang="ko-KR" sz="1600" b="1" spc="300" dirty="0">
                <a:solidFill>
                  <a:srgbClr val="E501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5DCFBD2-99FF-4ABB-A1C6-14D5DC616F69}"/>
                </a:ext>
              </a:extLst>
            </p:cNvPr>
            <p:cNvSpPr txBox="1"/>
            <p:nvPr/>
          </p:nvSpPr>
          <p:spPr>
            <a:xfrm>
              <a:off x="4971437" y="3504640"/>
              <a:ext cx="362282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640F479-605A-4A61-81A8-B8C8851EDD9A}"/>
                </a:ext>
              </a:extLst>
            </p:cNvPr>
            <p:cNvSpPr/>
            <p:nvPr/>
          </p:nvSpPr>
          <p:spPr>
            <a:xfrm>
              <a:off x="5173344" y="3439249"/>
              <a:ext cx="301686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498AF698-173E-46C2-91C9-D752EEAD2EC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82379" y="4077604"/>
              <a:ext cx="936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F294B51-502A-4AC5-A7F1-EA7F747F490B}"/>
                </a:ext>
              </a:extLst>
            </p:cNvPr>
            <p:cNvSpPr txBox="1"/>
            <p:nvPr/>
          </p:nvSpPr>
          <p:spPr>
            <a:xfrm>
              <a:off x="5372728" y="3717032"/>
              <a:ext cx="255253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en-US" altLang="ko-KR" sz="1600" spc="3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B9B48D4-579C-4520-972E-7F5227262AE4}"/>
                </a:ext>
              </a:extLst>
            </p:cNvPr>
            <p:cNvSpPr txBox="1"/>
            <p:nvPr/>
          </p:nvSpPr>
          <p:spPr>
            <a:xfrm>
              <a:off x="5372729" y="3952106"/>
              <a:ext cx="594433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1 0</a:t>
              </a:r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D96D2A21-080C-47F5-86D6-95CCFF22F3E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67541" y="4514319"/>
              <a:ext cx="936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7A74AAA-DE3C-458A-96AE-CAD66F63DBF7}"/>
                </a:ext>
              </a:extLst>
            </p:cNvPr>
            <p:cNvSpPr txBox="1"/>
            <p:nvPr/>
          </p:nvSpPr>
          <p:spPr>
            <a:xfrm>
              <a:off x="5627980" y="4380979"/>
              <a:ext cx="645443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2 0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F3DE1E8-1B4C-4AE4-ACFB-7070AC3A9077}"/>
                </a:ext>
              </a:extLst>
            </p:cNvPr>
            <p:cNvSpPr txBox="1"/>
            <p:nvPr/>
          </p:nvSpPr>
          <p:spPr>
            <a:xfrm>
              <a:off x="5627981" y="4155430"/>
              <a:ext cx="2486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1D16B45-0687-4610-AEF1-CE79AB30F0FD}"/>
                </a:ext>
              </a:extLst>
            </p:cNvPr>
            <p:cNvSpPr txBox="1"/>
            <p:nvPr/>
          </p:nvSpPr>
          <p:spPr>
            <a:xfrm>
              <a:off x="5372728" y="3207140"/>
              <a:ext cx="93085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6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2 </a:t>
              </a:r>
              <a:r>
                <a:rPr lang="en-US" altLang="ko-KR" sz="16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en-US" altLang="ko-KR" sz="16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600" b="1" spc="300" dirty="0">
                <a:solidFill>
                  <a:srgbClr val="E501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4E212C7-6A3F-412F-BD05-89F426853C5E}"/>
                </a:ext>
              </a:extLst>
            </p:cNvPr>
            <p:cNvSpPr txBox="1"/>
            <p:nvPr/>
          </p:nvSpPr>
          <p:spPr>
            <a:xfrm>
              <a:off x="5627980" y="4588557"/>
              <a:ext cx="645443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2 0</a:t>
              </a:r>
            </a:p>
          </p:txBody>
        </p: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BAD72F87-9651-44E8-9274-154D8FE97DA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67541" y="4947518"/>
              <a:ext cx="936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3448E1A-FFC0-413A-AB4C-9CD0FDFEEC4D}"/>
                </a:ext>
              </a:extLst>
            </p:cNvPr>
            <p:cNvSpPr txBox="1"/>
            <p:nvPr/>
          </p:nvSpPr>
          <p:spPr>
            <a:xfrm>
              <a:off x="5891448" y="4813336"/>
              <a:ext cx="369275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0" name="직사각형 21">
            <a:extLst>
              <a:ext uri="{FF2B5EF4-FFF2-40B4-BE49-F238E27FC236}">
                <a16:creationId xmlns:a16="http://schemas.microsoft.com/office/drawing/2014/main" id="{1B323B4E-26AD-44D3-AA31-C928ADEA1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0212" y="980728"/>
            <a:ext cx="226825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63047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>
            <a:extLst>
              <a:ext uri="{FF2B5EF4-FFF2-40B4-BE49-F238E27FC236}">
                <a16:creationId xmlns:a16="http://schemas.microsoft.com/office/drawing/2014/main" id="{4C3016B3-C8FC-4714-B205-6A23C22BC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618" y="2292614"/>
            <a:ext cx="4745200" cy="1745408"/>
          </a:xfrm>
          <a:prstGeom prst="rect">
            <a:avLst/>
          </a:prstGeom>
        </p:spPr>
      </p:pic>
      <p:pic>
        <p:nvPicPr>
          <p:cNvPr id="41" name="Picture 3">
            <a:extLst>
              <a:ext uri="{FF2B5EF4-FFF2-40B4-BE49-F238E27FC236}">
                <a16:creationId xmlns:a16="http://schemas.microsoft.com/office/drawing/2014/main" id="{B952E91E-AA49-421D-B126-665CD4D75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957" y="4435196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4">
            <a:extLst>
              <a:ext uri="{FF2B5EF4-FFF2-40B4-BE49-F238E27FC236}">
                <a16:creationId xmlns:a16="http://schemas.microsoft.com/office/drawing/2014/main" id="{960633AF-A63A-40C0-80B3-F58BB7718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621" y="4439854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D9A42DF-58ED-4D0C-9796-125B27792A7D}"/>
              </a:ext>
            </a:extLst>
          </p:cNvPr>
          <p:cNvSpPr txBox="1"/>
          <p:nvPr/>
        </p:nvSpPr>
        <p:spPr>
          <a:xfrm>
            <a:off x="1747392" y="4435196"/>
            <a:ext cx="161345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500÷4</a:t>
            </a:r>
            <a:r>
              <a:rPr lang="ko-KR" altLang="en-US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125</a:t>
            </a:r>
            <a:endParaRPr lang="ko-KR" altLang="en-US" sz="1900" b="1" dirty="0">
              <a:solidFill>
                <a:srgbClr val="009FE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4">
            <a:extLst>
              <a:ext uri="{FF2B5EF4-FFF2-40B4-BE49-F238E27FC236}">
                <a16:creationId xmlns:a16="http://schemas.microsoft.com/office/drawing/2014/main" id="{B30B72B5-B2AF-4B7C-802D-630418758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024" y="430394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A077088-C054-4E57-9034-3921E945C705}"/>
              </a:ext>
            </a:extLst>
          </p:cNvPr>
          <p:cNvSpPr txBox="1"/>
          <p:nvPr/>
        </p:nvSpPr>
        <p:spPr>
          <a:xfrm>
            <a:off x="4368317" y="4435196"/>
            <a:ext cx="63469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125</a:t>
            </a:r>
            <a:endParaRPr lang="ko-KR" altLang="en-US" sz="1900" b="1" dirty="0">
              <a:solidFill>
                <a:srgbClr val="009FE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Picture 4">
            <a:extLst>
              <a:ext uri="{FF2B5EF4-FFF2-40B4-BE49-F238E27FC236}">
                <a16:creationId xmlns:a16="http://schemas.microsoft.com/office/drawing/2014/main" id="{229026A9-0D7C-43B6-BDA4-9ADBD6592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021" y="424300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E1FCBF57-E875-4100-98BB-91761EF83300}"/>
              </a:ext>
            </a:extLst>
          </p:cNvPr>
          <p:cNvSpPr/>
          <p:nvPr/>
        </p:nvSpPr>
        <p:spPr>
          <a:xfrm>
            <a:off x="4952935" y="4432804"/>
            <a:ext cx="67197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그릇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suhi_p_0302_02_0009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sp>
        <p:nvSpPr>
          <p:cNvPr id="10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10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43"/>
          <p:cNvSpPr txBox="1"/>
          <p:nvPr/>
        </p:nvSpPr>
        <p:spPr>
          <a:xfrm>
            <a:off x="556165" y="1604119"/>
            <a:ext cx="640681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어느 식당에서 삼계탕 한 그릇을 만드는 데 필요한 재료입니다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마늘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500</a:t>
            </a:r>
            <a:r>
              <a:rPr lang="ko-KR" altLang="en-US" sz="1900" u="sng" dirty="0">
                <a:solidFill>
                  <a:srgbClr val="E68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쪽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삼계탕 몇 그릇을 만들 수 있을까요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Picture 12">
            <a:extLst>
              <a:ext uri="{FF2B5EF4-FFF2-40B4-BE49-F238E27FC236}">
                <a16:creationId xmlns:a16="http://schemas.microsoft.com/office/drawing/2014/main" id="{FCCAD851-2814-4946-A59D-DD48893E8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DBBFF522-D9F0-43D3-9251-BACBC6336612}"/>
              </a:ext>
            </a:extLst>
          </p:cNvPr>
          <p:cNvGrpSpPr/>
          <p:nvPr/>
        </p:nvGrpSpPr>
        <p:grpSpPr>
          <a:xfrm>
            <a:off x="4817936" y="1173049"/>
            <a:ext cx="2089647" cy="313547"/>
            <a:chOff x="5713503" y="871519"/>
            <a:chExt cx="2077946" cy="313547"/>
          </a:xfrm>
        </p:grpSpPr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id="{C7B5929E-2443-4A3B-BE3A-EF87F1D15345}"/>
                </a:ext>
              </a:extLst>
            </p:cNvPr>
            <p:cNvSpPr/>
            <p:nvPr/>
          </p:nvSpPr>
          <p:spPr>
            <a:xfrm>
              <a:off x="6448275" y="923512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56" name="순서도: 대체 처리 55">
              <a:extLst>
                <a:ext uri="{FF2B5EF4-FFF2-40B4-BE49-F238E27FC236}">
                  <a16:creationId xmlns:a16="http://schemas.microsoft.com/office/drawing/2014/main" id="{B49DECA5-1567-4BCF-9912-9C31412C9DD8}"/>
                </a:ext>
              </a:extLst>
            </p:cNvPr>
            <p:cNvSpPr/>
            <p:nvPr/>
          </p:nvSpPr>
          <p:spPr>
            <a:xfrm>
              <a:off x="6722120" y="92351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63" name="순서도: 대체 처리 62">
              <a:extLst>
                <a:ext uri="{FF2B5EF4-FFF2-40B4-BE49-F238E27FC236}">
                  <a16:creationId xmlns:a16="http://schemas.microsoft.com/office/drawing/2014/main" id="{5DF45424-B801-46F6-BB60-BEB7B76ED115}"/>
                </a:ext>
              </a:extLst>
            </p:cNvPr>
            <p:cNvSpPr/>
            <p:nvPr/>
          </p:nvSpPr>
          <p:spPr>
            <a:xfrm>
              <a:off x="6998144" y="92351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69" name="순서도: 대체 처리 68">
              <a:extLst>
                <a:ext uri="{FF2B5EF4-FFF2-40B4-BE49-F238E27FC236}">
                  <a16:creationId xmlns:a16="http://schemas.microsoft.com/office/drawing/2014/main" id="{AAAD341F-5F59-426F-B69E-232C0DC2C689}"/>
                </a:ext>
              </a:extLst>
            </p:cNvPr>
            <p:cNvSpPr/>
            <p:nvPr/>
          </p:nvSpPr>
          <p:spPr>
            <a:xfrm>
              <a:off x="7274168" y="923512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71" name="순서도: 대체 처리 70">
              <a:extLst>
                <a:ext uri="{FF2B5EF4-FFF2-40B4-BE49-F238E27FC236}">
                  <a16:creationId xmlns:a16="http://schemas.microsoft.com/office/drawing/2014/main" id="{9637ECAD-759D-4A61-B662-06EB8A897927}"/>
                </a:ext>
              </a:extLst>
            </p:cNvPr>
            <p:cNvSpPr/>
            <p:nvPr/>
          </p:nvSpPr>
          <p:spPr>
            <a:xfrm>
              <a:off x="7550192" y="92351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9B98857-7642-491B-8502-C28319AA7B04}"/>
                </a:ext>
              </a:extLst>
            </p:cNvPr>
            <p:cNvSpPr txBox="1"/>
            <p:nvPr/>
          </p:nvSpPr>
          <p:spPr>
            <a:xfrm>
              <a:off x="6446096" y="917879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42AA3AE-D6DE-4814-91B9-AA87A43A2717}"/>
                </a:ext>
              </a:extLst>
            </p:cNvPr>
            <p:cNvSpPr txBox="1"/>
            <p:nvPr/>
          </p:nvSpPr>
          <p:spPr>
            <a:xfrm>
              <a:off x="6722120" y="917879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B71CE2D-DE65-4C9B-9A5D-BEA0E86F86EB}"/>
                </a:ext>
              </a:extLst>
            </p:cNvPr>
            <p:cNvSpPr txBox="1"/>
            <p:nvPr/>
          </p:nvSpPr>
          <p:spPr>
            <a:xfrm>
              <a:off x="6995965" y="917879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61214C6-630C-4ED9-B6A0-7B01E5C55E36}"/>
                </a:ext>
              </a:extLst>
            </p:cNvPr>
            <p:cNvSpPr txBox="1"/>
            <p:nvPr/>
          </p:nvSpPr>
          <p:spPr>
            <a:xfrm>
              <a:off x="7274167" y="917879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4151612-2FCF-4FB2-A3CA-3CA755B96243}"/>
                </a:ext>
              </a:extLst>
            </p:cNvPr>
            <p:cNvSpPr txBox="1"/>
            <p:nvPr/>
          </p:nvSpPr>
          <p:spPr>
            <a:xfrm>
              <a:off x="7550190" y="917879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EF2B0A6E-11A9-44D3-A1D9-9A76ABE2FF48}"/>
                </a:ext>
              </a:extLst>
            </p:cNvPr>
            <p:cNvGrpSpPr/>
            <p:nvPr/>
          </p:nvGrpSpPr>
          <p:grpSpPr>
            <a:xfrm>
              <a:off x="5713503" y="871519"/>
              <a:ext cx="729605" cy="313547"/>
              <a:chOff x="5354413" y="-662792"/>
              <a:chExt cx="729605" cy="313547"/>
            </a:xfrm>
          </p:grpSpPr>
          <p:sp>
            <p:nvSpPr>
              <p:cNvPr id="89" name="순서도: 대체 처리 88">
                <a:extLst>
                  <a:ext uri="{FF2B5EF4-FFF2-40B4-BE49-F238E27FC236}">
                    <a16:creationId xmlns:a16="http://schemas.microsoft.com/office/drawing/2014/main" id="{801B5AC7-AADA-4B33-9F4F-790FE1E15C9F}"/>
                  </a:ext>
                </a:extLst>
              </p:cNvPr>
              <p:cNvSpPr/>
              <p:nvPr/>
            </p:nvSpPr>
            <p:spPr>
              <a:xfrm>
                <a:off x="5379657" y="-607112"/>
                <a:ext cx="679119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20CB683-8114-40A8-AC7B-B022EFCF99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54413" y="-662792"/>
                <a:ext cx="72960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개념 정리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103" name="Picture 12">
            <a:extLst>
              <a:ext uri="{FF2B5EF4-FFF2-40B4-BE49-F238E27FC236}">
                <a16:creationId xmlns:a16="http://schemas.microsoft.com/office/drawing/2014/main" id="{B1BA7BFE-9173-44A5-8C08-5C6B3A9A3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9" name="Picture 6">
            <a:extLst>
              <a:ext uri="{FF2B5EF4-FFF2-40B4-BE49-F238E27FC236}">
                <a16:creationId xmlns:a16="http://schemas.microsoft.com/office/drawing/2014/main" id="{ECF46F5F-C2A7-4047-A4CB-F2943DE9B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직사각형 21">
            <a:extLst>
              <a:ext uri="{FF2B5EF4-FFF2-40B4-BE49-F238E27FC236}">
                <a16:creationId xmlns:a16="http://schemas.microsoft.com/office/drawing/2014/main" id="{1B323B4E-26AD-44D3-AA31-C928ADEA1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0212" y="980728"/>
            <a:ext cx="23943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단어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설명 팝업 나올 때의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819700C-C763-4431-9DD7-27B3B917DADF}"/>
              </a:ext>
            </a:extLst>
          </p:cNvPr>
          <p:cNvGrpSpPr/>
          <p:nvPr/>
        </p:nvGrpSpPr>
        <p:grpSpPr>
          <a:xfrm>
            <a:off x="2476790" y="2363489"/>
            <a:ext cx="3879765" cy="1212426"/>
            <a:chOff x="2081844" y="2543101"/>
            <a:chExt cx="3879765" cy="1212426"/>
          </a:xfrm>
        </p:grpSpPr>
        <p:pic>
          <p:nvPicPr>
            <p:cNvPr id="74" name="Picture 2">
              <a:extLst>
                <a:ext uri="{FF2B5EF4-FFF2-40B4-BE49-F238E27FC236}">
                  <a16:creationId xmlns:a16="http://schemas.microsoft.com/office/drawing/2014/main" id="{D18A23DC-81CA-4E3F-9855-A1438D3C1F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1844" y="2543101"/>
              <a:ext cx="3879765" cy="1212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DC113D5-5914-4FB4-BCDB-618926B12F13}"/>
                </a:ext>
              </a:extLst>
            </p:cNvPr>
            <p:cNvSpPr txBox="1"/>
            <p:nvPr/>
          </p:nvSpPr>
          <p:spPr>
            <a:xfrm>
              <a:off x="2376714" y="2579199"/>
              <a:ext cx="144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쪽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3AE2C21-FACB-40E6-ACAA-5D3F8E02BA39}"/>
                </a:ext>
              </a:extLst>
            </p:cNvPr>
            <p:cNvSpPr txBox="1"/>
            <p:nvPr/>
          </p:nvSpPr>
          <p:spPr>
            <a:xfrm>
              <a:off x="2186322" y="3184221"/>
              <a:ext cx="37187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쪼개진 물건의 부분을 세는 단위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0204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439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중요 표시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68" name="타원 67"/>
          <p:cNvSpPr/>
          <p:nvPr/>
        </p:nvSpPr>
        <p:spPr>
          <a:xfrm>
            <a:off x="5665447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suhi_p_0302_02_0009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sp>
        <p:nvSpPr>
          <p:cNvPr id="46" name="타원 45"/>
          <p:cNvSpPr/>
          <p:nvPr/>
        </p:nvSpPr>
        <p:spPr>
          <a:xfrm>
            <a:off x="173766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3" y="1960177"/>
            <a:ext cx="420441" cy="354056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112989" y="19601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8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1FA9A5A-0E18-4794-9D88-622CE7B11F68}"/>
              </a:ext>
            </a:extLst>
          </p:cNvPr>
          <p:cNvGrpSpPr/>
          <p:nvPr/>
        </p:nvGrpSpPr>
        <p:grpSpPr>
          <a:xfrm>
            <a:off x="4817936" y="1173049"/>
            <a:ext cx="2089647" cy="313547"/>
            <a:chOff x="5712335" y="1153622"/>
            <a:chExt cx="2079114" cy="313547"/>
          </a:xfrm>
        </p:grpSpPr>
        <p:sp>
          <p:nvSpPr>
            <p:cNvPr id="43" name="순서도: 대체 처리 42">
              <a:extLst>
                <a:ext uri="{FF2B5EF4-FFF2-40B4-BE49-F238E27FC236}">
                  <a16:creationId xmlns:a16="http://schemas.microsoft.com/office/drawing/2014/main" id="{80DFBA2D-7E41-42AA-81C9-38F49B77A250}"/>
                </a:ext>
              </a:extLst>
            </p:cNvPr>
            <p:cNvSpPr/>
            <p:nvPr/>
          </p:nvSpPr>
          <p:spPr>
            <a:xfrm>
              <a:off x="6448275" y="1208327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44" name="순서도: 대체 처리 43">
              <a:extLst>
                <a:ext uri="{FF2B5EF4-FFF2-40B4-BE49-F238E27FC236}">
                  <a16:creationId xmlns:a16="http://schemas.microsoft.com/office/drawing/2014/main" id="{CB73B192-95CA-4D26-8F39-2F73311C199E}"/>
                </a:ext>
              </a:extLst>
            </p:cNvPr>
            <p:cNvSpPr/>
            <p:nvPr/>
          </p:nvSpPr>
          <p:spPr>
            <a:xfrm>
              <a:off x="6722120" y="120832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45" name="순서도: 대체 처리 44">
              <a:extLst>
                <a:ext uri="{FF2B5EF4-FFF2-40B4-BE49-F238E27FC236}">
                  <a16:creationId xmlns:a16="http://schemas.microsoft.com/office/drawing/2014/main" id="{F03D3512-9BFC-438C-9A0D-27AB23B015F8}"/>
                </a:ext>
              </a:extLst>
            </p:cNvPr>
            <p:cNvSpPr/>
            <p:nvPr/>
          </p:nvSpPr>
          <p:spPr>
            <a:xfrm>
              <a:off x="6998144" y="120832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B8ED8ACB-470F-4C25-BCEC-C816B4136996}"/>
                </a:ext>
              </a:extLst>
            </p:cNvPr>
            <p:cNvSpPr/>
            <p:nvPr/>
          </p:nvSpPr>
          <p:spPr>
            <a:xfrm>
              <a:off x="7274168" y="120832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:a16="http://schemas.microsoft.com/office/drawing/2014/main" id="{00086F8E-7D7F-4104-9E2E-9F5C0AF5351D}"/>
                </a:ext>
              </a:extLst>
            </p:cNvPr>
            <p:cNvSpPr/>
            <p:nvPr/>
          </p:nvSpPr>
          <p:spPr>
            <a:xfrm>
              <a:off x="7550192" y="1208327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B8EB5EA-A682-4CB1-822C-E9D6C55F3289}"/>
                </a:ext>
              </a:extLst>
            </p:cNvPr>
            <p:cNvSpPr txBox="1"/>
            <p:nvPr/>
          </p:nvSpPr>
          <p:spPr>
            <a:xfrm>
              <a:off x="6446096" y="1200172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0B1E128-176E-4099-AF65-C705EE6090A5}"/>
                </a:ext>
              </a:extLst>
            </p:cNvPr>
            <p:cNvSpPr txBox="1"/>
            <p:nvPr/>
          </p:nvSpPr>
          <p:spPr>
            <a:xfrm>
              <a:off x="6722120" y="1200172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497DC3A-F21E-4074-A9FE-7159E0F8DC81}"/>
                </a:ext>
              </a:extLst>
            </p:cNvPr>
            <p:cNvSpPr txBox="1"/>
            <p:nvPr/>
          </p:nvSpPr>
          <p:spPr>
            <a:xfrm>
              <a:off x="6995965" y="1200172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F0926C8-CD6B-45C5-926E-8E9A51DC22FA}"/>
                </a:ext>
              </a:extLst>
            </p:cNvPr>
            <p:cNvSpPr txBox="1"/>
            <p:nvPr/>
          </p:nvSpPr>
          <p:spPr>
            <a:xfrm>
              <a:off x="7274167" y="1200172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FF1DF04-4338-4809-9F31-7AE20461BF45}"/>
                </a:ext>
              </a:extLst>
            </p:cNvPr>
            <p:cNvSpPr txBox="1"/>
            <p:nvPr/>
          </p:nvSpPr>
          <p:spPr>
            <a:xfrm>
              <a:off x="7550190" y="1200172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3FB81E71-376D-4055-BB03-FE009B024865}"/>
                </a:ext>
              </a:extLst>
            </p:cNvPr>
            <p:cNvGrpSpPr/>
            <p:nvPr/>
          </p:nvGrpSpPr>
          <p:grpSpPr>
            <a:xfrm>
              <a:off x="5712335" y="1153622"/>
              <a:ext cx="729605" cy="313547"/>
              <a:chOff x="5354413" y="-662792"/>
              <a:chExt cx="729605" cy="313547"/>
            </a:xfrm>
          </p:grpSpPr>
          <p:sp>
            <p:nvSpPr>
              <p:cNvPr id="58" name="순서도: 대체 처리 57">
                <a:extLst>
                  <a:ext uri="{FF2B5EF4-FFF2-40B4-BE49-F238E27FC236}">
                    <a16:creationId xmlns:a16="http://schemas.microsoft.com/office/drawing/2014/main" id="{B84BAB81-CF14-4811-92AF-5A09AD8587F3}"/>
                  </a:ext>
                </a:extLst>
              </p:cNvPr>
              <p:cNvSpPr/>
              <p:nvPr/>
            </p:nvSpPr>
            <p:spPr>
              <a:xfrm>
                <a:off x="5379657" y="-607112"/>
                <a:ext cx="679119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A0AF0F6-C672-4868-9385-AC120ECCFA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54413" y="-662792"/>
                <a:ext cx="72960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개념 정리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61" name="Picture 12">
            <a:extLst>
              <a:ext uri="{FF2B5EF4-FFF2-40B4-BE49-F238E27FC236}">
                <a16:creationId xmlns:a16="http://schemas.microsoft.com/office/drawing/2014/main" id="{F997AF07-3028-4917-97F3-E06ABAB73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396" y="2049906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43">
            <a:extLst>
              <a:ext uri="{FF2B5EF4-FFF2-40B4-BE49-F238E27FC236}">
                <a16:creationId xmlns:a16="http://schemas.microsoft.com/office/drawing/2014/main" id="{2F71EBFB-9F72-4E0F-B6D3-3710D0D21FF7}"/>
              </a:ext>
            </a:extLst>
          </p:cNvPr>
          <p:cNvSpPr txBox="1"/>
          <p:nvPr/>
        </p:nvSpPr>
        <p:spPr>
          <a:xfrm>
            <a:off x="642088" y="1498123"/>
            <a:ext cx="625110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다음 나눗셈이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나누어떨어질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때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부터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까지의 수 중에서 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들어갈 수 있는 수를 모두 구해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8A62A0B-CE32-4D96-AA23-A83630C265C8}"/>
              </a:ext>
            </a:extLst>
          </p:cNvPr>
          <p:cNvSpPr txBox="1"/>
          <p:nvPr/>
        </p:nvSpPr>
        <p:spPr>
          <a:xfrm>
            <a:off x="3132504" y="3838323"/>
            <a:ext cx="110954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1, 5, 9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Picture 4">
            <a:extLst>
              <a:ext uri="{FF2B5EF4-FFF2-40B4-BE49-F238E27FC236}">
                <a16:creationId xmlns:a16="http://schemas.microsoft.com/office/drawing/2014/main" id="{6A0B11D6-F606-4521-8953-08BB4DB29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417" y="371585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6" name="그룹 75">
            <a:extLst>
              <a:ext uri="{FF2B5EF4-FFF2-40B4-BE49-F238E27FC236}">
                <a16:creationId xmlns:a16="http://schemas.microsoft.com/office/drawing/2014/main" id="{B0B9ED1F-C9AD-40EB-92BA-C3451AECBAD0}"/>
              </a:ext>
            </a:extLst>
          </p:cNvPr>
          <p:cNvGrpSpPr/>
          <p:nvPr/>
        </p:nvGrpSpPr>
        <p:grpSpPr>
          <a:xfrm>
            <a:off x="2788735" y="2777217"/>
            <a:ext cx="1703436" cy="620656"/>
            <a:chOff x="3158044" y="2557848"/>
            <a:chExt cx="1285496" cy="620656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B8C5F76-8B15-4563-980F-502031BB3475}"/>
                </a:ext>
              </a:extLst>
            </p:cNvPr>
            <p:cNvSpPr txBox="1"/>
            <p:nvPr/>
          </p:nvSpPr>
          <p:spPr>
            <a:xfrm>
              <a:off x="3158044" y="2671069"/>
              <a:ext cx="128549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    2÷8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8" name="모서리가 둥근 직사각형 3">
              <a:extLst>
                <a:ext uri="{FF2B5EF4-FFF2-40B4-BE49-F238E27FC236}">
                  <a16:creationId xmlns:a16="http://schemas.microsoft.com/office/drawing/2014/main" id="{669BF001-7859-420E-9A55-48BE6CF3AFB7}"/>
                </a:ext>
              </a:extLst>
            </p:cNvPr>
            <p:cNvSpPr/>
            <p:nvPr/>
          </p:nvSpPr>
          <p:spPr>
            <a:xfrm>
              <a:off x="3158044" y="2557848"/>
              <a:ext cx="1285495" cy="620656"/>
            </a:xfrm>
            <a:prstGeom prst="roundRect">
              <a:avLst>
                <a:gd name="adj" fmla="val 7495"/>
              </a:avLst>
            </a:prstGeom>
            <a:noFill/>
            <a:ln w="28575">
              <a:solidFill>
                <a:srgbClr val="BBDE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80" name="Picture 12">
            <a:extLst>
              <a:ext uri="{FF2B5EF4-FFF2-40B4-BE49-F238E27FC236}">
                <a16:creationId xmlns:a16="http://schemas.microsoft.com/office/drawing/2014/main" id="{36170DC2-A6A7-4B88-A0B2-CBBCA5D58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095" y="2942217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620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(3-2-2)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_09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suhi_p_0302_02_0009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430662" y="52328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338343"/>
            <a:ext cx="340779" cy="357006"/>
          </a:xfrm>
          <a:prstGeom prst="rect">
            <a:avLst/>
          </a:prstGeom>
        </p:spPr>
      </p:pic>
      <p:pic>
        <p:nvPicPr>
          <p:cNvPr id="20" name="Picture 12">
            <a:extLst>
              <a:ext uri="{FF2B5EF4-FFF2-40B4-BE49-F238E27FC236}">
                <a16:creationId xmlns:a16="http://schemas.microsoft.com/office/drawing/2014/main" id="{3AB15E6D-8388-4FD7-A476-A5D1A66D7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022" y="1801125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43">
            <a:extLst>
              <a:ext uri="{FF2B5EF4-FFF2-40B4-BE49-F238E27FC236}">
                <a16:creationId xmlns:a16="http://schemas.microsoft.com/office/drawing/2014/main" id="{6A6C0EE2-1FE6-416B-810A-FFF0861C0C89}"/>
              </a:ext>
            </a:extLst>
          </p:cNvPr>
          <p:cNvSpPr txBox="1"/>
          <p:nvPr/>
        </p:nvSpPr>
        <p:spPr>
          <a:xfrm>
            <a:off x="642088" y="1249342"/>
            <a:ext cx="625110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다음 나눗셈이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나누어떨어질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때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부터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까지의 수 중에서 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들어갈 수 있는 수를 모두 구해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267FF1-E66C-4836-BC36-4E84E73E0131}"/>
              </a:ext>
            </a:extLst>
          </p:cNvPr>
          <p:cNvSpPr txBox="1"/>
          <p:nvPr/>
        </p:nvSpPr>
        <p:spPr>
          <a:xfrm>
            <a:off x="2969359" y="3589542"/>
            <a:ext cx="125422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0, 3, 6, 9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3" name="Picture 4">
            <a:extLst>
              <a:ext uri="{FF2B5EF4-FFF2-40B4-BE49-F238E27FC236}">
                <a16:creationId xmlns:a16="http://schemas.microsoft.com/office/drawing/2014/main" id="{E44BEAB9-DBE4-409A-AE4E-0913646B3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46707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36A72E2D-CE12-4CDD-A2E0-E4C507BACFE8}"/>
              </a:ext>
            </a:extLst>
          </p:cNvPr>
          <p:cNvGrpSpPr/>
          <p:nvPr/>
        </p:nvGrpSpPr>
        <p:grpSpPr>
          <a:xfrm>
            <a:off x="2788735" y="2528436"/>
            <a:ext cx="1703436" cy="620656"/>
            <a:chOff x="3158044" y="2557848"/>
            <a:chExt cx="1285496" cy="62065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0C20D4A-7A4A-4439-B9E4-53C98869C666}"/>
                </a:ext>
              </a:extLst>
            </p:cNvPr>
            <p:cNvSpPr txBox="1"/>
            <p:nvPr/>
          </p:nvSpPr>
          <p:spPr>
            <a:xfrm>
              <a:off x="3158044" y="2671069"/>
              <a:ext cx="128549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    2÷6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모서리가 둥근 직사각형 3">
              <a:extLst>
                <a:ext uri="{FF2B5EF4-FFF2-40B4-BE49-F238E27FC236}">
                  <a16:creationId xmlns:a16="http://schemas.microsoft.com/office/drawing/2014/main" id="{A123210C-1CFA-48F8-B3AA-F5BC311DF8AF}"/>
                </a:ext>
              </a:extLst>
            </p:cNvPr>
            <p:cNvSpPr/>
            <p:nvPr/>
          </p:nvSpPr>
          <p:spPr>
            <a:xfrm>
              <a:off x="3158044" y="2557848"/>
              <a:ext cx="1285495" cy="620656"/>
            </a:xfrm>
            <a:prstGeom prst="roundRect">
              <a:avLst>
                <a:gd name="adj" fmla="val 7495"/>
              </a:avLst>
            </a:prstGeom>
            <a:noFill/>
            <a:ln w="28575">
              <a:solidFill>
                <a:srgbClr val="BBDE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8" name="Picture 12">
            <a:extLst>
              <a:ext uri="{FF2B5EF4-FFF2-40B4-BE49-F238E27FC236}">
                <a16:creationId xmlns:a16="http://schemas.microsoft.com/office/drawing/2014/main" id="{FC6F0E5E-02AC-4227-BF1F-580FB62D0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095" y="2693436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4785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340474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suhi_p_0302_02_0009.html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38~39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suhi_p_0302_02_0009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3" y="1960177"/>
            <a:ext cx="420441" cy="354056"/>
          </a:xfrm>
          <a:prstGeom prst="rect">
            <a:avLst/>
          </a:prstGeom>
        </p:spPr>
      </p:pic>
      <p:sp>
        <p:nvSpPr>
          <p:cNvPr id="8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8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1FA9A5A-0E18-4794-9D88-622CE7B11F68}"/>
              </a:ext>
            </a:extLst>
          </p:cNvPr>
          <p:cNvGrpSpPr/>
          <p:nvPr/>
        </p:nvGrpSpPr>
        <p:grpSpPr>
          <a:xfrm>
            <a:off x="4817936" y="1173049"/>
            <a:ext cx="2089647" cy="313547"/>
            <a:chOff x="5712335" y="1153622"/>
            <a:chExt cx="2079114" cy="313547"/>
          </a:xfrm>
        </p:grpSpPr>
        <p:sp>
          <p:nvSpPr>
            <p:cNvPr id="43" name="순서도: 대체 처리 42">
              <a:extLst>
                <a:ext uri="{FF2B5EF4-FFF2-40B4-BE49-F238E27FC236}">
                  <a16:creationId xmlns:a16="http://schemas.microsoft.com/office/drawing/2014/main" id="{80DFBA2D-7E41-42AA-81C9-38F49B77A250}"/>
                </a:ext>
              </a:extLst>
            </p:cNvPr>
            <p:cNvSpPr/>
            <p:nvPr/>
          </p:nvSpPr>
          <p:spPr>
            <a:xfrm>
              <a:off x="6448275" y="1208327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44" name="순서도: 대체 처리 43">
              <a:extLst>
                <a:ext uri="{FF2B5EF4-FFF2-40B4-BE49-F238E27FC236}">
                  <a16:creationId xmlns:a16="http://schemas.microsoft.com/office/drawing/2014/main" id="{CB73B192-95CA-4D26-8F39-2F73311C199E}"/>
                </a:ext>
              </a:extLst>
            </p:cNvPr>
            <p:cNvSpPr/>
            <p:nvPr/>
          </p:nvSpPr>
          <p:spPr>
            <a:xfrm>
              <a:off x="6722120" y="120832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45" name="순서도: 대체 처리 44">
              <a:extLst>
                <a:ext uri="{FF2B5EF4-FFF2-40B4-BE49-F238E27FC236}">
                  <a16:creationId xmlns:a16="http://schemas.microsoft.com/office/drawing/2014/main" id="{F03D3512-9BFC-438C-9A0D-27AB23B015F8}"/>
                </a:ext>
              </a:extLst>
            </p:cNvPr>
            <p:cNvSpPr/>
            <p:nvPr/>
          </p:nvSpPr>
          <p:spPr>
            <a:xfrm>
              <a:off x="6998144" y="120832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B8ED8ACB-470F-4C25-BCEC-C816B4136996}"/>
                </a:ext>
              </a:extLst>
            </p:cNvPr>
            <p:cNvSpPr/>
            <p:nvPr/>
          </p:nvSpPr>
          <p:spPr>
            <a:xfrm>
              <a:off x="7274168" y="120832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:a16="http://schemas.microsoft.com/office/drawing/2014/main" id="{00086F8E-7D7F-4104-9E2E-9F5C0AF5351D}"/>
                </a:ext>
              </a:extLst>
            </p:cNvPr>
            <p:cNvSpPr/>
            <p:nvPr/>
          </p:nvSpPr>
          <p:spPr>
            <a:xfrm>
              <a:off x="7550192" y="1208327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B8EB5EA-A682-4CB1-822C-E9D6C55F3289}"/>
                </a:ext>
              </a:extLst>
            </p:cNvPr>
            <p:cNvSpPr txBox="1"/>
            <p:nvPr/>
          </p:nvSpPr>
          <p:spPr>
            <a:xfrm>
              <a:off x="6446096" y="1200172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0B1E128-176E-4099-AF65-C705EE6090A5}"/>
                </a:ext>
              </a:extLst>
            </p:cNvPr>
            <p:cNvSpPr txBox="1"/>
            <p:nvPr/>
          </p:nvSpPr>
          <p:spPr>
            <a:xfrm>
              <a:off x="6722120" y="1200172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497DC3A-F21E-4074-A9FE-7159E0F8DC81}"/>
                </a:ext>
              </a:extLst>
            </p:cNvPr>
            <p:cNvSpPr txBox="1"/>
            <p:nvPr/>
          </p:nvSpPr>
          <p:spPr>
            <a:xfrm>
              <a:off x="6995965" y="1200172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F0926C8-CD6B-45C5-926E-8E9A51DC22FA}"/>
                </a:ext>
              </a:extLst>
            </p:cNvPr>
            <p:cNvSpPr txBox="1"/>
            <p:nvPr/>
          </p:nvSpPr>
          <p:spPr>
            <a:xfrm>
              <a:off x="7274167" y="1200172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FF1DF04-4338-4809-9F31-7AE20461BF45}"/>
                </a:ext>
              </a:extLst>
            </p:cNvPr>
            <p:cNvSpPr txBox="1"/>
            <p:nvPr/>
          </p:nvSpPr>
          <p:spPr>
            <a:xfrm>
              <a:off x="7550190" y="1200172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3FB81E71-376D-4055-BB03-FE009B024865}"/>
                </a:ext>
              </a:extLst>
            </p:cNvPr>
            <p:cNvGrpSpPr/>
            <p:nvPr/>
          </p:nvGrpSpPr>
          <p:grpSpPr>
            <a:xfrm>
              <a:off x="5712335" y="1153622"/>
              <a:ext cx="729605" cy="313547"/>
              <a:chOff x="5354413" y="-662792"/>
              <a:chExt cx="729605" cy="313547"/>
            </a:xfrm>
          </p:grpSpPr>
          <p:sp>
            <p:nvSpPr>
              <p:cNvPr id="58" name="순서도: 대체 처리 57">
                <a:extLst>
                  <a:ext uri="{FF2B5EF4-FFF2-40B4-BE49-F238E27FC236}">
                    <a16:creationId xmlns:a16="http://schemas.microsoft.com/office/drawing/2014/main" id="{B84BAB81-CF14-4811-92AF-5A09AD8587F3}"/>
                  </a:ext>
                </a:extLst>
              </p:cNvPr>
              <p:cNvSpPr/>
              <p:nvPr/>
            </p:nvSpPr>
            <p:spPr>
              <a:xfrm>
                <a:off x="5379657" y="-607112"/>
                <a:ext cx="679119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A0AF0F6-C672-4868-9385-AC120ECCFA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54413" y="-662792"/>
                <a:ext cx="72960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개념 정리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61" name="Picture 12">
            <a:extLst>
              <a:ext uri="{FF2B5EF4-FFF2-40B4-BE49-F238E27FC236}">
                <a16:creationId xmlns:a16="http://schemas.microsoft.com/office/drawing/2014/main" id="{F997AF07-3028-4917-97F3-E06ABAB73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396" y="2049906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43">
            <a:extLst>
              <a:ext uri="{FF2B5EF4-FFF2-40B4-BE49-F238E27FC236}">
                <a16:creationId xmlns:a16="http://schemas.microsoft.com/office/drawing/2014/main" id="{2F71EBFB-9F72-4E0F-B6D3-3710D0D21FF7}"/>
              </a:ext>
            </a:extLst>
          </p:cNvPr>
          <p:cNvSpPr txBox="1"/>
          <p:nvPr/>
        </p:nvSpPr>
        <p:spPr>
          <a:xfrm>
            <a:off x="642088" y="1498123"/>
            <a:ext cx="625110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다음 나눗셈이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나누어떨어질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때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부터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까지의 수 중에서 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들어갈 수 있는 수를 모두 구해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8A62A0B-CE32-4D96-AA23-A83630C265C8}"/>
              </a:ext>
            </a:extLst>
          </p:cNvPr>
          <p:cNvSpPr txBox="1"/>
          <p:nvPr/>
        </p:nvSpPr>
        <p:spPr>
          <a:xfrm>
            <a:off x="3132504" y="3838323"/>
            <a:ext cx="110954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1, 5, 9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Picture 4">
            <a:extLst>
              <a:ext uri="{FF2B5EF4-FFF2-40B4-BE49-F238E27FC236}">
                <a16:creationId xmlns:a16="http://schemas.microsoft.com/office/drawing/2014/main" id="{6A0B11D6-F606-4521-8953-08BB4DB29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417" y="371585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6" name="그룹 75">
            <a:extLst>
              <a:ext uri="{FF2B5EF4-FFF2-40B4-BE49-F238E27FC236}">
                <a16:creationId xmlns:a16="http://schemas.microsoft.com/office/drawing/2014/main" id="{B0B9ED1F-C9AD-40EB-92BA-C3451AECBAD0}"/>
              </a:ext>
            </a:extLst>
          </p:cNvPr>
          <p:cNvGrpSpPr/>
          <p:nvPr/>
        </p:nvGrpSpPr>
        <p:grpSpPr>
          <a:xfrm>
            <a:off x="2788735" y="2777217"/>
            <a:ext cx="1703436" cy="620656"/>
            <a:chOff x="3158044" y="2557848"/>
            <a:chExt cx="1285496" cy="620656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B8C5F76-8B15-4563-980F-502031BB3475}"/>
                </a:ext>
              </a:extLst>
            </p:cNvPr>
            <p:cNvSpPr txBox="1"/>
            <p:nvPr/>
          </p:nvSpPr>
          <p:spPr>
            <a:xfrm>
              <a:off x="3158044" y="2671069"/>
              <a:ext cx="128549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    2÷8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8" name="모서리가 둥근 직사각형 3">
              <a:extLst>
                <a:ext uri="{FF2B5EF4-FFF2-40B4-BE49-F238E27FC236}">
                  <a16:creationId xmlns:a16="http://schemas.microsoft.com/office/drawing/2014/main" id="{669BF001-7859-420E-9A55-48BE6CF3AFB7}"/>
                </a:ext>
              </a:extLst>
            </p:cNvPr>
            <p:cNvSpPr/>
            <p:nvPr/>
          </p:nvSpPr>
          <p:spPr>
            <a:xfrm>
              <a:off x="3158044" y="2557848"/>
              <a:ext cx="1285495" cy="620656"/>
            </a:xfrm>
            <a:prstGeom prst="roundRect">
              <a:avLst>
                <a:gd name="adj" fmla="val 7495"/>
              </a:avLst>
            </a:prstGeom>
            <a:noFill/>
            <a:ln w="28575">
              <a:solidFill>
                <a:srgbClr val="BBDE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80" name="Picture 12">
            <a:extLst>
              <a:ext uri="{FF2B5EF4-FFF2-40B4-BE49-F238E27FC236}">
                <a16:creationId xmlns:a16="http://schemas.microsoft.com/office/drawing/2014/main" id="{36170DC2-A6A7-4B88-A0B2-CBBCA5D58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095" y="2942217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3" name="그룹 62">
            <a:extLst>
              <a:ext uri="{FF2B5EF4-FFF2-40B4-BE49-F238E27FC236}">
                <a16:creationId xmlns:a16="http://schemas.microsoft.com/office/drawing/2014/main" id="{9F3EC605-81BF-492C-94D5-9FF8A1060FF0}"/>
              </a:ext>
            </a:extLst>
          </p:cNvPr>
          <p:cNvGrpSpPr/>
          <p:nvPr/>
        </p:nvGrpSpPr>
        <p:grpSpPr>
          <a:xfrm>
            <a:off x="322035" y="2502114"/>
            <a:ext cx="6571154" cy="2710008"/>
            <a:chOff x="322035" y="2502114"/>
            <a:chExt cx="6571154" cy="2710008"/>
          </a:xfrm>
        </p:grpSpPr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C8D6A3CF-6BB4-4066-B495-4D1772A2829F}"/>
                </a:ext>
              </a:extLst>
            </p:cNvPr>
            <p:cNvGrpSpPr/>
            <p:nvPr/>
          </p:nvGrpSpPr>
          <p:grpSpPr>
            <a:xfrm>
              <a:off x="322035" y="2502114"/>
              <a:ext cx="6571154" cy="2710008"/>
              <a:chOff x="322035" y="2504898"/>
              <a:chExt cx="6571154" cy="2710008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A6614334-33A4-408D-81EB-BBF0A2C7BC97}"/>
                  </a:ext>
                </a:extLst>
              </p:cNvPr>
              <p:cNvSpPr/>
              <p:nvPr/>
            </p:nvSpPr>
            <p:spPr>
              <a:xfrm>
                <a:off x="322035" y="2658754"/>
                <a:ext cx="6571154" cy="236804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9" name="모서리가 둥근 직사각형 29">
                <a:extLst>
                  <a:ext uri="{FF2B5EF4-FFF2-40B4-BE49-F238E27FC236}">
                    <a16:creationId xmlns:a16="http://schemas.microsoft.com/office/drawing/2014/main" id="{C279D72B-248C-4246-AC58-CF2E0748BBC9}"/>
                  </a:ext>
                </a:extLst>
              </p:cNvPr>
              <p:cNvSpPr/>
              <p:nvPr/>
            </p:nvSpPr>
            <p:spPr>
              <a:xfrm>
                <a:off x="533298" y="2504898"/>
                <a:ext cx="561114" cy="324036"/>
              </a:xfrm>
              <a:prstGeom prst="roundRect">
                <a:avLst/>
              </a:prstGeom>
              <a:solidFill>
                <a:schemeClr val="accent4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rgbClr val="FFFF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90" name="직각 삼각형 89">
                <a:extLst>
                  <a:ext uri="{FF2B5EF4-FFF2-40B4-BE49-F238E27FC236}">
                    <a16:creationId xmlns:a16="http://schemas.microsoft.com/office/drawing/2014/main" id="{93CDA02A-6151-4126-A095-49ABD1304E79}"/>
                  </a:ext>
                </a:extLst>
              </p:cNvPr>
              <p:cNvSpPr/>
              <p:nvPr/>
            </p:nvSpPr>
            <p:spPr>
              <a:xfrm flipH="1" flipV="1">
                <a:off x="5162707" y="5026799"/>
                <a:ext cx="195359" cy="188107"/>
              </a:xfrm>
              <a:prstGeom prst="rtTriangle">
                <a:avLst/>
              </a:prstGeom>
              <a:solidFill>
                <a:schemeClr val="accent4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A2FD443-A386-411F-8155-2BD9F0201CA5}"/>
                </a:ext>
              </a:extLst>
            </p:cNvPr>
            <p:cNvSpPr txBox="1"/>
            <p:nvPr/>
          </p:nvSpPr>
          <p:spPr>
            <a:xfrm>
              <a:off x="443211" y="2871279"/>
              <a:ext cx="6221891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□ 안에 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0~9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를 넣어서 나눗셈을 계산해보면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,</a:t>
              </a:r>
            </a:p>
            <a:p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  102÷8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12 ··· 6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,     </a:t>
              </a:r>
              <a:r>
                <a:rPr lang="en-US" altLang="ko-KR" sz="160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112÷8</a:t>
              </a:r>
              <a:r>
                <a:rPr lang="ko-KR" altLang="en-US" sz="160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14   </a:t>
              </a:r>
              <a:r>
                <a:rPr lang="en-US" altLang="ko-KR" sz="16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     </a:t>
              </a:r>
            </a:p>
            <a:p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  122÷8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15 ··· 2,     132÷8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16 ··· 4     </a:t>
              </a:r>
            </a:p>
            <a:p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  142÷8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17 ··· 6,     </a:t>
              </a:r>
              <a:r>
                <a:rPr lang="en-US" altLang="ko-KR" sz="160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152÷8</a:t>
              </a:r>
              <a:r>
                <a:rPr lang="ko-KR" altLang="en-US" sz="160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19</a:t>
              </a:r>
            </a:p>
            <a:p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  162÷8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20 ··· 2,     172÷8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21 ··· 4     </a:t>
              </a:r>
            </a:p>
            <a:p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  182÷8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22 ··· 6,     </a:t>
              </a:r>
              <a:r>
                <a:rPr lang="en-US" altLang="ko-KR" sz="160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192÷8</a:t>
              </a:r>
              <a:r>
                <a:rPr lang="ko-KR" altLang="en-US" sz="160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24  </a:t>
              </a:r>
            </a:p>
            <a:p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이므로</a:t>
              </a:r>
              <a:r>
                <a:rPr lang="ko-KR" altLang="en-US" sz="160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□ 안에 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0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부터 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9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까지의 수를 넣어 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8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로 나누었을 때 </a:t>
              </a:r>
              <a:r>
                <a:rPr lang="ko-KR" altLang="en-US" sz="1600" dirty="0" err="1">
                  <a:latin typeface="맑은 고딕" pitchFamily="50" charset="-127"/>
                  <a:ea typeface="맑은 고딕" pitchFamily="50" charset="-127"/>
                </a:rPr>
                <a:t>나누어떨어지는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 수는 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1, 5, 9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6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1" name="직사각형 21">
            <a:extLst>
              <a:ext uri="{FF2B5EF4-FFF2-40B4-BE49-F238E27FC236}">
                <a16:creationId xmlns:a16="http://schemas.microsoft.com/office/drawing/2014/main" id="{6F0C4505-CC4F-4DCC-86B5-8B306CDE7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0212" y="980728"/>
            <a:ext cx="2268252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Picture 12">
            <a:extLst>
              <a:ext uri="{FF2B5EF4-FFF2-40B4-BE49-F238E27FC236}">
                <a16:creationId xmlns:a16="http://schemas.microsoft.com/office/drawing/2014/main" id="{F997AF07-3028-4917-97F3-E06ABAB73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62" y="2919390"/>
            <a:ext cx="226214" cy="226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>
            <a:extLst>
              <a:ext uri="{FF2B5EF4-FFF2-40B4-BE49-F238E27FC236}">
                <a16:creationId xmlns:a16="http://schemas.microsoft.com/office/drawing/2014/main" id="{F997AF07-3028-4917-97F3-E06ABAB73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995" y="4401108"/>
            <a:ext cx="226214" cy="226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39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A72F391-9107-4B4F-86A5-C9C31C37B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53" y="1931786"/>
            <a:ext cx="6758694" cy="3607099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suhi_p_0302_02_0009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52" y="1531380"/>
            <a:ext cx="1424098" cy="458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88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F0F8BF5-852A-4AFA-B712-0EC92715F39D}"/>
              </a:ext>
            </a:extLst>
          </p:cNvPr>
          <p:cNvGrpSpPr/>
          <p:nvPr/>
        </p:nvGrpSpPr>
        <p:grpSpPr>
          <a:xfrm>
            <a:off x="4817936" y="1173049"/>
            <a:ext cx="2089647" cy="313547"/>
            <a:chOff x="5701802" y="-281576"/>
            <a:chExt cx="2089647" cy="313547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2AD5D9B0-410F-4DB2-9042-9B3973E56651}"/>
                </a:ext>
              </a:extLst>
            </p:cNvPr>
            <p:cNvGrpSpPr/>
            <p:nvPr/>
          </p:nvGrpSpPr>
          <p:grpSpPr>
            <a:xfrm>
              <a:off x="5701802" y="-281576"/>
              <a:ext cx="742116" cy="313547"/>
              <a:chOff x="5701802" y="-281576"/>
              <a:chExt cx="742116" cy="313547"/>
            </a:xfrm>
          </p:grpSpPr>
          <p:sp>
            <p:nvSpPr>
              <p:cNvPr id="73" name="순서도: 대체 처리 72">
                <a:extLst>
                  <a:ext uri="{FF2B5EF4-FFF2-40B4-BE49-F238E27FC236}">
                    <a16:creationId xmlns:a16="http://schemas.microsoft.com/office/drawing/2014/main" id="{6DC66360-DC70-4F76-9DC9-B41958F03DB6}"/>
                  </a:ext>
                </a:extLst>
              </p:cNvPr>
              <p:cNvSpPr/>
              <p:nvPr/>
            </p:nvSpPr>
            <p:spPr>
              <a:xfrm>
                <a:off x="5736568" y="-230235"/>
                <a:ext cx="679119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C2EDB96-1CF6-4F1F-8B6C-F63EC6DC63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1802" y="-281576"/>
                <a:ext cx="742116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개념 정리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43" name="순서도: 대체 처리 42">
              <a:extLst>
                <a:ext uri="{FF2B5EF4-FFF2-40B4-BE49-F238E27FC236}">
                  <a16:creationId xmlns:a16="http://schemas.microsoft.com/office/drawing/2014/main" id="{3B81C1A1-3227-406B-8655-C5E381A4AA8C}"/>
                </a:ext>
              </a:extLst>
            </p:cNvPr>
            <p:cNvSpPr/>
            <p:nvPr/>
          </p:nvSpPr>
          <p:spPr>
            <a:xfrm>
              <a:off x="6448275" y="-229134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96FD3E4-9DB2-45FF-B7D1-A0E849474069}"/>
                </a:ext>
              </a:extLst>
            </p:cNvPr>
            <p:cNvSpPr txBox="1"/>
            <p:nvPr/>
          </p:nvSpPr>
          <p:spPr>
            <a:xfrm>
              <a:off x="6446096" y="-237289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순서도: 대체 처리 44">
              <a:extLst>
                <a:ext uri="{FF2B5EF4-FFF2-40B4-BE49-F238E27FC236}">
                  <a16:creationId xmlns:a16="http://schemas.microsoft.com/office/drawing/2014/main" id="{F3A1C7E2-81B5-42B3-92BD-BDC307E5D85C}"/>
                </a:ext>
              </a:extLst>
            </p:cNvPr>
            <p:cNvSpPr/>
            <p:nvPr/>
          </p:nvSpPr>
          <p:spPr>
            <a:xfrm>
              <a:off x="6722120" y="-227143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46" name="순서도: 대체 처리 45">
              <a:extLst>
                <a:ext uri="{FF2B5EF4-FFF2-40B4-BE49-F238E27FC236}">
                  <a16:creationId xmlns:a16="http://schemas.microsoft.com/office/drawing/2014/main" id="{6E5E3036-305D-42ED-BFD7-12896B63119A}"/>
                </a:ext>
              </a:extLst>
            </p:cNvPr>
            <p:cNvSpPr/>
            <p:nvPr/>
          </p:nvSpPr>
          <p:spPr>
            <a:xfrm>
              <a:off x="6998144" y="-227143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47" name="순서도: 대체 처리 46">
              <a:extLst>
                <a:ext uri="{FF2B5EF4-FFF2-40B4-BE49-F238E27FC236}">
                  <a16:creationId xmlns:a16="http://schemas.microsoft.com/office/drawing/2014/main" id="{B9FDA0F9-4BDE-40BD-B2E0-282BC32FC994}"/>
                </a:ext>
              </a:extLst>
            </p:cNvPr>
            <p:cNvSpPr/>
            <p:nvPr/>
          </p:nvSpPr>
          <p:spPr>
            <a:xfrm>
              <a:off x="7274168" y="-227143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9EE0E90-21C8-4C82-B65C-0EFE9E139B61}"/>
                </a:ext>
              </a:extLst>
            </p:cNvPr>
            <p:cNvSpPr txBox="1"/>
            <p:nvPr/>
          </p:nvSpPr>
          <p:spPr>
            <a:xfrm>
              <a:off x="6722120" y="-235298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61D5D15-A00D-4714-9BF4-C80CED056AD5}"/>
                </a:ext>
              </a:extLst>
            </p:cNvPr>
            <p:cNvSpPr txBox="1"/>
            <p:nvPr/>
          </p:nvSpPr>
          <p:spPr>
            <a:xfrm>
              <a:off x="6995965" y="-235298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1C9F6CB-FC10-4163-832A-5A0877601F02}"/>
                </a:ext>
              </a:extLst>
            </p:cNvPr>
            <p:cNvSpPr txBox="1"/>
            <p:nvPr/>
          </p:nvSpPr>
          <p:spPr>
            <a:xfrm>
              <a:off x="7274167" y="-235298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순서도: 대체 처리 52">
              <a:extLst>
                <a:ext uri="{FF2B5EF4-FFF2-40B4-BE49-F238E27FC236}">
                  <a16:creationId xmlns:a16="http://schemas.microsoft.com/office/drawing/2014/main" id="{9A331132-C859-4FCD-BC5E-C68B73599FB6}"/>
                </a:ext>
              </a:extLst>
            </p:cNvPr>
            <p:cNvSpPr/>
            <p:nvPr/>
          </p:nvSpPr>
          <p:spPr>
            <a:xfrm>
              <a:off x="7550192" y="-224536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E80349B-0467-4CC5-9421-5D1870423070}"/>
                </a:ext>
              </a:extLst>
            </p:cNvPr>
            <p:cNvSpPr txBox="1"/>
            <p:nvPr/>
          </p:nvSpPr>
          <p:spPr>
            <a:xfrm>
              <a:off x="7550190" y="-230375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5" name="Group 1072">
            <a:extLst>
              <a:ext uri="{FF2B5EF4-FFF2-40B4-BE49-F238E27FC236}">
                <a16:creationId xmlns:a16="http://schemas.microsoft.com/office/drawing/2014/main" id="{EC9868F8-B066-40D7-ADA1-161DB4782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046867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content.png</a:t>
                      </a:r>
                    </a:p>
                    <a:p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\lesson02\ops\ms_lesson02\images\ms_32_2_08_01_01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suhi_p_0302_02_0009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4986" y="1628800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sp>
        <p:nvSpPr>
          <p:cNvPr id="75" name="타원 74"/>
          <p:cNvSpPr/>
          <p:nvPr/>
        </p:nvSpPr>
        <p:spPr>
          <a:xfrm>
            <a:off x="2240376" y="527718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4864794" y="498821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8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2">
            <a:extLst>
              <a:ext uri="{FF2B5EF4-FFF2-40B4-BE49-F238E27FC236}">
                <a16:creationId xmlns:a16="http://schemas.microsoft.com/office/drawing/2014/main" id="{D839D26B-24E7-4665-919C-BE6DC56A8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id="{204E6A66-4156-4E14-8652-C0E024BBAF22}"/>
              </a:ext>
            </a:extLst>
          </p:cNvPr>
          <p:cNvSpPr/>
          <p:nvPr/>
        </p:nvSpPr>
        <p:spPr>
          <a:xfrm>
            <a:off x="5866667" y="498821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8FD9266-D577-4F70-A278-88F679C84751}"/>
              </a:ext>
            </a:extLst>
          </p:cNvPr>
          <p:cNvGrpSpPr/>
          <p:nvPr/>
        </p:nvGrpSpPr>
        <p:grpSpPr>
          <a:xfrm>
            <a:off x="4817936" y="1173049"/>
            <a:ext cx="2089647" cy="313547"/>
            <a:chOff x="5711324" y="24105"/>
            <a:chExt cx="2080125" cy="313547"/>
          </a:xfrm>
        </p:grpSpPr>
        <p:sp>
          <p:nvSpPr>
            <p:cNvPr id="71" name="순서도: 대체 처리 70">
              <a:extLst>
                <a:ext uri="{FF2B5EF4-FFF2-40B4-BE49-F238E27FC236}">
                  <a16:creationId xmlns:a16="http://schemas.microsoft.com/office/drawing/2014/main" id="{6308623D-3180-4581-8574-9A95F37074E8}"/>
                </a:ext>
              </a:extLst>
            </p:cNvPr>
            <p:cNvSpPr/>
            <p:nvPr/>
          </p:nvSpPr>
          <p:spPr>
            <a:xfrm>
              <a:off x="6448275" y="77740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73" name="순서도: 대체 처리 72">
              <a:extLst>
                <a:ext uri="{FF2B5EF4-FFF2-40B4-BE49-F238E27FC236}">
                  <a16:creationId xmlns:a16="http://schemas.microsoft.com/office/drawing/2014/main" id="{60EB7471-1E43-44B0-B615-AE857D296322}"/>
                </a:ext>
              </a:extLst>
            </p:cNvPr>
            <p:cNvSpPr/>
            <p:nvPr/>
          </p:nvSpPr>
          <p:spPr>
            <a:xfrm>
              <a:off x="6722120" y="7774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76" name="순서도: 대체 처리 75">
              <a:extLst>
                <a:ext uri="{FF2B5EF4-FFF2-40B4-BE49-F238E27FC236}">
                  <a16:creationId xmlns:a16="http://schemas.microsoft.com/office/drawing/2014/main" id="{4E2650B9-F455-41A4-8942-07BBE30768FE}"/>
                </a:ext>
              </a:extLst>
            </p:cNvPr>
            <p:cNvSpPr/>
            <p:nvPr/>
          </p:nvSpPr>
          <p:spPr>
            <a:xfrm>
              <a:off x="6998144" y="7774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78" name="순서도: 대체 처리 77">
              <a:extLst>
                <a:ext uri="{FF2B5EF4-FFF2-40B4-BE49-F238E27FC236}">
                  <a16:creationId xmlns:a16="http://schemas.microsoft.com/office/drawing/2014/main" id="{023ECFFE-587D-4F41-A7E4-DB36A3F99A94}"/>
                </a:ext>
              </a:extLst>
            </p:cNvPr>
            <p:cNvSpPr/>
            <p:nvPr/>
          </p:nvSpPr>
          <p:spPr>
            <a:xfrm>
              <a:off x="7274168" y="7774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81" name="순서도: 대체 처리 80">
              <a:extLst>
                <a:ext uri="{FF2B5EF4-FFF2-40B4-BE49-F238E27FC236}">
                  <a16:creationId xmlns:a16="http://schemas.microsoft.com/office/drawing/2014/main" id="{74595FEF-01FA-4BDC-9E95-B922A7F33750}"/>
                </a:ext>
              </a:extLst>
            </p:cNvPr>
            <p:cNvSpPr/>
            <p:nvPr/>
          </p:nvSpPr>
          <p:spPr>
            <a:xfrm>
              <a:off x="7550192" y="7774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943A05A-359F-4DB6-97F2-5F028886825E}"/>
                </a:ext>
              </a:extLst>
            </p:cNvPr>
            <p:cNvSpPr txBox="1"/>
            <p:nvPr/>
          </p:nvSpPr>
          <p:spPr>
            <a:xfrm>
              <a:off x="6446096" y="71901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39565FB-D95C-4141-B498-A9B371BA9E89}"/>
                </a:ext>
              </a:extLst>
            </p:cNvPr>
            <p:cNvSpPr txBox="1"/>
            <p:nvPr/>
          </p:nvSpPr>
          <p:spPr>
            <a:xfrm>
              <a:off x="6722120" y="71901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30B37BE6-6FB3-4AC5-87DD-5569C47AFCC7}"/>
                </a:ext>
              </a:extLst>
            </p:cNvPr>
            <p:cNvSpPr txBox="1"/>
            <p:nvPr/>
          </p:nvSpPr>
          <p:spPr>
            <a:xfrm>
              <a:off x="6995965" y="71901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644990BE-FB8A-4904-9122-BB28CB863602}"/>
                </a:ext>
              </a:extLst>
            </p:cNvPr>
            <p:cNvSpPr txBox="1"/>
            <p:nvPr/>
          </p:nvSpPr>
          <p:spPr>
            <a:xfrm>
              <a:off x="7274167" y="71901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1561C28C-7E0C-442C-8842-7AFF43622A23}"/>
                </a:ext>
              </a:extLst>
            </p:cNvPr>
            <p:cNvSpPr txBox="1"/>
            <p:nvPr/>
          </p:nvSpPr>
          <p:spPr>
            <a:xfrm>
              <a:off x="7550190" y="71901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id="{EB49FC20-56A9-41E6-9DA7-6680D0C9DDB5}"/>
                </a:ext>
              </a:extLst>
            </p:cNvPr>
            <p:cNvGrpSpPr/>
            <p:nvPr/>
          </p:nvGrpSpPr>
          <p:grpSpPr>
            <a:xfrm>
              <a:off x="5711324" y="24105"/>
              <a:ext cx="729605" cy="313547"/>
              <a:chOff x="5354413" y="-662792"/>
              <a:chExt cx="729605" cy="313547"/>
            </a:xfrm>
          </p:grpSpPr>
          <p:sp>
            <p:nvSpPr>
              <p:cNvPr id="129" name="순서도: 대체 처리 128">
                <a:extLst>
                  <a:ext uri="{FF2B5EF4-FFF2-40B4-BE49-F238E27FC236}">
                    <a16:creationId xmlns:a16="http://schemas.microsoft.com/office/drawing/2014/main" id="{ABFDAC95-2BE2-4E79-9BAC-98AEADE0C856}"/>
                  </a:ext>
                </a:extLst>
              </p:cNvPr>
              <p:cNvSpPr/>
              <p:nvPr/>
            </p:nvSpPr>
            <p:spPr>
              <a:xfrm>
                <a:off x="5379657" y="-607112"/>
                <a:ext cx="679119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2C52283-6EC8-424A-B713-20C74AF96C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54413" y="-662792"/>
                <a:ext cx="72960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개념 정리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193" name="TextBox 192">
            <a:extLst>
              <a:ext uri="{FF2B5EF4-FFF2-40B4-BE49-F238E27FC236}">
                <a16:creationId xmlns:a16="http://schemas.microsoft.com/office/drawing/2014/main" id="{7B792F13-E326-408C-A14D-F9B796C278ED}"/>
              </a:ext>
            </a:extLst>
          </p:cNvPr>
          <p:cNvSpPr txBox="1"/>
          <p:nvPr/>
        </p:nvSpPr>
        <p:spPr>
          <a:xfrm>
            <a:off x="922242" y="2994137"/>
            <a:ext cx="143956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694÷2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17C71D07-0CBE-442C-8974-3F63CB6ADA18}"/>
              </a:ext>
            </a:extLst>
          </p:cNvPr>
          <p:cNvSpPr txBox="1"/>
          <p:nvPr/>
        </p:nvSpPr>
        <p:spPr>
          <a:xfrm>
            <a:off x="1964368" y="3017991"/>
            <a:ext cx="605551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347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5" name="Picture 4">
            <a:extLst>
              <a:ext uri="{FF2B5EF4-FFF2-40B4-BE49-F238E27FC236}">
                <a16:creationId xmlns:a16="http://schemas.microsoft.com/office/drawing/2014/main" id="{EB95C09C-9812-4852-BBDF-D58CCCC79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020" y="323502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6" name="TextBox 195">
            <a:extLst>
              <a:ext uri="{FF2B5EF4-FFF2-40B4-BE49-F238E27FC236}">
                <a16:creationId xmlns:a16="http://schemas.microsoft.com/office/drawing/2014/main" id="{9D4C5196-2BD7-4AFE-A40C-AF163F8B2662}"/>
              </a:ext>
            </a:extLst>
          </p:cNvPr>
          <p:cNvSpPr txBox="1"/>
          <p:nvPr/>
        </p:nvSpPr>
        <p:spPr>
          <a:xfrm>
            <a:off x="4427102" y="3027522"/>
            <a:ext cx="143956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504÷7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8C801622-8B8C-4508-A511-8AA5CA74ACC3}"/>
              </a:ext>
            </a:extLst>
          </p:cNvPr>
          <p:cNvSpPr txBox="1"/>
          <p:nvPr/>
        </p:nvSpPr>
        <p:spPr>
          <a:xfrm>
            <a:off x="5469229" y="3020344"/>
            <a:ext cx="48930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72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8" name="Picture 4">
            <a:extLst>
              <a:ext uri="{FF2B5EF4-FFF2-40B4-BE49-F238E27FC236}">
                <a16:creationId xmlns:a16="http://schemas.microsoft.com/office/drawing/2014/main" id="{EF7B5853-B88D-437A-B7D1-E234F8579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175" y="323737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5" name="그룹 64"/>
          <p:cNvGrpSpPr/>
          <p:nvPr/>
        </p:nvGrpSpPr>
        <p:grpSpPr>
          <a:xfrm>
            <a:off x="2697777" y="5273482"/>
            <a:ext cx="1637116" cy="263186"/>
            <a:chOff x="319554" y="1245924"/>
            <a:chExt cx="2636592" cy="423864"/>
          </a:xfrm>
        </p:grpSpPr>
        <p:pic>
          <p:nvPicPr>
            <p:cNvPr id="66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17392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suhi_p_0302_02_0009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4986" y="1628800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sp>
        <p:nvSpPr>
          <p:cNvPr id="8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8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2">
            <a:extLst>
              <a:ext uri="{FF2B5EF4-FFF2-40B4-BE49-F238E27FC236}">
                <a16:creationId xmlns:a16="http://schemas.microsoft.com/office/drawing/2014/main" id="{D839D26B-24E7-4665-919C-BE6DC56A8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B8FD9266-D577-4F70-A278-88F679C84751}"/>
              </a:ext>
            </a:extLst>
          </p:cNvPr>
          <p:cNvGrpSpPr/>
          <p:nvPr/>
        </p:nvGrpSpPr>
        <p:grpSpPr>
          <a:xfrm>
            <a:off x="4817936" y="1173049"/>
            <a:ext cx="2089647" cy="313547"/>
            <a:chOff x="5711324" y="24105"/>
            <a:chExt cx="2080125" cy="313547"/>
          </a:xfrm>
        </p:grpSpPr>
        <p:sp>
          <p:nvSpPr>
            <p:cNvPr id="71" name="순서도: 대체 처리 70">
              <a:extLst>
                <a:ext uri="{FF2B5EF4-FFF2-40B4-BE49-F238E27FC236}">
                  <a16:creationId xmlns:a16="http://schemas.microsoft.com/office/drawing/2014/main" id="{6308623D-3180-4581-8574-9A95F37074E8}"/>
                </a:ext>
              </a:extLst>
            </p:cNvPr>
            <p:cNvSpPr/>
            <p:nvPr/>
          </p:nvSpPr>
          <p:spPr>
            <a:xfrm>
              <a:off x="6448275" y="77740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73" name="순서도: 대체 처리 72">
              <a:extLst>
                <a:ext uri="{FF2B5EF4-FFF2-40B4-BE49-F238E27FC236}">
                  <a16:creationId xmlns:a16="http://schemas.microsoft.com/office/drawing/2014/main" id="{60EB7471-1E43-44B0-B615-AE857D296322}"/>
                </a:ext>
              </a:extLst>
            </p:cNvPr>
            <p:cNvSpPr/>
            <p:nvPr/>
          </p:nvSpPr>
          <p:spPr>
            <a:xfrm>
              <a:off x="6722120" y="7774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76" name="순서도: 대체 처리 75">
              <a:extLst>
                <a:ext uri="{FF2B5EF4-FFF2-40B4-BE49-F238E27FC236}">
                  <a16:creationId xmlns:a16="http://schemas.microsoft.com/office/drawing/2014/main" id="{4E2650B9-F455-41A4-8942-07BBE30768FE}"/>
                </a:ext>
              </a:extLst>
            </p:cNvPr>
            <p:cNvSpPr/>
            <p:nvPr/>
          </p:nvSpPr>
          <p:spPr>
            <a:xfrm>
              <a:off x="6998144" y="7774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78" name="순서도: 대체 처리 77">
              <a:extLst>
                <a:ext uri="{FF2B5EF4-FFF2-40B4-BE49-F238E27FC236}">
                  <a16:creationId xmlns:a16="http://schemas.microsoft.com/office/drawing/2014/main" id="{023ECFFE-587D-4F41-A7E4-DB36A3F99A94}"/>
                </a:ext>
              </a:extLst>
            </p:cNvPr>
            <p:cNvSpPr/>
            <p:nvPr/>
          </p:nvSpPr>
          <p:spPr>
            <a:xfrm>
              <a:off x="7274168" y="7774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81" name="순서도: 대체 처리 80">
              <a:extLst>
                <a:ext uri="{FF2B5EF4-FFF2-40B4-BE49-F238E27FC236}">
                  <a16:creationId xmlns:a16="http://schemas.microsoft.com/office/drawing/2014/main" id="{74595FEF-01FA-4BDC-9E95-B922A7F33750}"/>
                </a:ext>
              </a:extLst>
            </p:cNvPr>
            <p:cNvSpPr/>
            <p:nvPr/>
          </p:nvSpPr>
          <p:spPr>
            <a:xfrm>
              <a:off x="7550192" y="7774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943A05A-359F-4DB6-97F2-5F028886825E}"/>
                </a:ext>
              </a:extLst>
            </p:cNvPr>
            <p:cNvSpPr txBox="1"/>
            <p:nvPr/>
          </p:nvSpPr>
          <p:spPr>
            <a:xfrm>
              <a:off x="6446096" y="71901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39565FB-D95C-4141-B498-A9B371BA9E89}"/>
                </a:ext>
              </a:extLst>
            </p:cNvPr>
            <p:cNvSpPr txBox="1"/>
            <p:nvPr/>
          </p:nvSpPr>
          <p:spPr>
            <a:xfrm>
              <a:off x="6722120" y="71901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30B37BE6-6FB3-4AC5-87DD-5569C47AFCC7}"/>
                </a:ext>
              </a:extLst>
            </p:cNvPr>
            <p:cNvSpPr txBox="1"/>
            <p:nvPr/>
          </p:nvSpPr>
          <p:spPr>
            <a:xfrm>
              <a:off x="6995965" y="71901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644990BE-FB8A-4904-9122-BB28CB863602}"/>
                </a:ext>
              </a:extLst>
            </p:cNvPr>
            <p:cNvSpPr txBox="1"/>
            <p:nvPr/>
          </p:nvSpPr>
          <p:spPr>
            <a:xfrm>
              <a:off x="7274167" y="71901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1561C28C-7E0C-442C-8842-7AFF43622A23}"/>
                </a:ext>
              </a:extLst>
            </p:cNvPr>
            <p:cNvSpPr txBox="1"/>
            <p:nvPr/>
          </p:nvSpPr>
          <p:spPr>
            <a:xfrm>
              <a:off x="7550190" y="71901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id="{EB49FC20-56A9-41E6-9DA7-6680D0C9DDB5}"/>
                </a:ext>
              </a:extLst>
            </p:cNvPr>
            <p:cNvGrpSpPr/>
            <p:nvPr/>
          </p:nvGrpSpPr>
          <p:grpSpPr>
            <a:xfrm>
              <a:off x="5711324" y="24105"/>
              <a:ext cx="729605" cy="313547"/>
              <a:chOff x="5354413" y="-662792"/>
              <a:chExt cx="729605" cy="313547"/>
            </a:xfrm>
          </p:grpSpPr>
          <p:sp>
            <p:nvSpPr>
              <p:cNvPr id="129" name="순서도: 대체 처리 128">
                <a:extLst>
                  <a:ext uri="{FF2B5EF4-FFF2-40B4-BE49-F238E27FC236}">
                    <a16:creationId xmlns:a16="http://schemas.microsoft.com/office/drawing/2014/main" id="{ABFDAC95-2BE2-4E79-9BAC-98AEADE0C856}"/>
                  </a:ext>
                </a:extLst>
              </p:cNvPr>
              <p:cNvSpPr/>
              <p:nvPr/>
            </p:nvSpPr>
            <p:spPr>
              <a:xfrm>
                <a:off x="5379657" y="-607112"/>
                <a:ext cx="679119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2C52283-6EC8-424A-B713-20C74AF96C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54413" y="-662792"/>
                <a:ext cx="72960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개념 정리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193" name="TextBox 192">
            <a:extLst>
              <a:ext uri="{FF2B5EF4-FFF2-40B4-BE49-F238E27FC236}">
                <a16:creationId xmlns:a16="http://schemas.microsoft.com/office/drawing/2014/main" id="{7B792F13-E326-408C-A14D-F9B796C278ED}"/>
              </a:ext>
            </a:extLst>
          </p:cNvPr>
          <p:cNvSpPr txBox="1"/>
          <p:nvPr/>
        </p:nvSpPr>
        <p:spPr>
          <a:xfrm>
            <a:off x="922242" y="2994137"/>
            <a:ext cx="143956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694÷2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17C71D07-0CBE-442C-8974-3F63CB6ADA18}"/>
              </a:ext>
            </a:extLst>
          </p:cNvPr>
          <p:cNvSpPr txBox="1"/>
          <p:nvPr/>
        </p:nvSpPr>
        <p:spPr>
          <a:xfrm>
            <a:off x="1964368" y="3017991"/>
            <a:ext cx="605551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347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5" name="Picture 4">
            <a:extLst>
              <a:ext uri="{FF2B5EF4-FFF2-40B4-BE49-F238E27FC236}">
                <a16:creationId xmlns:a16="http://schemas.microsoft.com/office/drawing/2014/main" id="{EB95C09C-9812-4852-BBDF-D58CCCC79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020" y="323502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6" name="TextBox 195">
            <a:extLst>
              <a:ext uri="{FF2B5EF4-FFF2-40B4-BE49-F238E27FC236}">
                <a16:creationId xmlns:a16="http://schemas.microsoft.com/office/drawing/2014/main" id="{9D4C5196-2BD7-4AFE-A40C-AF163F8B2662}"/>
              </a:ext>
            </a:extLst>
          </p:cNvPr>
          <p:cNvSpPr txBox="1"/>
          <p:nvPr/>
        </p:nvSpPr>
        <p:spPr>
          <a:xfrm>
            <a:off x="4427102" y="3027522"/>
            <a:ext cx="143956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504÷7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8C801622-8B8C-4508-A511-8AA5CA74ACC3}"/>
              </a:ext>
            </a:extLst>
          </p:cNvPr>
          <p:cNvSpPr txBox="1"/>
          <p:nvPr/>
        </p:nvSpPr>
        <p:spPr>
          <a:xfrm>
            <a:off x="5469229" y="3020344"/>
            <a:ext cx="48930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72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8" name="Picture 4">
            <a:extLst>
              <a:ext uri="{FF2B5EF4-FFF2-40B4-BE49-F238E27FC236}">
                <a16:creationId xmlns:a16="http://schemas.microsoft.com/office/drawing/2014/main" id="{EF7B5853-B88D-437A-B7D1-E234F8579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175" y="323737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5" name="그룹 64"/>
          <p:cNvGrpSpPr/>
          <p:nvPr/>
        </p:nvGrpSpPr>
        <p:grpSpPr>
          <a:xfrm>
            <a:off x="2697777" y="5273482"/>
            <a:ext cx="1637116" cy="263186"/>
            <a:chOff x="319554" y="1245924"/>
            <a:chExt cx="2636592" cy="423864"/>
          </a:xfrm>
        </p:grpSpPr>
        <p:pic>
          <p:nvPicPr>
            <p:cNvPr id="66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25F42BF-269B-440E-AEBB-19B65951DD4E}"/>
              </a:ext>
            </a:extLst>
          </p:cNvPr>
          <p:cNvGrpSpPr/>
          <p:nvPr/>
        </p:nvGrpSpPr>
        <p:grpSpPr>
          <a:xfrm>
            <a:off x="287524" y="2733209"/>
            <a:ext cx="6444716" cy="2468073"/>
            <a:chOff x="287524" y="2733209"/>
            <a:chExt cx="6444716" cy="2468073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C40A1A5-475F-4B52-8B90-CA30DAA6429E}"/>
                </a:ext>
              </a:extLst>
            </p:cNvPr>
            <p:cNvSpPr/>
            <p:nvPr/>
          </p:nvSpPr>
          <p:spPr>
            <a:xfrm>
              <a:off x="287524" y="2876898"/>
              <a:ext cx="6444716" cy="21362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3" name="모서리가 둥근 직사각형 29">
              <a:extLst>
                <a:ext uri="{FF2B5EF4-FFF2-40B4-BE49-F238E27FC236}">
                  <a16:creationId xmlns:a16="http://schemas.microsoft.com/office/drawing/2014/main" id="{A0077E27-7839-4F8A-8A6A-42FEEC742AA7}"/>
                </a:ext>
              </a:extLst>
            </p:cNvPr>
            <p:cNvSpPr/>
            <p:nvPr/>
          </p:nvSpPr>
          <p:spPr>
            <a:xfrm>
              <a:off x="397082" y="2733209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4" name="직각 삼각형 43">
              <a:extLst>
                <a:ext uri="{FF2B5EF4-FFF2-40B4-BE49-F238E27FC236}">
                  <a16:creationId xmlns:a16="http://schemas.microsoft.com/office/drawing/2014/main" id="{ADDF1839-669F-4931-82C0-1FE09CE4D215}"/>
                </a:ext>
              </a:extLst>
            </p:cNvPr>
            <p:cNvSpPr/>
            <p:nvPr/>
          </p:nvSpPr>
          <p:spPr>
            <a:xfrm flipH="1" flipV="1">
              <a:off x="5155755" y="5013175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47CC56D-423B-4DF1-8725-E075032655E1}"/>
              </a:ext>
            </a:extLst>
          </p:cNvPr>
          <p:cNvGrpSpPr/>
          <p:nvPr/>
        </p:nvGrpSpPr>
        <p:grpSpPr>
          <a:xfrm>
            <a:off x="1547664" y="2848075"/>
            <a:ext cx="1368152" cy="2158327"/>
            <a:chOff x="1434529" y="2848075"/>
            <a:chExt cx="1368152" cy="2158327"/>
          </a:xfrm>
        </p:grpSpPr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F169C837-15A9-441E-8FB3-FC450A10F02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37446" y="3254766"/>
              <a:ext cx="900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507455A-0F8F-4EE0-A591-52E351FB2395}"/>
                </a:ext>
              </a:extLst>
            </p:cNvPr>
            <p:cNvSpPr txBox="1"/>
            <p:nvPr/>
          </p:nvSpPr>
          <p:spPr>
            <a:xfrm>
              <a:off x="1837773" y="3169459"/>
              <a:ext cx="964908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6 9 4</a:t>
              </a:r>
              <a:endParaRPr lang="en-US" altLang="ko-KR" sz="1600" b="1" spc="300" dirty="0">
                <a:solidFill>
                  <a:srgbClr val="E501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1C15B85-C15C-493E-B71B-149D2D9B47EE}"/>
                </a:ext>
              </a:extLst>
            </p:cNvPr>
            <p:cNvSpPr txBox="1"/>
            <p:nvPr/>
          </p:nvSpPr>
          <p:spPr>
            <a:xfrm>
              <a:off x="1434529" y="3169459"/>
              <a:ext cx="362282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B548B242-CDD8-4339-B991-C2DDBC30B980}"/>
                </a:ext>
              </a:extLst>
            </p:cNvPr>
            <p:cNvSpPr/>
            <p:nvPr/>
          </p:nvSpPr>
          <p:spPr>
            <a:xfrm>
              <a:off x="1636436" y="3104068"/>
              <a:ext cx="301686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8FA5C7D5-2EB6-47A7-A263-133102F2441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45472" y="3752533"/>
              <a:ext cx="900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45D7182-A2CB-4125-9601-2B2700CA92A5}"/>
                </a:ext>
              </a:extLst>
            </p:cNvPr>
            <p:cNvSpPr txBox="1"/>
            <p:nvPr/>
          </p:nvSpPr>
          <p:spPr>
            <a:xfrm>
              <a:off x="1835821" y="3376115"/>
              <a:ext cx="265650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3A83ED5-2387-46FF-8660-0F2D7892AEDC}"/>
                </a:ext>
              </a:extLst>
            </p:cNvPr>
            <p:cNvSpPr txBox="1"/>
            <p:nvPr/>
          </p:nvSpPr>
          <p:spPr>
            <a:xfrm>
              <a:off x="2101470" y="3630735"/>
              <a:ext cx="277953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CB53E48F-FF50-4BA5-BA60-D19DAD9DD26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30634" y="4248103"/>
              <a:ext cx="900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E343737-765E-446B-A0B0-CEC8957DAA5C}"/>
                </a:ext>
              </a:extLst>
            </p:cNvPr>
            <p:cNvSpPr txBox="1"/>
            <p:nvPr/>
          </p:nvSpPr>
          <p:spPr>
            <a:xfrm>
              <a:off x="2101470" y="4131160"/>
              <a:ext cx="645292" cy="410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1 4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50AAFA8-3DE4-4435-9092-BB81BEBDDC5C}"/>
                </a:ext>
              </a:extLst>
            </p:cNvPr>
            <p:cNvSpPr txBox="1"/>
            <p:nvPr/>
          </p:nvSpPr>
          <p:spPr>
            <a:xfrm>
              <a:off x="2101470" y="3860668"/>
              <a:ext cx="277953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9FE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85902F6-3E8C-4EC1-BCB5-985F3855BAAA}"/>
                </a:ext>
              </a:extLst>
            </p:cNvPr>
            <p:cNvSpPr txBox="1"/>
            <p:nvPr/>
          </p:nvSpPr>
          <p:spPr>
            <a:xfrm>
              <a:off x="1835820" y="2848075"/>
              <a:ext cx="915676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6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4 </a:t>
              </a:r>
              <a:r>
                <a:rPr lang="en-US" altLang="ko-KR" sz="16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en-US" altLang="ko-KR" sz="1600" b="1" spc="300" dirty="0">
                <a:solidFill>
                  <a:srgbClr val="E501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6CA8BE8-FCEE-4F87-948A-CB6746A982C8}"/>
                </a:ext>
              </a:extLst>
            </p:cNvPr>
            <p:cNvSpPr txBox="1"/>
            <p:nvPr/>
          </p:nvSpPr>
          <p:spPr>
            <a:xfrm>
              <a:off x="2101470" y="4354873"/>
              <a:ext cx="645292" cy="410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1 4</a:t>
              </a:r>
              <a:endParaRPr lang="en-US" altLang="ko-KR" sz="1600" b="1" spc="300" dirty="0">
                <a:solidFill>
                  <a:srgbClr val="E501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D9EE6818-2FEC-4569-9ED5-9723520B806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30634" y="4717779"/>
              <a:ext cx="900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88FC8AD-1E1B-4941-9EFD-1313C6905A74}"/>
                </a:ext>
              </a:extLst>
            </p:cNvPr>
            <p:cNvSpPr txBox="1"/>
            <p:nvPr/>
          </p:nvSpPr>
          <p:spPr>
            <a:xfrm>
              <a:off x="2366286" y="4592378"/>
              <a:ext cx="324036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2" name="직사각형 21">
            <a:extLst>
              <a:ext uri="{FF2B5EF4-FFF2-40B4-BE49-F238E27FC236}">
                <a16:creationId xmlns:a16="http://schemas.microsoft.com/office/drawing/2014/main" id="{8A10D658-1F1A-421E-8491-8FAEBF911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0212" y="980728"/>
            <a:ext cx="226825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0F1B6D3B-75D5-403B-9783-AD5592DD50F1}"/>
              </a:ext>
            </a:extLst>
          </p:cNvPr>
          <p:cNvGrpSpPr/>
          <p:nvPr/>
        </p:nvGrpSpPr>
        <p:grpSpPr>
          <a:xfrm>
            <a:off x="4139952" y="2873393"/>
            <a:ext cx="1368152" cy="1791819"/>
            <a:chOff x="468963" y="3046879"/>
            <a:chExt cx="1368152" cy="1791819"/>
          </a:xfrm>
        </p:grpSpPr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ED208A90-A235-4C45-AD36-8909EBDED7D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1880" y="3429686"/>
              <a:ext cx="936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1E20C7B-C26E-44F8-88D1-13FFD23001B7}"/>
                </a:ext>
              </a:extLst>
            </p:cNvPr>
            <p:cNvSpPr txBox="1"/>
            <p:nvPr/>
          </p:nvSpPr>
          <p:spPr>
            <a:xfrm>
              <a:off x="872207" y="3344379"/>
              <a:ext cx="964908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5 0 4</a:t>
              </a:r>
              <a:endParaRPr lang="en-US" altLang="ko-KR" sz="1600" b="1" spc="300" dirty="0">
                <a:solidFill>
                  <a:srgbClr val="E501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8C0FAAF-9175-4D9F-8A9D-E2C9CE4130AB}"/>
                </a:ext>
              </a:extLst>
            </p:cNvPr>
            <p:cNvSpPr txBox="1"/>
            <p:nvPr/>
          </p:nvSpPr>
          <p:spPr>
            <a:xfrm>
              <a:off x="468963" y="3344379"/>
              <a:ext cx="362282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4E4876C3-24BA-46C9-99E8-44F27FA3F01B}"/>
                </a:ext>
              </a:extLst>
            </p:cNvPr>
            <p:cNvSpPr/>
            <p:nvPr/>
          </p:nvSpPr>
          <p:spPr>
            <a:xfrm>
              <a:off x="670870" y="3278988"/>
              <a:ext cx="301686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2AC9A1C0-9E92-440C-96C8-8E1224F2FEB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905" y="3970320"/>
              <a:ext cx="936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16CF7B8-FE9F-4D18-90F0-27C68E5F642D}"/>
                </a:ext>
              </a:extLst>
            </p:cNvPr>
            <p:cNvSpPr txBox="1"/>
            <p:nvPr/>
          </p:nvSpPr>
          <p:spPr>
            <a:xfrm>
              <a:off x="870254" y="3593902"/>
              <a:ext cx="67882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4 9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52C28DB-E1B1-449A-AF3A-1E8C791791EF}"/>
                </a:ext>
              </a:extLst>
            </p:cNvPr>
            <p:cNvSpPr txBox="1"/>
            <p:nvPr/>
          </p:nvSpPr>
          <p:spPr>
            <a:xfrm>
              <a:off x="1125507" y="3877651"/>
              <a:ext cx="66520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1 4</a:t>
              </a: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6B868883-380F-4521-A930-4A238E0EC4E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65067" y="4528360"/>
              <a:ext cx="936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99F313C-AE0A-4E51-A1CE-88FEB3981C1B}"/>
                </a:ext>
              </a:extLst>
            </p:cNvPr>
            <p:cNvSpPr txBox="1"/>
            <p:nvPr/>
          </p:nvSpPr>
          <p:spPr>
            <a:xfrm>
              <a:off x="1387065" y="4424674"/>
              <a:ext cx="324036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6E73DC0-18B0-4AE4-AA8A-D6EDFF544FDE}"/>
                </a:ext>
              </a:extLst>
            </p:cNvPr>
            <p:cNvSpPr txBox="1"/>
            <p:nvPr/>
          </p:nvSpPr>
          <p:spPr>
            <a:xfrm>
              <a:off x="1125507" y="4140925"/>
              <a:ext cx="691960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1 4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514583C-E4EA-40AE-84B0-4FDB10A23D65}"/>
                </a:ext>
              </a:extLst>
            </p:cNvPr>
            <p:cNvSpPr txBox="1"/>
            <p:nvPr/>
          </p:nvSpPr>
          <p:spPr>
            <a:xfrm>
              <a:off x="1146863" y="3046879"/>
              <a:ext cx="654248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r>
                <a:rPr lang="en-US" altLang="ko-KR" sz="1600" spc="3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600" b="1" spc="300" dirty="0">
                <a:solidFill>
                  <a:srgbClr val="E501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7332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파란색 텍스트는 답 칸 클릭할 때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suhi_p_0302_02_0009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4986" y="1628800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sp>
        <p:nvSpPr>
          <p:cNvPr id="75" name="타원 74"/>
          <p:cNvSpPr/>
          <p:nvPr/>
        </p:nvSpPr>
        <p:spPr>
          <a:xfrm>
            <a:off x="179512" y="513223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4864794" y="498821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8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2">
            <a:extLst>
              <a:ext uri="{FF2B5EF4-FFF2-40B4-BE49-F238E27FC236}">
                <a16:creationId xmlns:a16="http://schemas.microsoft.com/office/drawing/2014/main" id="{D839D26B-24E7-4665-919C-BE6DC56A8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id="{204E6A66-4156-4E14-8652-C0E024BBAF22}"/>
              </a:ext>
            </a:extLst>
          </p:cNvPr>
          <p:cNvSpPr/>
          <p:nvPr/>
        </p:nvSpPr>
        <p:spPr>
          <a:xfrm>
            <a:off x="5866667" y="498821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8FD9266-D577-4F70-A278-88F679C84751}"/>
              </a:ext>
            </a:extLst>
          </p:cNvPr>
          <p:cNvGrpSpPr/>
          <p:nvPr/>
        </p:nvGrpSpPr>
        <p:grpSpPr>
          <a:xfrm>
            <a:off x="4817936" y="1173049"/>
            <a:ext cx="2089647" cy="313547"/>
            <a:chOff x="5711324" y="24105"/>
            <a:chExt cx="2080125" cy="313547"/>
          </a:xfrm>
        </p:grpSpPr>
        <p:sp>
          <p:nvSpPr>
            <p:cNvPr id="71" name="순서도: 대체 처리 70">
              <a:extLst>
                <a:ext uri="{FF2B5EF4-FFF2-40B4-BE49-F238E27FC236}">
                  <a16:creationId xmlns:a16="http://schemas.microsoft.com/office/drawing/2014/main" id="{6308623D-3180-4581-8574-9A95F37074E8}"/>
                </a:ext>
              </a:extLst>
            </p:cNvPr>
            <p:cNvSpPr/>
            <p:nvPr/>
          </p:nvSpPr>
          <p:spPr>
            <a:xfrm>
              <a:off x="6448275" y="77740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73" name="순서도: 대체 처리 72">
              <a:extLst>
                <a:ext uri="{FF2B5EF4-FFF2-40B4-BE49-F238E27FC236}">
                  <a16:creationId xmlns:a16="http://schemas.microsoft.com/office/drawing/2014/main" id="{60EB7471-1E43-44B0-B615-AE857D296322}"/>
                </a:ext>
              </a:extLst>
            </p:cNvPr>
            <p:cNvSpPr/>
            <p:nvPr/>
          </p:nvSpPr>
          <p:spPr>
            <a:xfrm>
              <a:off x="6722120" y="7774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76" name="순서도: 대체 처리 75">
              <a:extLst>
                <a:ext uri="{FF2B5EF4-FFF2-40B4-BE49-F238E27FC236}">
                  <a16:creationId xmlns:a16="http://schemas.microsoft.com/office/drawing/2014/main" id="{4E2650B9-F455-41A4-8942-07BBE30768FE}"/>
                </a:ext>
              </a:extLst>
            </p:cNvPr>
            <p:cNvSpPr/>
            <p:nvPr/>
          </p:nvSpPr>
          <p:spPr>
            <a:xfrm>
              <a:off x="6998144" y="7774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78" name="순서도: 대체 처리 77">
              <a:extLst>
                <a:ext uri="{FF2B5EF4-FFF2-40B4-BE49-F238E27FC236}">
                  <a16:creationId xmlns:a16="http://schemas.microsoft.com/office/drawing/2014/main" id="{023ECFFE-587D-4F41-A7E4-DB36A3F99A94}"/>
                </a:ext>
              </a:extLst>
            </p:cNvPr>
            <p:cNvSpPr/>
            <p:nvPr/>
          </p:nvSpPr>
          <p:spPr>
            <a:xfrm>
              <a:off x="7274168" y="7774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81" name="순서도: 대체 처리 80">
              <a:extLst>
                <a:ext uri="{FF2B5EF4-FFF2-40B4-BE49-F238E27FC236}">
                  <a16:creationId xmlns:a16="http://schemas.microsoft.com/office/drawing/2014/main" id="{74595FEF-01FA-4BDC-9E95-B922A7F33750}"/>
                </a:ext>
              </a:extLst>
            </p:cNvPr>
            <p:cNvSpPr/>
            <p:nvPr/>
          </p:nvSpPr>
          <p:spPr>
            <a:xfrm>
              <a:off x="7550192" y="7774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943A05A-359F-4DB6-97F2-5F028886825E}"/>
                </a:ext>
              </a:extLst>
            </p:cNvPr>
            <p:cNvSpPr txBox="1"/>
            <p:nvPr/>
          </p:nvSpPr>
          <p:spPr>
            <a:xfrm>
              <a:off x="6446096" y="71901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39565FB-D95C-4141-B498-A9B371BA9E89}"/>
                </a:ext>
              </a:extLst>
            </p:cNvPr>
            <p:cNvSpPr txBox="1"/>
            <p:nvPr/>
          </p:nvSpPr>
          <p:spPr>
            <a:xfrm>
              <a:off x="6722120" y="71901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30B37BE6-6FB3-4AC5-87DD-5569C47AFCC7}"/>
                </a:ext>
              </a:extLst>
            </p:cNvPr>
            <p:cNvSpPr txBox="1"/>
            <p:nvPr/>
          </p:nvSpPr>
          <p:spPr>
            <a:xfrm>
              <a:off x="6995965" y="71901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644990BE-FB8A-4904-9122-BB28CB863602}"/>
                </a:ext>
              </a:extLst>
            </p:cNvPr>
            <p:cNvSpPr txBox="1"/>
            <p:nvPr/>
          </p:nvSpPr>
          <p:spPr>
            <a:xfrm>
              <a:off x="7274167" y="71901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1561C28C-7E0C-442C-8842-7AFF43622A23}"/>
                </a:ext>
              </a:extLst>
            </p:cNvPr>
            <p:cNvSpPr txBox="1"/>
            <p:nvPr/>
          </p:nvSpPr>
          <p:spPr>
            <a:xfrm>
              <a:off x="7550190" y="71901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id="{EB49FC20-56A9-41E6-9DA7-6680D0C9DDB5}"/>
                </a:ext>
              </a:extLst>
            </p:cNvPr>
            <p:cNvGrpSpPr/>
            <p:nvPr/>
          </p:nvGrpSpPr>
          <p:grpSpPr>
            <a:xfrm>
              <a:off x="5711324" y="24105"/>
              <a:ext cx="729605" cy="313547"/>
              <a:chOff x="5354413" y="-662792"/>
              <a:chExt cx="729605" cy="313547"/>
            </a:xfrm>
          </p:grpSpPr>
          <p:sp>
            <p:nvSpPr>
              <p:cNvPr id="129" name="순서도: 대체 처리 128">
                <a:extLst>
                  <a:ext uri="{FF2B5EF4-FFF2-40B4-BE49-F238E27FC236}">
                    <a16:creationId xmlns:a16="http://schemas.microsoft.com/office/drawing/2014/main" id="{ABFDAC95-2BE2-4E79-9BAC-98AEADE0C856}"/>
                  </a:ext>
                </a:extLst>
              </p:cNvPr>
              <p:cNvSpPr/>
              <p:nvPr/>
            </p:nvSpPr>
            <p:spPr>
              <a:xfrm>
                <a:off x="5379657" y="-607112"/>
                <a:ext cx="679119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2C52283-6EC8-424A-B713-20C74AF96C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54413" y="-662792"/>
                <a:ext cx="72960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개념 정리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2A097967-7184-49CE-A806-115EA574233A}"/>
              </a:ext>
            </a:extLst>
          </p:cNvPr>
          <p:cNvCxnSpPr>
            <a:cxnSpLocks/>
          </p:cNvCxnSpPr>
          <p:nvPr/>
        </p:nvCxnSpPr>
        <p:spPr bwMode="auto">
          <a:xfrm>
            <a:off x="1418533" y="2712087"/>
            <a:ext cx="993227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ECD23AE6-C597-4DCA-B3DF-BA2E70B82842}"/>
              </a:ext>
            </a:extLst>
          </p:cNvPr>
          <p:cNvSpPr txBox="1"/>
          <p:nvPr/>
        </p:nvSpPr>
        <p:spPr>
          <a:xfrm>
            <a:off x="1518860" y="2626780"/>
            <a:ext cx="964908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7 2 0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FDF30037-9F61-41A2-8AA1-407E47FB19BE}"/>
              </a:ext>
            </a:extLst>
          </p:cNvPr>
          <p:cNvSpPr txBox="1"/>
          <p:nvPr/>
        </p:nvSpPr>
        <p:spPr>
          <a:xfrm>
            <a:off x="1115616" y="2626780"/>
            <a:ext cx="362282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DB33102C-3D64-4816-A530-C4E9C37A7B9F}"/>
              </a:ext>
            </a:extLst>
          </p:cNvPr>
          <p:cNvSpPr/>
          <p:nvPr/>
        </p:nvSpPr>
        <p:spPr>
          <a:xfrm>
            <a:off x="1317523" y="2561389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5847FFEE-715A-4252-94B7-8F700254CBEB}"/>
              </a:ext>
            </a:extLst>
          </p:cNvPr>
          <p:cNvCxnSpPr>
            <a:cxnSpLocks/>
          </p:cNvCxnSpPr>
          <p:nvPr/>
        </p:nvCxnSpPr>
        <p:spPr bwMode="auto">
          <a:xfrm>
            <a:off x="1426559" y="3365827"/>
            <a:ext cx="985201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3E5605BE-63FC-479F-BA30-36DC1AB407E4}"/>
              </a:ext>
            </a:extLst>
          </p:cNvPr>
          <p:cNvSpPr txBox="1"/>
          <p:nvPr/>
        </p:nvSpPr>
        <p:spPr>
          <a:xfrm>
            <a:off x="1519545" y="2929351"/>
            <a:ext cx="1005185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7 2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CB5235F1-131E-4645-8C4D-39C8BA204747}"/>
              </a:ext>
            </a:extLst>
          </p:cNvPr>
          <p:cNvSpPr txBox="1"/>
          <p:nvPr/>
        </p:nvSpPr>
        <p:spPr>
          <a:xfrm>
            <a:off x="2119070" y="3242960"/>
            <a:ext cx="324036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</a:p>
        </p:txBody>
      </p: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A636B542-0193-484C-83F8-993F65CE0D52}"/>
              </a:ext>
            </a:extLst>
          </p:cNvPr>
          <p:cNvGrpSpPr/>
          <p:nvPr/>
        </p:nvGrpSpPr>
        <p:grpSpPr>
          <a:xfrm>
            <a:off x="1784344" y="2333264"/>
            <a:ext cx="668378" cy="384721"/>
            <a:chOff x="2595888" y="2333264"/>
            <a:chExt cx="668378" cy="384721"/>
          </a:xfrm>
        </p:grpSpPr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72E3E68A-7752-4A6C-B919-DDEF682C60D5}"/>
                </a:ext>
              </a:extLst>
            </p:cNvPr>
            <p:cNvSpPr txBox="1"/>
            <p:nvPr/>
          </p:nvSpPr>
          <p:spPr>
            <a:xfrm>
              <a:off x="2616666" y="2362441"/>
              <a:ext cx="625686" cy="323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endParaRPr lang="ko-KR" altLang="en-US" sz="1500" dirty="0"/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3416F3E8-407D-4B09-94D4-AE600F254DA1}"/>
                </a:ext>
              </a:extLst>
            </p:cNvPr>
            <p:cNvSpPr/>
            <p:nvPr/>
          </p:nvSpPr>
          <p:spPr>
            <a:xfrm>
              <a:off x="2595888" y="2333264"/>
              <a:ext cx="668378" cy="384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900" b="1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9 0</a:t>
              </a:r>
              <a:endParaRPr lang="ko-KR" altLang="en-US" sz="1900" spc="300" dirty="0">
                <a:solidFill>
                  <a:srgbClr val="00B0F0"/>
                </a:solidFill>
              </a:endParaRPr>
            </a:p>
          </p:txBody>
        </p:sp>
      </p:grpSp>
      <p:pic>
        <p:nvPicPr>
          <p:cNvPr id="177" name="Picture 4">
            <a:extLst>
              <a:ext uri="{FF2B5EF4-FFF2-40B4-BE49-F238E27FC236}">
                <a16:creationId xmlns:a16="http://schemas.microsoft.com/office/drawing/2014/main" id="{7CA19F67-E23F-42A4-89D8-C1C9F3295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724" y="218899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0" name="TextBox 179">
            <a:extLst>
              <a:ext uri="{FF2B5EF4-FFF2-40B4-BE49-F238E27FC236}">
                <a16:creationId xmlns:a16="http://schemas.microsoft.com/office/drawing/2014/main" id="{6600192C-BAB2-444B-8121-71C74EBB5FE6}"/>
              </a:ext>
            </a:extLst>
          </p:cNvPr>
          <p:cNvSpPr txBox="1"/>
          <p:nvPr/>
        </p:nvSpPr>
        <p:spPr>
          <a:xfrm>
            <a:off x="4410513" y="2626780"/>
            <a:ext cx="964908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9 6 8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23F477B6-1171-470C-BE70-37CCB540F054}"/>
              </a:ext>
            </a:extLst>
          </p:cNvPr>
          <p:cNvSpPr txBox="1"/>
          <p:nvPr/>
        </p:nvSpPr>
        <p:spPr>
          <a:xfrm>
            <a:off x="4007269" y="2626780"/>
            <a:ext cx="362282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25DB126B-7EAC-4A62-9BB3-A068B665B057}"/>
              </a:ext>
            </a:extLst>
          </p:cNvPr>
          <p:cNvSpPr/>
          <p:nvPr/>
        </p:nvSpPr>
        <p:spPr>
          <a:xfrm>
            <a:off x="4209176" y="2561389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3CBAE870-BD80-4229-BACF-402CA672EEC3}"/>
              </a:ext>
            </a:extLst>
          </p:cNvPr>
          <p:cNvCxnSpPr>
            <a:cxnSpLocks/>
          </p:cNvCxnSpPr>
          <p:nvPr/>
        </p:nvCxnSpPr>
        <p:spPr bwMode="auto">
          <a:xfrm>
            <a:off x="4318212" y="3365827"/>
            <a:ext cx="985201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D2A61DFB-BC67-4D88-8A0E-7D030F6545B4}"/>
              </a:ext>
            </a:extLst>
          </p:cNvPr>
          <p:cNvSpPr txBox="1"/>
          <p:nvPr/>
        </p:nvSpPr>
        <p:spPr>
          <a:xfrm>
            <a:off x="4411198" y="2929351"/>
            <a:ext cx="301571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en-US" altLang="ko-KR" sz="1900" b="1" spc="300" dirty="0">
              <a:solidFill>
                <a:srgbClr val="46AEE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812F2C17-6195-46DE-8E70-A0D30018F263}"/>
              </a:ext>
            </a:extLst>
          </p:cNvPr>
          <p:cNvSpPr txBox="1"/>
          <p:nvPr/>
        </p:nvSpPr>
        <p:spPr>
          <a:xfrm>
            <a:off x="4998678" y="3794165"/>
            <a:ext cx="303227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</p:txBody>
      </p: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1C93C83C-E46C-4F8C-8344-2F4C54DA110E}"/>
              </a:ext>
            </a:extLst>
          </p:cNvPr>
          <p:cNvCxnSpPr>
            <a:cxnSpLocks/>
          </p:cNvCxnSpPr>
          <p:nvPr/>
        </p:nvCxnSpPr>
        <p:spPr bwMode="auto">
          <a:xfrm>
            <a:off x="4318212" y="4495448"/>
            <a:ext cx="985201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DD313B88-15A4-4445-A49E-4FB826D5758A}"/>
              </a:ext>
            </a:extLst>
          </p:cNvPr>
          <p:cNvSpPr txBox="1"/>
          <p:nvPr/>
        </p:nvSpPr>
        <p:spPr>
          <a:xfrm>
            <a:off x="4997537" y="4358854"/>
            <a:ext cx="324036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ADFD644-9F31-4608-8AB3-CBC3A14FE7AF}"/>
              </a:ext>
            </a:extLst>
          </p:cNvPr>
          <p:cNvGrpSpPr/>
          <p:nvPr/>
        </p:nvGrpSpPr>
        <p:grpSpPr>
          <a:xfrm>
            <a:off x="4333409" y="2333264"/>
            <a:ext cx="1034189" cy="393793"/>
            <a:chOff x="5200461" y="2333264"/>
            <a:chExt cx="1034189" cy="393793"/>
          </a:xfrm>
        </p:grpSpPr>
        <p:cxnSp>
          <p:nvCxnSpPr>
            <p:cNvPr id="179" name="직선 연결선 178">
              <a:extLst>
                <a:ext uri="{FF2B5EF4-FFF2-40B4-BE49-F238E27FC236}">
                  <a16:creationId xmlns:a16="http://schemas.microsoft.com/office/drawing/2014/main" id="{0CFC1A48-4AC3-475A-9A43-2DBA8F3D949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00461" y="2712087"/>
              <a:ext cx="993227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82BA73EA-B062-44DD-88DD-0E3B1387E93E}"/>
                </a:ext>
              </a:extLst>
            </p:cNvPr>
            <p:cNvSpPr txBox="1"/>
            <p:nvPr/>
          </p:nvSpPr>
          <p:spPr>
            <a:xfrm>
              <a:off x="5294393" y="2362441"/>
              <a:ext cx="908440" cy="323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endParaRPr lang="ko-KR" altLang="en-US" sz="1500" dirty="0"/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92EC15BB-FAE5-4083-A90D-7A3DE63689AC}"/>
                </a:ext>
              </a:extLst>
            </p:cNvPr>
            <p:cNvSpPr/>
            <p:nvPr/>
          </p:nvSpPr>
          <p:spPr>
            <a:xfrm>
              <a:off x="5264225" y="2333264"/>
              <a:ext cx="970425" cy="393793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 algn="ctr"/>
              <a:r>
                <a:rPr lang="en-US" altLang="ko-KR" sz="1900" b="1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2 4 2</a:t>
              </a:r>
              <a:endParaRPr lang="ko-KR" altLang="en-US" sz="1900" spc="300" dirty="0">
                <a:solidFill>
                  <a:srgbClr val="00B0F0"/>
                </a:solidFill>
              </a:endParaRPr>
            </a:p>
          </p:txBody>
        </p:sp>
      </p:grpSp>
      <p:pic>
        <p:nvPicPr>
          <p:cNvPr id="191" name="Picture 4">
            <a:extLst>
              <a:ext uri="{FF2B5EF4-FFF2-40B4-BE49-F238E27FC236}">
                <a16:creationId xmlns:a16="http://schemas.microsoft.com/office/drawing/2014/main" id="{2ABDE5A1-39BC-4B86-B37B-8CF2F45F9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377" y="218899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9" name="TextBox 198">
            <a:extLst>
              <a:ext uri="{FF2B5EF4-FFF2-40B4-BE49-F238E27FC236}">
                <a16:creationId xmlns:a16="http://schemas.microsoft.com/office/drawing/2014/main" id="{8309B598-41F4-4EC1-B303-0AD3B8B0D9C1}"/>
              </a:ext>
            </a:extLst>
          </p:cNvPr>
          <p:cNvSpPr txBox="1"/>
          <p:nvPr/>
        </p:nvSpPr>
        <p:spPr>
          <a:xfrm>
            <a:off x="4411198" y="3249937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1 6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F2C0C003-2B59-4840-A714-A7C39FF984C6}"/>
              </a:ext>
            </a:extLst>
          </p:cNvPr>
          <p:cNvSpPr txBox="1"/>
          <p:nvPr/>
        </p:nvSpPr>
        <p:spPr>
          <a:xfrm>
            <a:off x="4411198" y="3502254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1 6</a:t>
            </a:r>
          </a:p>
        </p:txBody>
      </p: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3B35D8D6-65DC-4F4F-B2EC-DF997BF33AE7}"/>
              </a:ext>
            </a:extLst>
          </p:cNvPr>
          <p:cNvCxnSpPr>
            <a:cxnSpLocks/>
          </p:cNvCxnSpPr>
          <p:nvPr/>
        </p:nvCxnSpPr>
        <p:spPr bwMode="auto">
          <a:xfrm>
            <a:off x="4318212" y="3933056"/>
            <a:ext cx="985201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D018C8C7-8BA0-449E-93C5-BAAB3BFEF796}"/>
              </a:ext>
            </a:extLst>
          </p:cNvPr>
          <p:cNvSpPr txBox="1"/>
          <p:nvPr/>
        </p:nvSpPr>
        <p:spPr>
          <a:xfrm>
            <a:off x="4998678" y="4061823"/>
            <a:ext cx="303227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</p:txBody>
      </p:sp>
      <p:grpSp>
        <p:nvGrpSpPr>
          <p:cNvPr id="65" name="그룹 64"/>
          <p:cNvGrpSpPr/>
          <p:nvPr/>
        </p:nvGrpSpPr>
        <p:grpSpPr>
          <a:xfrm>
            <a:off x="2697777" y="5273482"/>
            <a:ext cx="1637116" cy="263186"/>
            <a:chOff x="319554" y="1245924"/>
            <a:chExt cx="2636592" cy="423864"/>
          </a:xfrm>
        </p:grpSpPr>
        <p:pic>
          <p:nvPicPr>
            <p:cNvPr id="66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9202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350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0" name="타원 69">
            <a:extLst>
              <a:ext uri="{FF2B5EF4-FFF2-40B4-BE49-F238E27FC236}">
                <a16:creationId xmlns:a16="http://schemas.microsoft.com/office/drawing/2014/main" id="{204E6A66-4156-4E14-8652-C0E024BBAF22}"/>
              </a:ext>
            </a:extLst>
          </p:cNvPr>
          <p:cNvSpPr/>
          <p:nvPr/>
        </p:nvSpPr>
        <p:spPr>
          <a:xfrm>
            <a:off x="2440264" y="3199037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204E6A66-4156-4E14-8652-C0E024BBAF22}"/>
              </a:ext>
            </a:extLst>
          </p:cNvPr>
          <p:cNvSpPr/>
          <p:nvPr/>
        </p:nvSpPr>
        <p:spPr>
          <a:xfrm>
            <a:off x="5390095" y="3199037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6980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(3-2-2)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_09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파란색 텍스트도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suhi_p_0302_02_0009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430662" y="52328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그림 7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362320"/>
            <a:ext cx="348893" cy="357006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0CADF004-B72A-4F06-8FCC-5F613C691E04}"/>
              </a:ext>
            </a:extLst>
          </p:cNvPr>
          <p:cNvSpPr txBox="1"/>
          <p:nvPr/>
        </p:nvSpPr>
        <p:spPr>
          <a:xfrm>
            <a:off x="604986" y="1362320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95598FA-6064-4B6F-90FE-52A927678CE8}"/>
              </a:ext>
            </a:extLst>
          </p:cNvPr>
          <p:cNvSpPr txBox="1"/>
          <p:nvPr/>
        </p:nvSpPr>
        <p:spPr>
          <a:xfrm>
            <a:off x="679590" y="2020422"/>
            <a:ext cx="143956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692÷2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1F2607C-0F35-43F2-A3C4-F33BBA01E0F8}"/>
              </a:ext>
            </a:extLst>
          </p:cNvPr>
          <p:cNvSpPr txBox="1"/>
          <p:nvPr/>
        </p:nvSpPr>
        <p:spPr>
          <a:xfrm>
            <a:off x="1721716" y="2044276"/>
            <a:ext cx="605551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346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5" name="Picture 4">
            <a:extLst>
              <a:ext uri="{FF2B5EF4-FFF2-40B4-BE49-F238E27FC236}">
                <a16:creationId xmlns:a16="http://schemas.microsoft.com/office/drawing/2014/main" id="{C87E80B3-E2B7-49CB-98A2-A68FC1592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368" y="226130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F04ED0F1-924B-4879-8083-DEC2E48A61D1}"/>
              </a:ext>
            </a:extLst>
          </p:cNvPr>
          <p:cNvSpPr txBox="1"/>
          <p:nvPr/>
        </p:nvSpPr>
        <p:spPr>
          <a:xfrm>
            <a:off x="4189082" y="2020422"/>
            <a:ext cx="143956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504÷4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85A8A00-8B8E-4126-A3B4-77CB89C920FF}"/>
              </a:ext>
            </a:extLst>
          </p:cNvPr>
          <p:cNvSpPr txBox="1"/>
          <p:nvPr/>
        </p:nvSpPr>
        <p:spPr>
          <a:xfrm>
            <a:off x="5231208" y="2035714"/>
            <a:ext cx="605551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126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4" name="Picture 4">
            <a:extLst>
              <a:ext uri="{FF2B5EF4-FFF2-40B4-BE49-F238E27FC236}">
                <a16:creationId xmlns:a16="http://schemas.microsoft.com/office/drawing/2014/main" id="{70D29E1D-B1BC-4770-AD52-C42DE6874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860" y="225274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148DD978-2766-4B5D-8D6B-8CC471126C2F}"/>
              </a:ext>
            </a:extLst>
          </p:cNvPr>
          <p:cNvCxnSpPr>
            <a:cxnSpLocks/>
          </p:cNvCxnSpPr>
          <p:nvPr/>
        </p:nvCxnSpPr>
        <p:spPr bwMode="auto">
          <a:xfrm>
            <a:off x="961814" y="3116627"/>
            <a:ext cx="993227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08B4604-16CC-4FA9-92CC-BA1E2489807C}"/>
              </a:ext>
            </a:extLst>
          </p:cNvPr>
          <p:cNvSpPr txBox="1"/>
          <p:nvPr/>
        </p:nvSpPr>
        <p:spPr>
          <a:xfrm>
            <a:off x="1062141" y="3031320"/>
            <a:ext cx="964908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6 4 0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CD57681-7AD5-4497-B2CC-74FC66DFE7BF}"/>
              </a:ext>
            </a:extLst>
          </p:cNvPr>
          <p:cNvSpPr txBox="1"/>
          <p:nvPr/>
        </p:nvSpPr>
        <p:spPr>
          <a:xfrm>
            <a:off x="658897" y="3031320"/>
            <a:ext cx="362282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83217A4-14B6-4B65-9313-719C573B2EB5}"/>
              </a:ext>
            </a:extLst>
          </p:cNvPr>
          <p:cNvSpPr/>
          <p:nvPr/>
        </p:nvSpPr>
        <p:spPr>
          <a:xfrm>
            <a:off x="860804" y="2965929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0E83369B-18C4-4AD8-B1FE-D5DBDD0DB3E4}"/>
              </a:ext>
            </a:extLst>
          </p:cNvPr>
          <p:cNvCxnSpPr>
            <a:cxnSpLocks/>
          </p:cNvCxnSpPr>
          <p:nvPr/>
        </p:nvCxnSpPr>
        <p:spPr bwMode="auto">
          <a:xfrm>
            <a:off x="969840" y="3770367"/>
            <a:ext cx="985201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F0ECFDA-5C5E-418C-8380-63D644FBDE4A}"/>
              </a:ext>
            </a:extLst>
          </p:cNvPr>
          <p:cNvSpPr txBox="1"/>
          <p:nvPr/>
        </p:nvSpPr>
        <p:spPr>
          <a:xfrm>
            <a:off x="1062826" y="3333891"/>
            <a:ext cx="1005185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6 4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EC2CFE5-6508-4457-BA43-3ECC6C13778F}"/>
              </a:ext>
            </a:extLst>
          </p:cNvPr>
          <p:cNvSpPr txBox="1"/>
          <p:nvPr/>
        </p:nvSpPr>
        <p:spPr>
          <a:xfrm>
            <a:off x="1662351" y="3647500"/>
            <a:ext cx="324036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105C1F57-32AC-4679-88C5-20AF91FB62D1}"/>
              </a:ext>
            </a:extLst>
          </p:cNvPr>
          <p:cNvGrpSpPr/>
          <p:nvPr/>
        </p:nvGrpSpPr>
        <p:grpSpPr>
          <a:xfrm>
            <a:off x="1327625" y="2737804"/>
            <a:ext cx="668378" cy="384721"/>
            <a:chOff x="2595888" y="2333264"/>
            <a:chExt cx="668378" cy="384721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2F3C91D-FB3E-483A-A1DC-46E8BC1CCD89}"/>
                </a:ext>
              </a:extLst>
            </p:cNvPr>
            <p:cNvSpPr txBox="1"/>
            <p:nvPr/>
          </p:nvSpPr>
          <p:spPr>
            <a:xfrm>
              <a:off x="2616666" y="2362441"/>
              <a:ext cx="625686" cy="323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endParaRPr lang="ko-KR" altLang="en-US" sz="1500" dirty="0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E51061BD-9033-49FF-A58C-7421535DE1FA}"/>
                </a:ext>
              </a:extLst>
            </p:cNvPr>
            <p:cNvSpPr/>
            <p:nvPr/>
          </p:nvSpPr>
          <p:spPr>
            <a:xfrm>
              <a:off x="2595888" y="2333264"/>
              <a:ext cx="668378" cy="384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900" b="1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8 0</a:t>
              </a:r>
              <a:endParaRPr lang="ko-KR" altLang="en-US" sz="1900" spc="300" dirty="0">
                <a:solidFill>
                  <a:srgbClr val="00B0F0"/>
                </a:solidFill>
              </a:endParaRPr>
            </a:p>
          </p:txBody>
        </p:sp>
      </p:grpSp>
      <p:pic>
        <p:nvPicPr>
          <p:cNvPr id="65" name="Picture 4">
            <a:extLst>
              <a:ext uri="{FF2B5EF4-FFF2-40B4-BE49-F238E27FC236}">
                <a16:creationId xmlns:a16="http://schemas.microsoft.com/office/drawing/2014/main" id="{E5DB4D96-7897-431A-A273-B611902DC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005" y="259353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05018DC2-72C8-41C0-BA02-D8ED2EEE568F}"/>
              </a:ext>
            </a:extLst>
          </p:cNvPr>
          <p:cNvSpPr txBox="1"/>
          <p:nvPr/>
        </p:nvSpPr>
        <p:spPr>
          <a:xfrm>
            <a:off x="4464723" y="3031320"/>
            <a:ext cx="964908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9 6 4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46A2B64-91FD-4DE4-9B89-E3A159186728}"/>
              </a:ext>
            </a:extLst>
          </p:cNvPr>
          <p:cNvSpPr txBox="1"/>
          <p:nvPr/>
        </p:nvSpPr>
        <p:spPr>
          <a:xfrm>
            <a:off x="4061479" y="3031320"/>
            <a:ext cx="362282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B9A7DB2-F1F4-4409-85D2-B2BD242D44DE}"/>
              </a:ext>
            </a:extLst>
          </p:cNvPr>
          <p:cNvSpPr/>
          <p:nvPr/>
        </p:nvSpPr>
        <p:spPr>
          <a:xfrm>
            <a:off x="4263386" y="2965929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68E710CC-EE41-4937-9ED2-414C729D2E9C}"/>
              </a:ext>
            </a:extLst>
          </p:cNvPr>
          <p:cNvCxnSpPr>
            <a:cxnSpLocks/>
          </p:cNvCxnSpPr>
          <p:nvPr/>
        </p:nvCxnSpPr>
        <p:spPr bwMode="auto">
          <a:xfrm>
            <a:off x="4372422" y="3770367"/>
            <a:ext cx="985201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21DF4AC5-FD76-45D8-B16C-56EE88AE6C4C}"/>
              </a:ext>
            </a:extLst>
          </p:cNvPr>
          <p:cNvSpPr txBox="1"/>
          <p:nvPr/>
        </p:nvSpPr>
        <p:spPr>
          <a:xfrm>
            <a:off x="4465408" y="3333891"/>
            <a:ext cx="301571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en-US" altLang="ko-KR" sz="1900" b="1" spc="300" dirty="0">
              <a:solidFill>
                <a:srgbClr val="46AEE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B812770-D052-43E7-B578-49FD3A978152}"/>
              </a:ext>
            </a:extLst>
          </p:cNvPr>
          <p:cNvSpPr txBox="1"/>
          <p:nvPr/>
        </p:nvSpPr>
        <p:spPr>
          <a:xfrm>
            <a:off x="5052888" y="4198705"/>
            <a:ext cx="303227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AEA363B5-A8FA-42D1-A40C-95C43C1492AF}"/>
              </a:ext>
            </a:extLst>
          </p:cNvPr>
          <p:cNvCxnSpPr>
            <a:cxnSpLocks/>
          </p:cNvCxnSpPr>
          <p:nvPr/>
        </p:nvCxnSpPr>
        <p:spPr bwMode="auto">
          <a:xfrm>
            <a:off x="4372422" y="4899988"/>
            <a:ext cx="985201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E374A1D6-D334-45DD-AF88-204EBFC92EBE}"/>
              </a:ext>
            </a:extLst>
          </p:cNvPr>
          <p:cNvSpPr txBox="1"/>
          <p:nvPr/>
        </p:nvSpPr>
        <p:spPr>
          <a:xfrm>
            <a:off x="5051747" y="4763394"/>
            <a:ext cx="324036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078444CE-3B5F-44CA-AE4F-C35147C0532C}"/>
              </a:ext>
            </a:extLst>
          </p:cNvPr>
          <p:cNvGrpSpPr/>
          <p:nvPr/>
        </p:nvGrpSpPr>
        <p:grpSpPr>
          <a:xfrm>
            <a:off x="4387619" y="2737804"/>
            <a:ext cx="1034189" cy="393793"/>
            <a:chOff x="5200461" y="2333264"/>
            <a:chExt cx="1034189" cy="393793"/>
          </a:xfrm>
        </p:grpSpPr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75BC2D90-6B0E-41E5-B9D3-43A061EEB41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00461" y="2712087"/>
              <a:ext cx="993227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DDB0D5C-DCA4-44CC-BE7D-6F47CD96C018}"/>
                </a:ext>
              </a:extLst>
            </p:cNvPr>
            <p:cNvSpPr txBox="1"/>
            <p:nvPr/>
          </p:nvSpPr>
          <p:spPr>
            <a:xfrm>
              <a:off x="5294393" y="2362441"/>
              <a:ext cx="908440" cy="323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endParaRPr lang="ko-KR" altLang="en-US" sz="1500" dirty="0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9CD66E4D-227D-4FB5-83E8-30817363DAA0}"/>
                </a:ext>
              </a:extLst>
            </p:cNvPr>
            <p:cNvSpPr/>
            <p:nvPr/>
          </p:nvSpPr>
          <p:spPr>
            <a:xfrm>
              <a:off x="5264225" y="2333264"/>
              <a:ext cx="970425" cy="393793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 algn="ctr"/>
              <a:r>
                <a:rPr lang="en-US" altLang="ko-KR" sz="1900" b="1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2 4 1</a:t>
              </a:r>
              <a:endParaRPr lang="ko-KR" altLang="en-US" sz="1900" spc="300" dirty="0">
                <a:solidFill>
                  <a:srgbClr val="00B0F0"/>
                </a:solidFill>
              </a:endParaRPr>
            </a:p>
          </p:txBody>
        </p:sp>
      </p:grpSp>
      <p:pic>
        <p:nvPicPr>
          <p:cNvPr id="111" name="Picture 4">
            <a:extLst>
              <a:ext uri="{FF2B5EF4-FFF2-40B4-BE49-F238E27FC236}">
                <a16:creationId xmlns:a16="http://schemas.microsoft.com/office/drawing/2014/main" id="{4D144BEE-46A8-422C-89FA-FCF6B0B41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587" y="259353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98211042-7F1C-46CC-B520-880F1C1DA790}"/>
              </a:ext>
            </a:extLst>
          </p:cNvPr>
          <p:cNvSpPr txBox="1"/>
          <p:nvPr/>
        </p:nvSpPr>
        <p:spPr>
          <a:xfrm>
            <a:off x="4465408" y="3654477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1 6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CA4DA54-84B5-4C14-810E-C9FDD35CDB1C}"/>
              </a:ext>
            </a:extLst>
          </p:cNvPr>
          <p:cNvSpPr txBox="1"/>
          <p:nvPr/>
        </p:nvSpPr>
        <p:spPr>
          <a:xfrm>
            <a:off x="4465408" y="3906794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1 6</a:t>
            </a: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278AF24-2A5A-4F65-8063-D84425B75114}"/>
              </a:ext>
            </a:extLst>
          </p:cNvPr>
          <p:cNvCxnSpPr>
            <a:cxnSpLocks/>
          </p:cNvCxnSpPr>
          <p:nvPr/>
        </p:nvCxnSpPr>
        <p:spPr bwMode="auto">
          <a:xfrm>
            <a:off x="4372422" y="4337596"/>
            <a:ext cx="985201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4DCA3516-3863-4BA7-A9F5-5EDFD647D596}"/>
              </a:ext>
            </a:extLst>
          </p:cNvPr>
          <p:cNvSpPr txBox="1"/>
          <p:nvPr/>
        </p:nvSpPr>
        <p:spPr>
          <a:xfrm>
            <a:off x="5052888" y="4466363"/>
            <a:ext cx="303227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116" name="타원 115"/>
          <p:cNvSpPr/>
          <p:nvPr/>
        </p:nvSpPr>
        <p:spPr>
          <a:xfrm>
            <a:off x="1996469" y="35840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타원 116"/>
          <p:cNvSpPr/>
          <p:nvPr/>
        </p:nvSpPr>
        <p:spPr>
          <a:xfrm>
            <a:off x="5427381" y="35995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3651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suhi_p_0302_02_0009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4986" y="1628800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sp>
        <p:nvSpPr>
          <p:cNvPr id="8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8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2">
            <a:extLst>
              <a:ext uri="{FF2B5EF4-FFF2-40B4-BE49-F238E27FC236}">
                <a16:creationId xmlns:a16="http://schemas.microsoft.com/office/drawing/2014/main" id="{D839D26B-24E7-4665-919C-BE6DC56A8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B8FD9266-D577-4F70-A278-88F679C84751}"/>
              </a:ext>
            </a:extLst>
          </p:cNvPr>
          <p:cNvGrpSpPr/>
          <p:nvPr/>
        </p:nvGrpSpPr>
        <p:grpSpPr>
          <a:xfrm>
            <a:off x="4817936" y="1173049"/>
            <a:ext cx="2089647" cy="313547"/>
            <a:chOff x="5711324" y="24105"/>
            <a:chExt cx="2080125" cy="313547"/>
          </a:xfrm>
        </p:grpSpPr>
        <p:sp>
          <p:nvSpPr>
            <p:cNvPr id="71" name="순서도: 대체 처리 70">
              <a:extLst>
                <a:ext uri="{FF2B5EF4-FFF2-40B4-BE49-F238E27FC236}">
                  <a16:creationId xmlns:a16="http://schemas.microsoft.com/office/drawing/2014/main" id="{6308623D-3180-4581-8574-9A95F37074E8}"/>
                </a:ext>
              </a:extLst>
            </p:cNvPr>
            <p:cNvSpPr/>
            <p:nvPr/>
          </p:nvSpPr>
          <p:spPr>
            <a:xfrm>
              <a:off x="6448275" y="77740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73" name="순서도: 대체 처리 72">
              <a:extLst>
                <a:ext uri="{FF2B5EF4-FFF2-40B4-BE49-F238E27FC236}">
                  <a16:creationId xmlns:a16="http://schemas.microsoft.com/office/drawing/2014/main" id="{60EB7471-1E43-44B0-B615-AE857D296322}"/>
                </a:ext>
              </a:extLst>
            </p:cNvPr>
            <p:cNvSpPr/>
            <p:nvPr/>
          </p:nvSpPr>
          <p:spPr>
            <a:xfrm>
              <a:off x="6722120" y="7774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76" name="순서도: 대체 처리 75">
              <a:extLst>
                <a:ext uri="{FF2B5EF4-FFF2-40B4-BE49-F238E27FC236}">
                  <a16:creationId xmlns:a16="http://schemas.microsoft.com/office/drawing/2014/main" id="{4E2650B9-F455-41A4-8942-07BBE30768FE}"/>
                </a:ext>
              </a:extLst>
            </p:cNvPr>
            <p:cNvSpPr/>
            <p:nvPr/>
          </p:nvSpPr>
          <p:spPr>
            <a:xfrm>
              <a:off x="6998144" y="7774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78" name="순서도: 대체 처리 77">
              <a:extLst>
                <a:ext uri="{FF2B5EF4-FFF2-40B4-BE49-F238E27FC236}">
                  <a16:creationId xmlns:a16="http://schemas.microsoft.com/office/drawing/2014/main" id="{023ECFFE-587D-4F41-A7E4-DB36A3F99A94}"/>
                </a:ext>
              </a:extLst>
            </p:cNvPr>
            <p:cNvSpPr/>
            <p:nvPr/>
          </p:nvSpPr>
          <p:spPr>
            <a:xfrm>
              <a:off x="7274168" y="7774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81" name="순서도: 대체 처리 80">
              <a:extLst>
                <a:ext uri="{FF2B5EF4-FFF2-40B4-BE49-F238E27FC236}">
                  <a16:creationId xmlns:a16="http://schemas.microsoft.com/office/drawing/2014/main" id="{74595FEF-01FA-4BDC-9E95-B922A7F33750}"/>
                </a:ext>
              </a:extLst>
            </p:cNvPr>
            <p:cNvSpPr/>
            <p:nvPr/>
          </p:nvSpPr>
          <p:spPr>
            <a:xfrm>
              <a:off x="7550192" y="7774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943A05A-359F-4DB6-97F2-5F028886825E}"/>
                </a:ext>
              </a:extLst>
            </p:cNvPr>
            <p:cNvSpPr txBox="1"/>
            <p:nvPr/>
          </p:nvSpPr>
          <p:spPr>
            <a:xfrm>
              <a:off x="6446096" y="71901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39565FB-D95C-4141-B498-A9B371BA9E89}"/>
                </a:ext>
              </a:extLst>
            </p:cNvPr>
            <p:cNvSpPr txBox="1"/>
            <p:nvPr/>
          </p:nvSpPr>
          <p:spPr>
            <a:xfrm>
              <a:off x="6722120" y="71901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30B37BE6-6FB3-4AC5-87DD-5569C47AFCC7}"/>
                </a:ext>
              </a:extLst>
            </p:cNvPr>
            <p:cNvSpPr txBox="1"/>
            <p:nvPr/>
          </p:nvSpPr>
          <p:spPr>
            <a:xfrm>
              <a:off x="6995965" y="71901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644990BE-FB8A-4904-9122-BB28CB863602}"/>
                </a:ext>
              </a:extLst>
            </p:cNvPr>
            <p:cNvSpPr txBox="1"/>
            <p:nvPr/>
          </p:nvSpPr>
          <p:spPr>
            <a:xfrm>
              <a:off x="7274167" y="71901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1561C28C-7E0C-442C-8842-7AFF43622A23}"/>
                </a:ext>
              </a:extLst>
            </p:cNvPr>
            <p:cNvSpPr txBox="1"/>
            <p:nvPr/>
          </p:nvSpPr>
          <p:spPr>
            <a:xfrm>
              <a:off x="7550190" y="71901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id="{EB49FC20-56A9-41E6-9DA7-6680D0C9DDB5}"/>
                </a:ext>
              </a:extLst>
            </p:cNvPr>
            <p:cNvGrpSpPr/>
            <p:nvPr/>
          </p:nvGrpSpPr>
          <p:grpSpPr>
            <a:xfrm>
              <a:off x="5711324" y="24105"/>
              <a:ext cx="729605" cy="313547"/>
              <a:chOff x="5354413" y="-662792"/>
              <a:chExt cx="729605" cy="313547"/>
            </a:xfrm>
          </p:grpSpPr>
          <p:sp>
            <p:nvSpPr>
              <p:cNvPr id="129" name="순서도: 대체 처리 128">
                <a:extLst>
                  <a:ext uri="{FF2B5EF4-FFF2-40B4-BE49-F238E27FC236}">
                    <a16:creationId xmlns:a16="http://schemas.microsoft.com/office/drawing/2014/main" id="{ABFDAC95-2BE2-4E79-9BAC-98AEADE0C856}"/>
                  </a:ext>
                </a:extLst>
              </p:cNvPr>
              <p:cNvSpPr/>
              <p:nvPr/>
            </p:nvSpPr>
            <p:spPr>
              <a:xfrm>
                <a:off x="5379657" y="-607112"/>
                <a:ext cx="679119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2C52283-6EC8-424A-B713-20C74AF96C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54413" y="-662792"/>
                <a:ext cx="72960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개념 정리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2A097967-7184-49CE-A806-115EA574233A}"/>
              </a:ext>
            </a:extLst>
          </p:cNvPr>
          <p:cNvCxnSpPr>
            <a:cxnSpLocks/>
          </p:cNvCxnSpPr>
          <p:nvPr/>
        </p:nvCxnSpPr>
        <p:spPr bwMode="auto">
          <a:xfrm>
            <a:off x="1418533" y="2712087"/>
            <a:ext cx="993227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ECD23AE6-C597-4DCA-B3DF-BA2E70B82842}"/>
              </a:ext>
            </a:extLst>
          </p:cNvPr>
          <p:cNvSpPr txBox="1"/>
          <p:nvPr/>
        </p:nvSpPr>
        <p:spPr>
          <a:xfrm>
            <a:off x="1518860" y="2626780"/>
            <a:ext cx="964908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7 2 0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FDF30037-9F61-41A2-8AA1-407E47FB19BE}"/>
              </a:ext>
            </a:extLst>
          </p:cNvPr>
          <p:cNvSpPr txBox="1"/>
          <p:nvPr/>
        </p:nvSpPr>
        <p:spPr>
          <a:xfrm>
            <a:off x="1115616" y="2626780"/>
            <a:ext cx="362282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DB33102C-3D64-4816-A530-C4E9C37A7B9F}"/>
              </a:ext>
            </a:extLst>
          </p:cNvPr>
          <p:cNvSpPr/>
          <p:nvPr/>
        </p:nvSpPr>
        <p:spPr>
          <a:xfrm>
            <a:off x="1317523" y="2561389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5847FFEE-715A-4252-94B7-8F700254CBEB}"/>
              </a:ext>
            </a:extLst>
          </p:cNvPr>
          <p:cNvCxnSpPr>
            <a:cxnSpLocks/>
          </p:cNvCxnSpPr>
          <p:nvPr/>
        </p:nvCxnSpPr>
        <p:spPr bwMode="auto">
          <a:xfrm>
            <a:off x="1426559" y="3365827"/>
            <a:ext cx="985201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3E5605BE-63FC-479F-BA30-36DC1AB407E4}"/>
              </a:ext>
            </a:extLst>
          </p:cNvPr>
          <p:cNvSpPr txBox="1"/>
          <p:nvPr/>
        </p:nvSpPr>
        <p:spPr>
          <a:xfrm>
            <a:off x="1519545" y="2929351"/>
            <a:ext cx="1005185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7 2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CB5235F1-131E-4645-8C4D-39C8BA204747}"/>
              </a:ext>
            </a:extLst>
          </p:cNvPr>
          <p:cNvSpPr txBox="1"/>
          <p:nvPr/>
        </p:nvSpPr>
        <p:spPr>
          <a:xfrm>
            <a:off x="2119070" y="3242960"/>
            <a:ext cx="324036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</a:p>
        </p:txBody>
      </p: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A636B542-0193-484C-83F8-993F65CE0D52}"/>
              </a:ext>
            </a:extLst>
          </p:cNvPr>
          <p:cNvGrpSpPr/>
          <p:nvPr/>
        </p:nvGrpSpPr>
        <p:grpSpPr>
          <a:xfrm>
            <a:off x="1784344" y="2333264"/>
            <a:ext cx="668378" cy="384721"/>
            <a:chOff x="2595888" y="2333264"/>
            <a:chExt cx="668378" cy="384721"/>
          </a:xfrm>
        </p:grpSpPr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72E3E68A-7752-4A6C-B919-DDEF682C60D5}"/>
                </a:ext>
              </a:extLst>
            </p:cNvPr>
            <p:cNvSpPr txBox="1"/>
            <p:nvPr/>
          </p:nvSpPr>
          <p:spPr>
            <a:xfrm>
              <a:off x="2616666" y="2362441"/>
              <a:ext cx="625686" cy="323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endParaRPr lang="ko-KR" altLang="en-US" sz="1500" dirty="0"/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3416F3E8-407D-4B09-94D4-AE600F254DA1}"/>
                </a:ext>
              </a:extLst>
            </p:cNvPr>
            <p:cNvSpPr/>
            <p:nvPr/>
          </p:nvSpPr>
          <p:spPr>
            <a:xfrm>
              <a:off x="2595888" y="2333264"/>
              <a:ext cx="668378" cy="384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900" b="1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9 0</a:t>
              </a:r>
              <a:endParaRPr lang="ko-KR" altLang="en-US" sz="1900" spc="300" dirty="0">
                <a:solidFill>
                  <a:srgbClr val="00B0F0"/>
                </a:solidFill>
              </a:endParaRPr>
            </a:p>
          </p:txBody>
        </p:sp>
      </p:grpSp>
      <p:pic>
        <p:nvPicPr>
          <p:cNvPr id="177" name="Picture 4">
            <a:extLst>
              <a:ext uri="{FF2B5EF4-FFF2-40B4-BE49-F238E27FC236}">
                <a16:creationId xmlns:a16="http://schemas.microsoft.com/office/drawing/2014/main" id="{7CA19F67-E23F-42A4-89D8-C1C9F3295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724" y="218899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0" name="TextBox 179">
            <a:extLst>
              <a:ext uri="{FF2B5EF4-FFF2-40B4-BE49-F238E27FC236}">
                <a16:creationId xmlns:a16="http://schemas.microsoft.com/office/drawing/2014/main" id="{6600192C-BAB2-444B-8121-71C74EBB5FE6}"/>
              </a:ext>
            </a:extLst>
          </p:cNvPr>
          <p:cNvSpPr txBox="1"/>
          <p:nvPr/>
        </p:nvSpPr>
        <p:spPr>
          <a:xfrm>
            <a:off x="4410513" y="2626780"/>
            <a:ext cx="964908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9 6 8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23F477B6-1171-470C-BE70-37CCB540F054}"/>
              </a:ext>
            </a:extLst>
          </p:cNvPr>
          <p:cNvSpPr txBox="1"/>
          <p:nvPr/>
        </p:nvSpPr>
        <p:spPr>
          <a:xfrm>
            <a:off x="4007269" y="2626780"/>
            <a:ext cx="362282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25DB126B-7EAC-4A62-9BB3-A068B665B057}"/>
              </a:ext>
            </a:extLst>
          </p:cNvPr>
          <p:cNvSpPr/>
          <p:nvPr/>
        </p:nvSpPr>
        <p:spPr>
          <a:xfrm>
            <a:off x="4209176" y="2561389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3CBAE870-BD80-4229-BACF-402CA672EEC3}"/>
              </a:ext>
            </a:extLst>
          </p:cNvPr>
          <p:cNvCxnSpPr>
            <a:cxnSpLocks/>
          </p:cNvCxnSpPr>
          <p:nvPr/>
        </p:nvCxnSpPr>
        <p:spPr bwMode="auto">
          <a:xfrm>
            <a:off x="4318212" y="3365827"/>
            <a:ext cx="985201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D2A61DFB-BC67-4D88-8A0E-7D030F6545B4}"/>
              </a:ext>
            </a:extLst>
          </p:cNvPr>
          <p:cNvSpPr txBox="1"/>
          <p:nvPr/>
        </p:nvSpPr>
        <p:spPr>
          <a:xfrm>
            <a:off x="4411198" y="2929351"/>
            <a:ext cx="301571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en-US" altLang="ko-KR" sz="1900" b="1" spc="300" dirty="0">
              <a:solidFill>
                <a:srgbClr val="46AEE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812F2C17-6195-46DE-8E70-A0D30018F263}"/>
              </a:ext>
            </a:extLst>
          </p:cNvPr>
          <p:cNvSpPr txBox="1"/>
          <p:nvPr/>
        </p:nvSpPr>
        <p:spPr>
          <a:xfrm>
            <a:off x="4998678" y="3794165"/>
            <a:ext cx="303227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</p:txBody>
      </p: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1C93C83C-E46C-4F8C-8344-2F4C54DA110E}"/>
              </a:ext>
            </a:extLst>
          </p:cNvPr>
          <p:cNvCxnSpPr>
            <a:cxnSpLocks/>
          </p:cNvCxnSpPr>
          <p:nvPr/>
        </p:nvCxnSpPr>
        <p:spPr bwMode="auto">
          <a:xfrm>
            <a:off x="4318212" y="4495448"/>
            <a:ext cx="985201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DD313B88-15A4-4445-A49E-4FB826D5758A}"/>
              </a:ext>
            </a:extLst>
          </p:cNvPr>
          <p:cNvSpPr txBox="1"/>
          <p:nvPr/>
        </p:nvSpPr>
        <p:spPr>
          <a:xfrm>
            <a:off x="4997537" y="4358854"/>
            <a:ext cx="324036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ADFD644-9F31-4608-8AB3-CBC3A14FE7AF}"/>
              </a:ext>
            </a:extLst>
          </p:cNvPr>
          <p:cNvGrpSpPr/>
          <p:nvPr/>
        </p:nvGrpSpPr>
        <p:grpSpPr>
          <a:xfrm>
            <a:off x="4333409" y="2333264"/>
            <a:ext cx="1034189" cy="393793"/>
            <a:chOff x="5200461" y="2333264"/>
            <a:chExt cx="1034189" cy="393793"/>
          </a:xfrm>
        </p:grpSpPr>
        <p:cxnSp>
          <p:nvCxnSpPr>
            <p:cNvPr id="179" name="직선 연결선 178">
              <a:extLst>
                <a:ext uri="{FF2B5EF4-FFF2-40B4-BE49-F238E27FC236}">
                  <a16:creationId xmlns:a16="http://schemas.microsoft.com/office/drawing/2014/main" id="{0CFC1A48-4AC3-475A-9A43-2DBA8F3D949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00461" y="2712087"/>
              <a:ext cx="993227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82BA73EA-B062-44DD-88DD-0E3B1387E93E}"/>
                </a:ext>
              </a:extLst>
            </p:cNvPr>
            <p:cNvSpPr txBox="1"/>
            <p:nvPr/>
          </p:nvSpPr>
          <p:spPr>
            <a:xfrm>
              <a:off x="5294393" y="2362441"/>
              <a:ext cx="908440" cy="323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endParaRPr lang="ko-KR" altLang="en-US" sz="1500" dirty="0"/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92EC15BB-FAE5-4083-A90D-7A3DE63689AC}"/>
                </a:ext>
              </a:extLst>
            </p:cNvPr>
            <p:cNvSpPr/>
            <p:nvPr/>
          </p:nvSpPr>
          <p:spPr>
            <a:xfrm>
              <a:off x="5264225" y="2333264"/>
              <a:ext cx="970425" cy="393793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 algn="ctr"/>
              <a:r>
                <a:rPr lang="en-US" altLang="ko-KR" sz="1900" b="1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2 4 2</a:t>
              </a:r>
              <a:endParaRPr lang="ko-KR" altLang="en-US" sz="1900" spc="300" dirty="0">
                <a:solidFill>
                  <a:srgbClr val="00B0F0"/>
                </a:solidFill>
              </a:endParaRPr>
            </a:p>
          </p:txBody>
        </p:sp>
      </p:grpSp>
      <p:pic>
        <p:nvPicPr>
          <p:cNvPr id="191" name="Picture 4">
            <a:extLst>
              <a:ext uri="{FF2B5EF4-FFF2-40B4-BE49-F238E27FC236}">
                <a16:creationId xmlns:a16="http://schemas.microsoft.com/office/drawing/2014/main" id="{2ABDE5A1-39BC-4B86-B37B-8CF2F45F9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377" y="218899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9" name="TextBox 198">
            <a:extLst>
              <a:ext uri="{FF2B5EF4-FFF2-40B4-BE49-F238E27FC236}">
                <a16:creationId xmlns:a16="http://schemas.microsoft.com/office/drawing/2014/main" id="{8309B598-41F4-4EC1-B303-0AD3B8B0D9C1}"/>
              </a:ext>
            </a:extLst>
          </p:cNvPr>
          <p:cNvSpPr txBox="1"/>
          <p:nvPr/>
        </p:nvSpPr>
        <p:spPr>
          <a:xfrm>
            <a:off x="4411198" y="3249937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1 6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F2C0C003-2B59-4840-A714-A7C39FF984C6}"/>
              </a:ext>
            </a:extLst>
          </p:cNvPr>
          <p:cNvSpPr txBox="1"/>
          <p:nvPr/>
        </p:nvSpPr>
        <p:spPr>
          <a:xfrm>
            <a:off x="4411198" y="3502254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1 6</a:t>
            </a:r>
          </a:p>
        </p:txBody>
      </p: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3B35D8D6-65DC-4F4F-B2EC-DF997BF33AE7}"/>
              </a:ext>
            </a:extLst>
          </p:cNvPr>
          <p:cNvCxnSpPr>
            <a:cxnSpLocks/>
          </p:cNvCxnSpPr>
          <p:nvPr/>
        </p:nvCxnSpPr>
        <p:spPr bwMode="auto">
          <a:xfrm>
            <a:off x="4318212" y="3933056"/>
            <a:ext cx="985201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D018C8C7-8BA0-449E-93C5-BAAB3BFEF796}"/>
              </a:ext>
            </a:extLst>
          </p:cNvPr>
          <p:cNvSpPr txBox="1"/>
          <p:nvPr/>
        </p:nvSpPr>
        <p:spPr>
          <a:xfrm>
            <a:off x="4998678" y="4061823"/>
            <a:ext cx="303227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</p:txBody>
      </p:sp>
      <p:grpSp>
        <p:nvGrpSpPr>
          <p:cNvPr id="65" name="그룹 64"/>
          <p:cNvGrpSpPr/>
          <p:nvPr/>
        </p:nvGrpSpPr>
        <p:grpSpPr>
          <a:xfrm>
            <a:off x="2697777" y="5273482"/>
            <a:ext cx="1637116" cy="263186"/>
            <a:chOff x="319554" y="1245924"/>
            <a:chExt cx="2636592" cy="423864"/>
          </a:xfrm>
        </p:grpSpPr>
        <p:pic>
          <p:nvPicPr>
            <p:cNvPr id="66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9202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350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F25F42BF-269B-440E-AEBB-19B65951DD4E}"/>
              </a:ext>
            </a:extLst>
          </p:cNvPr>
          <p:cNvGrpSpPr/>
          <p:nvPr/>
        </p:nvGrpSpPr>
        <p:grpSpPr>
          <a:xfrm>
            <a:off x="287524" y="2733209"/>
            <a:ext cx="6444716" cy="2468073"/>
            <a:chOff x="287524" y="2733209"/>
            <a:chExt cx="6444716" cy="2468073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6C40A1A5-475F-4B52-8B90-CA30DAA6429E}"/>
                </a:ext>
              </a:extLst>
            </p:cNvPr>
            <p:cNvSpPr/>
            <p:nvPr/>
          </p:nvSpPr>
          <p:spPr>
            <a:xfrm>
              <a:off x="287524" y="2876898"/>
              <a:ext cx="6444716" cy="21362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80" name="모서리가 둥근 직사각형 29">
              <a:extLst>
                <a:ext uri="{FF2B5EF4-FFF2-40B4-BE49-F238E27FC236}">
                  <a16:creationId xmlns:a16="http://schemas.microsoft.com/office/drawing/2014/main" id="{A0077E27-7839-4F8A-8A6A-42FEEC742AA7}"/>
                </a:ext>
              </a:extLst>
            </p:cNvPr>
            <p:cNvSpPr/>
            <p:nvPr/>
          </p:nvSpPr>
          <p:spPr>
            <a:xfrm>
              <a:off x="397082" y="2733209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3" name="직각 삼각형 82">
              <a:extLst>
                <a:ext uri="{FF2B5EF4-FFF2-40B4-BE49-F238E27FC236}">
                  <a16:creationId xmlns:a16="http://schemas.microsoft.com/office/drawing/2014/main" id="{ADDF1839-669F-4931-82C0-1FE09CE4D215}"/>
                </a:ext>
              </a:extLst>
            </p:cNvPr>
            <p:cNvSpPr/>
            <p:nvPr/>
          </p:nvSpPr>
          <p:spPr>
            <a:xfrm flipH="1" flipV="1">
              <a:off x="5155755" y="5013175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84" name="직사각형 21">
            <a:extLst>
              <a:ext uri="{FF2B5EF4-FFF2-40B4-BE49-F238E27FC236}">
                <a16:creationId xmlns:a16="http://schemas.microsoft.com/office/drawing/2014/main" id="{8A10D658-1F1A-421E-8491-8FAEBF911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0212" y="980728"/>
            <a:ext cx="226825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ACB695C3-86EE-455F-A177-261F7E33750C}"/>
              </a:ext>
            </a:extLst>
          </p:cNvPr>
          <p:cNvGrpSpPr/>
          <p:nvPr/>
        </p:nvGrpSpPr>
        <p:grpSpPr>
          <a:xfrm>
            <a:off x="1475656" y="2834001"/>
            <a:ext cx="1368152" cy="1290495"/>
            <a:chOff x="-3674211" y="4414272"/>
            <a:chExt cx="1368152" cy="1290495"/>
          </a:xfrm>
        </p:grpSpPr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5517ED2E-FC15-4781-8084-EF8FB7055B6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-3371294" y="4828296"/>
              <a:ext cx="922514" cy="846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DDADFB8-E904-4AFE-8D5B-8ACF638DCDC9}"/>
                </a:ext>
              </a:extLst>
            </p:cNvPr>
            <p:cNvSpPr txBox="1"/>
            <p:nvPr/>
          </p:nvSpPr>
          <p:spPr>
            <a:xfrm>
              <a:off x="-3270967" y="4751457"/>
              <a:ext cx="964908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7 2 </a:t>
              </a:r>
              <a:r>
                <a:rPr lang="en-US" altLang="ko-KR" sz="16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en-US" altLang="ko-KR" sz="1600" b="1" spc="300" dirty="0">
                <a:solidFill>
                  <a:srgbClr val="E501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4D67472-6A36-4CAE-8B73-9A01B2F5AF69}"/>
                </a:ext>
              </a:extLst>
            </p:cNvPr>
            <p:cNvSpPr txBox="1"/>
            <p:nvPr/>
          </p:nvSpPr>
          <p:spPr>
            <a:xfrm>
              <a:off x="-3674211" y="4751457"/>
              <a:ext cx="362282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FE9A5F6C-2A64-4331-933F-B3E7261421BB}"/>
                </a:ext>
              </a:extLst>
            </p:cNvPr>
            <p:cNvSpPr/>
            <p:nvPr/>
          </p:nvSpPr>
          <p:spPr>
            <a:xfrm>
              <a:off x="-3472304" y="4686066"/>
              <a:ext cx="301686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DBD41F8C-6FEC-4865-940D-E7343166DF2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3371294" y="5391686"/>
              <a:ext cx="94519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BC4B5A1-FD4D-41F8-9E48-0685CA7DEF3C}"/>
                </a:ext>
              </a:extLst>
            </p:cNvPr>
            <p:cNvSpPr txBox="1"/>
            <p:nvPr/>
          </p:nvSpPr>
          <p:spPr>
            <a:xfrm>
              <a:off x="-3272920" y="5000980"/>
              <a:ext cx="67882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7 2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93BEA64-41D3-4AE6-866D-51D1327AED45}"/>
                </a:ext>
              </a:extLst>
            </p:cNvPr>
            <p:cNvSpPr txBox="1"/>
            <p:nvPr/>
          </p:nvSpPr>
          <p:spPr>
            <a:xfrm>
              <a:off x="-2750136" y="5290743"/>
              <a:ext cx="324036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4309B5F-4919-4F09-AC99-A6D96070A9DF}"/>
                </a:ext>
              </a:extLst>
            </p:cNvPr>
            <p:cNvSpPr txBox="1"/>
            <p:nvPr/>
          </p:nvSpPr>
          <p:spPr>
            <a:xfrm>
              <a:off x="-3014825" y="4414272"/>
              <a:ext cx="654248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r>
                <a:rPr lang="en-US" altLang="ko-KR" sz="1600" spc="3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en-US" altLang="ko-KR" sz="1600" b="1" spc="300" dirty="0">
                <a:solidFill>
                  <a:srgbClr val="E501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4512E4E0-2F11-4A09-96F6-53A049A12392}"/>
              </a:ext>
            </a:extLst>
          </p:cNvPr>
          <p:cNvGrpSpPr/>
          <p:nvPr/>
        </p:nvGrpSpPr>
        <p:grpSpPr>
          <a:xfrm>
            <a:off x="4067944" y="2848075"/>
            <a:ext cx="1368152" cy="2158327"/>
            <a:chOff x="1434529" y="2848075"/>
            <a:chExt cx="1368152" cy="2158327"/>
          </a:xfrm>
        </p:grpSpPr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2DF06510-9F13-41D1-9A41-ECE203D5326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37446" y="3254766"/>
              <a:ext cx="900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4C92EEB-287F-43D2-9437-FD1AB405E99D}"/>
                </a:ext>
              </a:extLst>
            </p:cNvPr>
            <p:cNvSpPr txBox="1"/>
            <p:nvPr/>
          </p:nvSpPr>
          <p:spPr>
            <a:xfrm>
              <a:off x="1837773" y="3169459"/>
              <a:ext cx="964908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9 6 8</a:t>
              </a:r>
              <a:endParaRPr lang="en-US" altLang="ko-KR" sz="1600" b="1" spc="300" dirty="0">
                <a:solidFill>
                  <a:srgbClr val="E501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2A5371B-2A16-4BBE-B973-94DC38E23F3A}"/>
                </a:ext>
              </a:extLst>
            </p:cNvPr>
            <p:cNvSpPr txBox="1"/>
            <p:nvPr/>
          </p:nvSpPr>
          <p:spPr>
            <a:xfrm>
              <a:off x="1434529" y="3169459"/>
              <a:ext cx="362282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870B0338-0363-40AD-AEE2-4CB3B8DC2097}"/>
                </a:ext>
              </a:extLst>
            </p:cNvPr>
            <p:cNvSpPr/>
            <p:nvPr/>
          </p:nvSpPr>
          <p:spPr>
            <a:xfrm>
              <a:off x="1636436" y="3104068"/>
              <a:ext cx="301686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8DB767EC-4BC3-4A42-88D6-3316DEFAB43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45472" y="3752533"/>
              <a:ext cx="900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59C2183-DDFD-4758-8C6A-CAFFF9A24FA8}"/>
                </a:ext>
              </a:extLst>
            </p:cNvPr>
            <p:cNvSpPr txBox="1"/>
            <p:nvPr/>
          </p:nvSpPr>
          <p:spPr>
            <a:xfrm>
              <a:off x="1835821" y="3376115"/>
              <a:ext cx="265650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1B29A19-A1D6-464A-8BF2-0D1BE4669D6B}"/>
                </a:ext>
              </a:extLst>
            </p:cNvPr>
            <p:cNvSpPr txBox="1"/>
            <p:nvPr/>
          </p:nvSpPr>
          <p:spPr>
            <a:xfrm>
              <a:off x="1834313" y="3630735"/>
              <a:ext cx="598983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1 6</a:t>
              </a:r>
            </a:p>
          </p:txBody>
        </p: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94F266F4-9EDA-42AE-A960-D73D36502A8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30634" y="4248103"/>
              <a:ext cx="900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00F38A0-3EAB-42C6-BB57-AB286EEBE9BF}"/>
                </a:ext>
              </a:extLst>
            </p:cNvPr>
            <p:cNvSpPr txBox="1"/>
            <p:nvPr/>
          </p:nvSpPr>
          <p:spPr>
            <a:xfrm>
              <a:off x="2366286" y="4127426"/>
              <a:ext cx="324036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B7A8D10-6540-4E62-B1ED-1B7C9557BD97}"/>
                </a:ext>
              </a:extLst>
            </p:cNvPr>
            <p:cNvSpPr txBox="1"/>
            <p:nvPr/>
          </p:nvSpPr>
          <p:spPr>
            <a:xfrm>
              <a:off x="1834313" y="3860668"/>
              <a:ext cx="598983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9FE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1 6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4D24EB1-F590-46F7-8B2E-B53C2CA58450}"/>
                </a:ext>
              </a:extLst>
            </p:cNvPr>
            <p:cNvSpPr txBox="1"/>
            <p:nvPr/>
          </p:nvSpPr>
          <p:spPr>
            <a:xfrm>
              <a:off x="1835820" y="2848075"/>
              <a:ext cx="915676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4 </a:t>
              </a:r>
              <a:r>
                <a:rPr lang="en-US" altLang="ko-KR" sz="16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600" b="1" spc="300" dirty="0">
                <a:solidFill>
                  <a:srgbClr val="E501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5842F27-0EF8-466A-A0C4-899D3866EC33}"/>
                </a:ext>
              </a:extLst>
            </p:cNvPr>
            <p:cNvSpPr txBox="1"/>
            <p:nvPr/>
          </p:nvSpPr>
          <p:spPr>
            <a:xfrm>
              <a:off x="2366286" y="4351139"/>
              <a:ext cx="324036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en-US" altLang="ko-KR" sz="1600" b="1" spc="300" dirty="0">
                <a:solidFill>
                  <a:srgbClr val="E501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7D17499E-8572-486C-A046-5F106BEB076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30634" y="4717779"/>
              <a:ext cx="900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D20E69D-C9C3-40BF-B427-48C18D2EB86F}"/>
                </a:ext>
              </a:extLst>
            </p:cNvPr>
            <p:cNvSpPr txBox="1"/>
            <p:nvPr/>
          </p:nvSpPr>
          <p:spPr>
            <a:xfrm>
              <a:off x="2366286" y="4592378"/>
              <a:ext cx="324036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0449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suhi_p_0302_02_0009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sp>
        <p:nvSpPr>
          <p:cNvPr id="6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7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60D3241E-0533-4BC1-8659-5CEC48E47B8F}"/>
              </a:ext>
            </a:extLst>
          </p:cNvPr>
          <p:cNvSpPr/>
          <p:nvPr/>
        </p:nvSpPr>
        <p:spPr>
          <a:xfrm>
            <a:off x="179512" y="513223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01A1173-90D1-43FB-8A14-BBB772C84208}"/>
              </a:ext>
            </a:extLst>
          </p:cNvPr>
          <p:cNvGrpSpPr/>
          <p:nvPr/>
        </p:nvGrpSpPr>
        <p:grpSpPr>
          <a:xfrm>
            <a:off x="4817936" y="1173049"/>
            <a:ext cx="2089647" cy="313547"/>
            <a:chOff x="5711324" y="300316"/>
            <a:chExt cx="2080125" cy="313547"/>
          </a:xfrm>
        </p:grpSpPr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A3857069-812A-44C0-A85C-7D4F9FD187F2}"/>
                </a:ext>
              </a:extLst>
            </p:cNvPr>
            <p:cNvSpPr/>
            <p:nvPr/>
          </p:nvSpPr>
          <p:spPr>
            <a:xfrm>
              <a:off x="6448275" y="354101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:a16="http://schemas.microsoft.com/office/drawing/2014/main" id="{12C6E0DA-6123-49B2-BFA5-04D49EF5A346}"/>
                </a:ext>
              </a:extLst>
            </p:cNvPr>
            <p:cNvSpPr/>
            <p:nvPr/>
          </p:nvSpPr>
          <p:spPr>
            <a:xfrm>
              <a:off x="6722120" y="354101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id="{C25DA06C-9F72-47AF-9EE8-B223A259ECA7}"/>
                </a:ext>
              </a:extLst>
            </p:cNvPr>
            <p:cNvSpPr/>
            <p:nvPr/>
          </p:nvSpPr>
          <p:spPr>
            <a:xfrm>
              <a:off x="6998144" y="35410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52" name="순서도: 대체 처리 51">
              <a:extLst>
                <a:ext uri="{FF2B5EF4-FFF2-40B4-BE49-F238E27FC236}">
                  <a16:creationId xmlns:a16="http://schemas.microsoft.com/office/drawing/2014/main" id="{3DF2C216-A996-4603-A017-2116FF760C9E}"/>
                </a:ext>
              </a:extLst>
            </p:cNvPr>
            <p:cNvSpPr/>
            <p:nvPr/>
          </p:nvSpPr>
          <p:spPr>
            <a:xfrm>
              <a:off x="7274168" y="35410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54" name="순서도: 대체 처리 53">
              <a:extLst>
                <a:ext uri="{FF2B5EF4-FFF2-40B4-BE49-F238E27FC236}">
                  <a16:creationId xmlns:a16="http://schemas.microsoft.com/office/drawing/2014/main" id="{80D9D97D-D02D-4B3B-8713-85E8E5833A56}"/>
                </a:ext>
              </a:extLst>
            </p:cNvPr>
            <p:cNvSpPr/>
            <p:nvPr/>
          </p:nvSpPr>
          <p:spPr>
            <a:xfrm>
              <a:off x="7550192" y="35410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dirty="0">
                <a:solidFill>
                  <a:prstClr val="white"/>
                </a:solidFill>
                <a:latin typeface="굴림"/>
                <a:ea typeface="굴림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DCED1AA-DFF8-4B0B-BB43-42D45B765C69}"/>
                </a:ext>
              </a:extLst>
            </p:cNvPr>
            <p:cNvSpPr txBox="1"/>
            <p:nvPr/>
          </p:nvSpPr>
          <p:spPr>
            <a:xfrm>
              <a:off x="6446096" y="349643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E5E664B-1460-4930-9488-9FA939091938}"/>
                </a:ext>
              </a:extLst>
            </p:cNvPr>
            <p:cNvSpPr txBox="1"/>
            <p:nvPr/>
          </p:nvSpPr>
          <p:spPr>
            <a:xfrm>
              <a:off x="6722120" y="349643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0D71A81-3CE5-43B0-97B1-2F81E7D5C5C3}"/>
                </a:ext>
              </a:extLst>
            </p:cNvPr>
            <p:cNvSpPr txBox="1"/>
            <p:nvPr/>
          </p:nvSpPr>
          <p:spPr>
            <a:xfrm>
              <a:off x="6995965" y="349643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ADD5B54-B895-4801-948B-7C35CD89DB38}"/>
                </a:ext>
              </a:extLst>
            </p:cNvPr>
            <p:cNvSpPr txBox="1"/>
            <p:nvPr/>
          </p:nvSpPr>
          <p:spPr>
            <a:xfrm>
              <a:off x="7274167" y="349643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DD7513A-B9A4-493E-86D1-3342B61F5060}"/>
                </a:ext>
              </a:extLst>
            </p:cNvPr>
            <p:cNvSpPr txBox="1"/>
            <p:nvPr/>
          </p:nvSpPr>
          <p:spPr>
            <a:xfrm>
              <a:off x="7550190" y="349643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806C554A-97E0-4F52-930B-82695FF0F0B1}"/>
                </a:ext>
              </a:extLst>
            </p:cNvPr>
            <p:cNvGrpSpPr/>
            <p:nvPr/>
          </p:nvGrpSpPr>
          <p:grpSpPr>
            <a:xfrm>
              <a:off x="5711324" y="300316"/>
              <a:ext cx="729605" cy="313547"/>
              <a:chOff x="5354413" y="-662792"/>
              <a:chExt cx="729605" cy="313547"/>
            </a:xfrm>
          </p:grpSpPr>
          <p:sp>
            <p:nvSpPr>
              <p:cNvPr id="64" name="순서도: 대체 처리 63">
                <a:extLst>
                  <a:ext uri="{FF2B5EF4-FFF2-40B4-BE49-F238E27FC236}">
                    <a16:creationId xmlns:a16="http://schemas.microsoft.com/office/drawing/2014/main" id="{58CFEB9C-429C-4BC8-8867-6D4DE5C2859C}"/>
                  </a:ext>
                </a:extLst>
              </p:cNvPr>
              <p:cNvSpPr/>
              <p:nvPr/>
            </p:nvSpPr>
            <p:spPr>
              <a:xfrm>
                <a:off x="5379657" y="-607112"/>
                <a:ext cx="679119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D59ADCA-25B1-47EA-B6C3-CB6294B192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54413" y="-662792"/>
                <a:ext cx="72960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개념 정리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66" name="TextBox 43">
            <a:extLst>
              <a:ext uri="{FF2B5EF4-FFF2-40B4-BE49-F238E27FC236}">
                <a16:creationId xmlns:a16="http://schemas.microsoft.com/office/drawing/2014/main" id="{964F68E4-B502-4220-A05D-C0D6FB2CA8C0}"/>
              </a:ext>
            </a:extLst>
          </p:cNvPr>
          <p:cNvSpPr txBox="1"/>
          <p:nvPr/>
        </p:nvSpPr>
        <p:spPr>
          <a:xfrm>
            <a:off x="553148" y="1662146"/>
            <a:ext cx="625110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  <a:tabLst>
                <a:tab pos="276860" algn="l"/>
                <a:tab pos="3059430" algn="r"/>
                <a:tab pos="276860" algn="l"/>
                <a:tab pos="3059430" algn="r"/>
              </a:tabLst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나눗셈의 몫의 차를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F3C1EC9-A8AB-440A-8C8A-10C67D6CA04C}"/>
              </a:ext>
            </a:extLst>
          </p:cNvPr>
          <p:cNvSpPr txBox="1"/>
          <p:nvPr/>
        </p:nvSpPr>
        <p:spPr>
          <a:xfrm>
            <a:off x="3352919" y="3720989"/>
            <a:ext cx="52128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82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8" name="Picture 4">
            <a:extLst>
              <a:ext uri="{FF2B5EF4-FFF2-40B4-BE49-F238E27FC236}">
                <a16:creationId xmlns:a16="http://schemas.microsoft.com/office/drawing/2014/main" id="{DAE08648-9A25-457B-8432-D93202FD0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419" y="359851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4F3026A3-8329-444E-92E1-AFE066AF0FFE}"/>
              </a:ext>
            </a:extLst>
          </p:cNvPr>
          <p:cNvSpPr txBox="1"/>
          <p:nvPr/>
        </p:nvSpPr>
        <p:spPr>
          <a:xfrm>
            <a:off x="1842250" y="2650415"/>
            <a:ext cx="90243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963÷9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모서리가 둥근 직사각형 3">
            <a:extLst>
              <a:ext uri="{FF2B5EF4-FFF2-40B4-BE49-F238E27FC236}">
                <a16:creationId xmlns:a16="http://schemas.microsoft.com/office/drawing/2014/main" id="{9F72C14A-C597-4777-8DA5-1A338F36F6D3}"/>
              </a:ext>
            </a:extLst>
          </p:cNvPr>
          <p:cNvSpPr/>
          <p:nvPr/>
        </p:nvSpPr>
        <p:spPr>
          <a:xfrm>
            <a:off x="1583944" y="2537194"/>
            <a:ext cx="3974316" cy="620656"/>
          </a:xfrm>
          <a:prstGeom prst="roundRect">
            <a:avLst>
              <a:gd name="adj" fmla="val 7495"/>
            </a:avLst>
          </a:prstGeom>
          <a:noFill/>
          <a:ln w="28575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C52DCB0-6338-4C01-8CDC-2F9A503ACA6F}"/>
              </a:ext>
            </a:extLst>
          </p:cNvPr>
          <p:cNvSpPr txBox="1"/>
          <p:nvPr/>
        </p:nvSpPr>
        <p:spPr>
          <a:xfrm>
            <a:off x="4442075" y="2650415"/>
            <a:ext cx="90243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125÷5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12">
            <a:extLst>
              <a:ext uri="{FF2B5EF4-FFF2-40B4-BE49-F238E27FC236}">
                <a16:creationId xmlns:a16="http://schemas.microsoft.com/office/drawing/2014/main" id="{AB31B5A1-BC50-4871-8252-2540C094C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6">
            <a:extLst>
              <a:ext uri="{FF2B5EF4-FFF2-40B4-BE49-F238E27FC236}">
                <a16:creationId xmlns:a16="http://schemas.microsoft.com/office/drawing/2014/main" id="{DD315B24-6DE8-4564-B462-32C860047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타원 79">
            <a:extLst>
              <a:ext uri="{FF2B5EF4-FFF2-40B4-BE49-F238E27FC236}">
                <a16:creationId xmlns:a16="http://schemas.microsoft.com/office/drawing/2014/main" id="{6565B8C1-46E5-447C-ABB4-111E08105C54}"/>
              </a:ext>
            </a:extLst>
          </p:cNvPr>
          <p:cNvSpPr/>
          <p:nvPr/>
        </p:nvSpPr>
        <p:spPr>
          <a:xfrm>
            <a:off x="4541660" y="52476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869DBA43-73A2-457A-AD42-45FA59395DFF}"/>
              </a:ext>
            </a:extLst>
          </p:cNvPr>
          <p:cNvSpPr/>
          <p:nvPr/>
        </p:nvSpPr>
        <p:spPr>
          <a:xfrm>
            <a:off x="6929597" y="50813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01EA997-B67C-4D16-BC67-B62C94287ADF}"/>
              </a:ext>
            </a:extLst>
          </p:cNvPr>
          <p:cNvSpPr txBox="1"/>
          <p:nvPr/>
        </p:nvSpPr>
        <p:spPr>
          <a:xfrm>
            <a:off x="7018371" y="1092168"/>
            <a:ext cx="2125629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9E0C50CF-49CF-431A-8207-2B5078D0769F}"/>
              </a:ext>
            </a:extLst>
          </p:cNvPr>
          <p:cNvGrpSpPr/>
          <p:nvPr/>
        </p:nvGrpSpPr>
        <p:grpSpPr>
          <a:xfrm>
            <a:off x="424156" y="4044312"/>
            <a:ext cx="6380092" cy="1183097"/>
            <a:chOff x="424156" y="4044312"/>
            <a:chExt cx="6380092" cy="1183097"/>
          </a:xfrm>
        </p:grpSpPr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39C1A0D8-58E3-4853-8566-20F36190E7CE}"/>
                </a:ext>
              </a:extLst>
            </p:cNvPr>
            <p:cNvGrpSpPr/>
            <p:nvPr/>
          </p:nvGrpSpPr>
          <p:grpSpPr>
            <a:xfrm>
              <a:off x="424156" y="4044312"/>
              <a:ext cx="6380092" cy="1183097"/>
              <a:chOff x="424156" y="4018185"/>
              <a:chExt cx="6380092" cy="1183097"/>
            </a:xfrm>
          </p:grpSpPr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02888109-C79E-46AE-89DD-7798D3D0AE8E}"/>
                  </a:ext>
                </a:extLst>
              </p:cNvPr>
              <p:cNvSpPr/>
              <p:nvPr/>
            </p:nvSpPr>
            <p:spPr>
              <a:xfrm>
                <a:off x="424156" y="4216652"/>
                <a:ext cx="6380092" cy="79652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5" name="모서리가 둥근 직사각형 29">
                <a:extLst>
                  <a:ext uri="{FF2B5EF4-FFF2-40B4-BE49-F238E27FC236}">
                    <a16:creationId xmlns:a16="http://schemas.microsoft.com/office/drawing/2014/main" id="{BE9FA5B0-0044-4D80-A27F-B90AD9557048}"/>
                  </a:ext>
                </a:extLst>
              </p:cNvPr>
              <p:cNvSpPr/>
              <p:nvPr/>
            </p:nvSpPr>
            <p:spPr>
              <a:xfrm>
                <a:off x="628549" y="4018185"/>
                <a:ext cx="561114" cy="324036"/>
              </a:xfrm>
              <a:prstGeom prst="roundRect">
                <a:avLst/>
              </a:prstGeom>
              <a:solidFill>
                <a:schemeClr val="accent4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rgbClr val="FFFF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106" name="직각 삼각형 105">
                <a:extLst>
                  <a:ext uri="{FF2B5EF4-FFF2-40B4-BE49-F238E27FC236}">
                    <a16:creationId xmlns:a16="http://schemas.microsoft.com/office/drawing/2014/main" id="{90BFB72B-AF7C-4FDA-8C4C-F768FF3B8DA1}"/>
                  </a:ext>
                </a:extLst>
              </p:cNvPr>
              <p:cNvSpPr/>
              <p:nvPr/>
            </p:nvSpPr>
            <p:spPr>
              <a:xfrm flipH="1" flipV="1">
                <a:off x="5155755" y="5013175"/>
                <a:ext cx="195359" cy="188107"/>
              </a:xfrm>
              <a:prstGeom prst="rtTriangle">
                <a:avLst/>
              </a:prstGeom>
              <a:solidFill>
                <a:schemeClr val="accent4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D771C58-2CA3-4DF5-8A3A-DD098B6E4DED}"/>
                </a:ext>
              </a:extLst>
            </p:cNvPr>
            <p:cNvSpPr txBox="1"/>
            <p:nvPr/>
          </p:nvSpPr>
          <p:spPr>
            <a:xfrm>
              <a:off x="526674" y="4364143"/>
              <a:ext cx="43026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963÷9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107, 125÷5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25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이므로 </a:t>
              </a:r>
              <a:endParaRPr lang="en-US" altLang="ko-KR" sz="1600" dirty="0"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두 나눗셈의 몫의 차는 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107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－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25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82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1883243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chemeClr val="accent5">
              <a:lumMod val="40000"/>
              <a:lumOff val="60000"/>
            </a:schemeClr>
          </a:solidFill>
        </a:ln>
      </a:spPr>
      <a:bodyPr rtlCol="0" anchor="ctr"/>
      <a:lstStyle>
        <a:defPPr algn="ctr">
          <a:defRPr sz="19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42173</TotalTime>
  <Words>1920</Words>
  <Application>Microsoft Office PowerPoint</Application>
  <PresentationFormat>화면 슬라이드 쇼(4:3)</PresentationFormat>
  <Paragraphs>630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굴림</vt:lpstr>
      <vt:lpstr>나눔고딕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DB400TDA</cp:lastModifiedBy>
  <cp:revision>7347</cp:revision>
  <dcterms:created xsi:type="dcterms:W3CDTF">2008-07-15T12:19:11Z</dcterms:created>
  <dcterms:modified xsi:type="dcterms:W3CDTF">2022-06-21T08:24:40Z</dcterms:modified>
</cp:coreProperties>
</file>