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38" r:id="rId4"/>
    <p:sldId id="1370" r:id="rId5"/>
    <p:sldId id="1432" r:id="rId6"/>
    <p:sldId id="1431" r:id="rId7"/>
    <p:sldId id="1339" r:id="rId8"/>
    <p:sldId id="1433" r:id="rId9"/>
    <p:sldId id="1341" r:id="rId10"/>
    <p:sldId id="1385" r:id="rId11"/>
    <p:sldId id="1425" r:id="rId12"/>
    <p:sldId id="1394" r:id="rId13"/>
    <p:sldId id="1386" r:id="rId14"/>
    <p:sldId id="1426" r:id="rId15"/>
    <p:sldId id="1348" r:id="rId16"/>
    <p:sldId id="1388" r:id="rId17"/>
    <p:sldId id="1428" r:id="rId18"/>
    <p:sldId id="1351" r:id="rId19"/>
    <p:sldId id="1423" r:id="rId20"/>
    <p:sldId id="1430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EF5"/>
    <a:srgbClr val="D2F1FF"/>
    <a:srgbClr val="E50182"/>
    <a:srgbClr val="E68340"/>
    <a:srgbClr val="FFDEEC"/>
    <a:srgbClr val="BBDECB"/>
    <a:srgbClr val="E4E7D8"/>
    <a:srgbClr val="FAF1DC"/>
    <a:srgbClr val="FFF6F0"/>
    <a:srgbClr val="F7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0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938" y="108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1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3.jpeg"/><Relationship Id="rId4" Type="http://schemas.openxmlformats.org/officeDocument/2006/relationships/image" Target="../media/image16.jpe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jpe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9.jpe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jpe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9.jpe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30.jpe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10" Type="http://schemas.openxmlformats.org/officeDocument/2006/relationships/image" Target="../media/image29.jpeg"/><Relationship Id="rId4" Type="http://schemas.openxmlformats.org/officeDocument/2006/relationships/image" Target="../media/image5.png"/><Relationship Id="rId9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737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140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있는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파란색 텍스트는 처음에는 안 보이다가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칸 클릭할 때 함께 나타남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id="{3C7C24AA-71E0-4992-8739-DD6CBC686067}"/>
              </a:ext>
            </a:extLst>
          </p:cNvPr>
          <p:cNvSpPr txBox="1"/>
          <p:nvPr/>
        </p:nvSpPr>
        <p:spPr>
          <a:xfrm>
            <a:off x="553148" y="1358990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중에서 나머지가 다른 나눗셈을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CE04EB-8E75-466F-992A-45BCA576BCFA}"/>
              </a:ext>
            </a:extLst>
          </p:cNvPr>
          <p:cNvSpPr txBox="1"/>
          <p:nvPr/>
        </p:nvSpPr>
        <p:spPr>
          <a:xfrm>
            <a:off x="907510" y="2480633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405÷4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">
            <a:extLst>
              <a:ext uri="{FF2B5EF4-FFF2-40B4-BE49-F238E27FC236}">
                <a16:creationId xmlns:a16="http://schemas.microsoft.com/office/drawing/2014/main" id="{C16721F5-059D-41B9-9097-DACD81A2836C}"/>
              </a:ext>
            </a:extLst>
          </p:cNvPr>
          <p:cNvSpPr/>
          <p:nvPr/>
        </p:nvSpPr>
        <p:spPr>
          <a:xfrm>
            <a:off x="424156" y="2184162"/>
            <a:ext cx="6251100" cy="1111084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CD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AB21FB43-4A65-47DB-805E-A83BEC53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6" y="251169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id="{6EE3966D-B977-40A8-A5F3-ACA6840B5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5" y="2511696"/>
            <a:ext cx="327974" cy="33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45D630CB-520C-422C-971B-8E4E2D57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4" y="2511696"/>
            <a:ext cx="327974" cy="3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>
            <a:extLst>
              <a:ext uri="{FF2B5EF4-FFF2-40B4-BE49-F238E27FC236}">
                <a16:creationId xmlns:a16="http://schemas.microsoft.com/office/drawing/2014/main" id="{9710D351-1DD5-40C2-8454-8B55896F0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53" y="2511696"/>
            <a:ext cx="327974" cy="32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8ADEA39-F52D-42A5-BBE9-986FC3B9F122}"/>
              </a:ext>
            </a:extLst>
          </p:cNvPr>
          <p:cNvSpPr txBox="1"/>
          <p:nvPr/>
        </p:nvSpPr>
        <p:spPr>
          <a:xfrm>
            <a:off x="2484849" y="2480633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307÷9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E3D42F-E922-4C05-BE05-0E97A1F278A7}"/>
              </a:ext>
            </a:extLst>
          </p:cNvPr>
          <p:cNvSpPr txBox="1"/>
          <p:nvPr/>
        </p:nvSpPr>
        <p:spPr>
          <a:xfrm>
            <a:off x="4062188" y="2480633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346÷5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F17B6-18B3-4C62-819D-05C74E32DFEA}"/>
              </a:ext>
            </a:extLst>
          </p:cNvPr>
          <p:cNvSpPr txBox="1"/>
          <p:nvPr/>
        </p:nvSpPr>
        <p:spPr>
          <a:xfrm>
            <a:off x="5633807" y="2480633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723÷6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4158A8-B22B-48F3-BBE9-C7050643796E}"/>
              </a:ext>
            </a:extLst>
          </p:cNvPr>
          <p:cNvSpPr txBox="1"/>
          <p:nvPr/>
        </p:nvSpPr>
        <p:spPr>
          <a:xfrm>
            <a:off x="3316645" y="3634268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0570DB05-2CDC-45B8-9633-E2F96800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15" y="34582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id="{3287E963-93BC-4E35-AB57-E043A8FB6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12" y="3669000"/>
            <a:ext cx="325285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203C8D8D-A5AA-487C-AC49-995366DE4C95}"/>
              </a:ext>
            </a:extLst>
          </p:cNvPr>
          <p:cNvSpPr/>
          <p:nvPr/>
        </p:nvSpPr>
        <p:spPr>
          <a:xfrm>
            <a:off x="700267" y="2761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DEC1B28-2901-42CD-9C54-F0B14B527375}"/>
              </a:ext>
            </a:extLst>
          </p:cNvPr>
          <p:cNvSpPr/>
          <p:nvPr/>
        </p:nvSpPr>
        <p:spPr>
          <a:xfrm>
            <a:off x="2243616" y="2761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EA1F97-6A49-408A-99C0-427867D1FE53}"/>
              </a:ext>
            </a:extLst>
          </p:cNvPr>
          <p:cNvGrpSpPr/>
          <p:nvPr/>
        </p:nvGrpSpPr>
        <p:grpSpPr>
          <a:xfrm>
            <a:off x="907510" y="2641453"/>
            <a:ext cx="1311342" cy="458267"/>
            <a:chOff x="907510" y="2400588"/>
            <a:chExt cx="1311342" cy="45826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CA5DB-ADFD-4A99-B283-FC45892F7A4B}"/>
                </a:ext>
              </a:extLst>
            </p:cNvPr>
            <p:cNvSpPr txBox="1"/>
            <p:nvPr/>
          </p:nvSpPr>
          <p:spPr>
            <a:xfrm>
              <a:off x="907510" y="2474134"/>
              <a:ext cx="131134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101  1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BEA4A05-5C6F-4A70-A712-87E4C75B467A}"/>
                </a:ext>
              </a:extLst>
            </p:cNvPr>
            <p:cNvSpPr/>
            <p:nvPr/>
          </p:nvSpPr>
          <p:spPr>
            <a:xfrm>
              <a:off x="1544119" y="2400588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61B39DD-1EA4-4EF3-99BC-327DE93D03B9}"/>
              </a:ext>
            </a:extLst>
          </p:cNvPr>
          <p:cNvGrpSpPr/>
          <p:nvPr/>
        </p:nvGrpSpPr>
        <p:grpSpPr>
          <a:xfrm>
            <a:off x="2481583" y="2641453"/>
            <a:ext cx="1311342" cy="458267"/>
            <a:chOff x="907510" y="2400588"/>
            <a:chExt cx="1311342" cy="4582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C42F60-8EBC-493E-838D-440FA14DB6D8}"/>
                </a:ext>
              </a:extLst>
            </p:cNvPr>
            <p:cNvSpPr txBox="1"/>
            <p:nvPr/>
          </p:nvSpPr>
          <p:spPr>
            <a:xfrm>
              <a:off x="907510" y="2474134"/>
              <a:ext cx="131134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34  1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05C37B5-508C-461E-8D1B-2DF24B084178}"/>
                </a:ext>
              </a:extLst>
            </p:cNvPr>
            <p:cNvSpPr/>
            <p:nvPr/>
          </p:nvSpPr>
          <p:spPr>
            <a:xfrm>
              <a:off x="1421906" y="2400588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4D1CE511-4568-4027-ACAA-E68024D60070}"/>
              </a:ext>
            </a:extLst>
          </p:cNvPr>
          <p:cNvSpPr/>
          <p:nvPr/>
        </p:nvSpPr>
        <p:spPr>
          <a:xfrm>
            <a:off x="3837736" y="2761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BE389C-FB5C-4223-8D73-52CCFAB482EA}"/>
              </a:ext>
            </a:extLst>
          </p:cNvPr>
          <p:cNvGrpSpPr/>
          <p:nvPr/>
        </p:nvGrpSpPr>
        <p:grpSpPr>
          <a:xfrm>
            <a:off x="4075703" y="2641453"/>
            <a:ext cx="1311342" cy="458267"/>
            <a:chOff x="907510" y="2400588"/>
            <a:chExt cx="1311342" cy="45826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4E4F04-7D28-4451-BD7A-F2BFF2C9227D}"/>
                </a:ext>
              </a:extLst>
            </p:cNvPr>
            <p:cNvSpPr txBox="1"/>
            <p:nvPr/>
          </p:nvSpPr>
          <p:spPr>
            <a:xfrm>
              <a:off x="907510" y="2474134"/>
              <a:ext cx="131134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69  1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433C594-44CB-4080-B68F-EEFB2778AEA4}"/>
                </a:ext>
              </a:extLst>
            </p:cNvPr>
            <p:cNvSpPr/>
            <p:nvPr/>
          </p:nvSpPr>
          <p:spPr>
            <a:xfrm>
              <a:off x="1421906" y="2400588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1A09211C-8CE7-41A3-8487-38ADD47877B6}"/>
              </a:ext>
            </a:extLst>
          </p:cNvPr>
          <p:cNvSpPr/>
          <p:nvPr/>
        </p:nvSpPr>
        <p:spPr>
          <a:xfrm>
            <a:off x="5387045" y="2761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712F51-EECB-4196-A775-D7B93F59A540}"/>
              </a:ext>
            </a:extLst>
          </p:cNvPr>
          <p:cNvGrpSpPr/>
          <p:nvPr/>
        </p:nvGrpSpPr>
        <p:grpSpPr>
          <a:xfrm>
            <a:off x="5594288" y="2641453"/>
            <a:ext cx="1311342" cy="458267"/>
            <a:chOff x="907510" y="2400588"/>
            <a:chExt cx="1311342" cy="4582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4B58EE9-66C2-4C40-8DDB-DFE163318AFE}"/>
                </a:ext>
              </a:extLst>
            </p:cNvPr>
            <p:cNvSpPr txBox="1"/>
            <p:nvPr/>
          </p:nvSpPr>
          <p:spPr>
            <a:xfrm>
              <a:off x="907510" y="2474134"/>
              <a:ext cx="131134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120  3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66B48BF-E741-454F-8B62-03883BBF2EE1}"/>
                </a:ext>
              </a:extLst>
            </p:cNvPr>
            <p:cNvSpPr/>
            <p:nvPr/>
          </p:nvSpPr>
          <p:spPr>
            <a:xfrm>
              <a:off x="1553643" y="2400588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1A1173-90D1-43FB-8A14-BBB772C84208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300316"/>
            <a:chExt cx="2080125" cy="313547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A3857069-812A-44C0-A85C-7D4F9FD187F2}"/>
                </a:ext>
              </a:extLst>
            </p:cNvPr>
            <p:cNvSpPr/>
            <p:nvPr/>
          </p:nvSpPr>
          <p:spPr>
            <a:xfrm>
              <a:off x="6448275" y="3541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12C6E0DA-6123-49B2-BFA5-04D49EF5A346}"/>
                </a:ext>
              </a:extLst>
            </p:cNvPr>
            <p:cNvSpPr/>
            <p:nvPr/>
          </p:nvSpPr>
          <p:spPr>
            <a:xfrm>
              <a:off x="6722120" y="3541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C25DA06C-9F72-47AF-9EE8-B223A259ECA7}"/>
                </a:ext>
              </a:extLst>
            </p:cNvPr>
            <p:cNvSpPr/>
            <p:nvPr/>
          </p:nvSpPr>
          <p:spPr>
            <a:xfrm>
              <a:off x="6998144" y="3541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3DF2C216-A996-4603-A017-2116FF760C9E}"/>
                </a:ext>
              </a:extLst>
            </p:cNvPr>
            <p:cNvSpPr/>
            <p:nvPr/>
          </p:nvSpPr>
          <p:spPr>
            <a:xfrm>
              <a:off x="7274168" y="3541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80D9D97D-D02D-4B3B-8713-85E8E5833A56}"/>
                </a:ext>
              </a:extLst>
            </p:cNvPr>
            <p:cNvSpPr/>
            <p:nvPr/>
          </p:nvSpPr>
          <p:spPr>
            <a:xfrm>
              <a:off x="7550192" y="3541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CED1AA-DFF8-4B0B-BB43-42D45B765C69}"/>
                </a:ext>
              </a:extLst>
            </p:cNvPr>
            <p:cNvSpPr txBox="1"/>
            <p:nvPr/>
          </p:nvSpPr>
          <p:spPr>
            <a:xfrm>
              <a:off x="6446096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5E664B-1460-4930-9488-9FA939091938}"/>
                </a:ext>
              </a:extLst>
            </p:cNvPr>
            <p:cNvSpPr txBox="1"/>
            <p:nvPr/>
          </p:nvSpPr>
          <p:spPr>
            <a:xfrm>
              <a:off x="6722120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D71A81-3CE5-43B0-97B1-2F81E7D5C5C3}"/>
                </a:ext>
              </a:extLst>
            </p:cNvPr>
            <p:cNvSpPr txBox="1"/>
            <p:nvPr/>
          </p:nvSpPr>
          <p:spPr>
            <a:xfrm>
              <a:off x="6995965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DD5B54-B895-4801-948B-7C35CD89DB38}"/>
                </a:ext>
              </a:extLst>
            </p:cNvPr>
            <p:cNvSpPr txBox="1"/>
            <p:nvPr/>
          </p:nvSpPr>
          <p:spPr>
            <a:xfrm>
              <a:off x="7274167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D7513A-B9A4-493E-86D1-3342B61F5060}"/>
                </a:ext>
              </a:extLst>
            </p:cNvPr>
            <p:cNvSpPr txBox="1"/>
            <p:nvPr/>
          </p:nvSpPr>
          <p:spPr>
            <a:xfrm>
              <a:off x="7550190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06C554A-97E0-4F52-930B-82695FF0F0B1}"/>
                </a:ext>
              </a:extLst>
            </p:cNvPr>
            <p:cNvGrpSpPr/>
            <p:nvPr/>
          </p:nvGrpSpPr>
          <p:grpSpPr>
            <a:xfrm>
              <a:off x="5711324" y="300316"/>
              <a:ext cx="729605" cy="313547"/>
              <a:chOff x="5354413" y="-662792"/>
              <a:chExt cx="729605" cy="313547"/>
            </a:xfrm>
          </p:grpSpPr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58CFEB9C-429C-4BC8-8867-6D4DE5C2859C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D59ADCA-25B1-47EA-B6C3-CB6294B19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6" name="TextBox 43">
            <a:extLst>
              <a:ext uri="{FF2B5EF4-FFF2-40B4-BE49-F238E27FC236}">
                <a16:creationId xmlns:a16="http://schemas.microsoft.com/office/drawing/2014/main" id="{964F68E4-B502-4220-A05D-C0D6FB2CA8C0}"/>
              </a:ext>
            </a:extLst>
          </p:cNvPr>
          <p:cNvSpPr txBox="1"/>
          <p:nvPr/>
        </p:nvSpPr>
        <p:spPr>
          <a:xfrm>
            <a:off x="553148" y="1662146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중에서 나머지가 다른 나눗셈을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3026A3-8329-444E-92E1-AFE066AF0FFE}"/>
              </a:ext>
            </a:extLst>
          </p:cNvPr>
          <p:cNvSpPr txBox="1"/>
          <p:nvPr/>
        </p:nvSpPr>
        <p:spPr>
          <a:xfrm>
            <a:off x="907510" y="2542924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401÷4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3">
            <a:extLst>
              <a:ext uri="{FF2B5EF4-FFF2-40B4-BE49-F238E27FC236}">
                <a16:creationId xmlns:a16="http://schemas.microsoft.com/office/drawing/2014/main" id="{9F72C14A-C597-4777-8DA5-1A338F36F6D3}"/>
              </a:ext>
            </a:extLst>
          </p:cNvPr>
          <p:cNvSpPr/>
          <p:nvPr/>
        </p:nvSpPr>
        <p:spPr>
          <a:xfrm>
            <a:off x="424156" y="2246453"/>
            <a:ext cx="6251100" cy="977664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id="{AB31B5A1-BC50-4871-8252-2540C094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>
            <a:extLst>
              <a:ext uri="{FF2B5EF4-FFF2-40B4-BE49-F238E27FC236}">
                <a16:creationId xmlns:a16="http://schemas.microsoft.com/office/drawing/2014/main" id="{DD315B24-6DE8-4564-B462-32C86004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37D4C4D3-B4F3-4592-91FC-06DF8BA4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6" y="2573987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CD32CBC2-D459-4B77-9CA9-732A3CAC1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5" y="2573987"/>
            <a:ext cx="327974" cy="33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513AA9E4-716B-499A-97FB-7ED943C3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4" y="2573987"/>
            <a:ext cx="327974" cy="3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>
            <a:extLst>
              <a:ext uri="{FF2B5EF4-FFF2-40B4-BE49-F238E27FC236}">
                <a16:creationId xmlns:a16="http://schemas.microsoft.com/office/drawing/2014/main" id="{4B139FBA-93F6-4C14-8F14-58D6F41EB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53" y="2573987"/>
            <a:ext cx="327974" cy="32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D85E994-707F-4350-84C4-F467F4A19888}"/>
              </a:ext>
            </a:extLst>
          </p:cNvPr>
          <p:cNvSpPr txBox="1"/>
          <p:nvPr/>
        </p:nvSpPr>
        <p:spPr>
          <a:xfrm>
            <a:off x="2484849" y="2542924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298÷9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899EF3-FF09-489C-86EB-EF0EFF421479}"/>
              </a:ext>
            </a:extLst>
          </p:cNvPr>
          <p:cNvSpPr txBox="1"/>
          <p:nvPr/>
        </p:nvSpPr>
        <p:spPr>
          <a:xfrm>
            <a:off x="4062188" y="2542924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341÷5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2F8392-38F4-4985-B41C-88C68E39403A}"/>
              </a:ext>
            </a:extLst>
          </p:cNvPr>
          <p:cNvSpPr txBox="1"/>
          <p:nvPr/>
        </p:nvSpPr>
        <p:spPr>
          <a:xfrm>
            <a:off x="5633807" y="2542924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717÷6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82F846-7DE2-4003-8EEB-2E6FB56AB387}"/>
              </a:ext>
            </a:extLst>
          </p:cNvPr>
          <p:cNvSpPr txBox="1"/>
          <p:nvPr/>
        </p:nvSpPr>
        <p:spPr>
          <a:xfrm>
            <a:off x="3316645" y="3444531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391B7027-0DF4-4F0E-9EC7-9948BEB1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15" y="32685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>
            <a:extLst>
              <a:ext uri="{FF2B5EF4-FFF2-40B4-BE49-F238E27FC236}">
                <a16:creationId xmlns:a16="http://schemas.microsoft.com/office/drawing/2014/main" id="{4032B13C-5B08-4425-9596-92A60742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12" y="3479263"/>
            <a:ext cx="325285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19B8E3-9D48-4EC6-A2C6-0B39C5A63C16}"/>
              </a:ext>
            </a:extLst>
          </p:cNvPr>
          <p:cNvGrpSpPr/>
          <p:nvPr/>
        </p:nvGrpSpPr>
        <p:grpSpPr>
          <a:xfrm>
            <a:off x="272205" y="2641371"/>
            <a:ext cx="6552728" cy="2633545"/>
            <a:chOff x="207826" y="2600313"/>
            <a:chExt cx="6552728" cy="263354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D1DCA4-180B-44B1-A7F3-4F58FF0AFECB}"/>
                </a:ext>
              </a:extLst>
            </p:cNvPr>
            <p:cNvSpPr/>
            <p:nvPr/>
          </p:nvSpPr>
          <p:spPr>
            <a:xfrm>
              <a:off x="207826" y="2760996"/>
              <a:ext cx="6552728" cy="22848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B5C2D303-C875-487E-97DE-9E931106BD9C}"/>
                </a:ext>
              </a:extLst>
            </p:cNvPr>
            <p:cNvSpPr/>
            <p:nvPr/>
          </p:nvSpPr>
          <p:spPr>
            <a:xfrm>
              <a:off x="353387" y="2600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330F4E24-714A-435C-B339-C76C882E7151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43">
            <a:extLst>
              <a:ext uri="{FF2B5EF4-FFF2-40B4-BE49-F238E27FC236}">
                <a16:creationId xmlns:a16="http://schemas.microsoft.com/office/drawing/2014/main" id="{CB84D500-002A-4883-AB09-5C4481D5A069}"/>
              </a:ext>
            </a:extLst>
          </p:cNvPr>
          <p:cNvSpPr txBox="1"/>
          <p:nvPr/>
        </p:nvSpPr>
        <p:spPr>
          <a:xfrm>
            <a:off x="423794" y="4656692"/>
            <a:ext cx="5368660" cy="3955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이므로 나머지가 다른 나눗셈은        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8ADCC40-B898-4F5E-B755-62327C09843A}"/>
              </a:ext>
            </a:extLst>
          </p:cNvPr>
          <p:cNvGrpSpPr/>
          <p:nvPr/>
        </p:nvGrpSpPr>
        <p:grpSpPr>
          <a:xfrm>
            <a:off x="1944440" y="2929351"/>
            <a:ext cx="1409114" cy="1856612"/>
            <a:chOff x="428385" y="2875876"/>
            <a:chExt cx="1409114" cy="1856612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43EF959-1D6F-4657-BD51-1FC947A6E9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3BB7FE5-3D5D-4B51-858C-53AB51EFFBFA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5EBC6F4-3EDC-4E89-95B7-141D0D380A0F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2 9 8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48C7D10-C5C8-4E6C-A07A-52770120566F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2E0F5CD-80B3-4D20-AD14-DBF31B4D97F6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AB94EB4-06E7-4107-820F-C903EDEB6F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5D6F4F6-F938-44F7-AFF9-15A2F73667F8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2 7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DFFB627-B2AE-4984-8E48-02A1509E3CB8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2 8</a:t>
                </a: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67C87B9B-1D13-41AC-BB61-34E5C9CD9A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F8A81C4-9DB4-4B86-8F0F-A9B7ECA16131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BDA40D3-3A4F-4010-B287-2E0A34A7DCB1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15C3450-C850-426C-BC3C-E53431155279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E57BE96-9D97-494A-9D34-ADCE11702175}"/>
              </a:ext>
            </a:extLst>
          </p:cNvPr>
          <p:cNvGrpSpPr/>
          <p:nvPr/>
        </p:nvGrpSpPr>
        <p:grpSpPr>
          <a:xfrm>
            <a:off x="3528605" y="2938882"/>
            <a:ext cx="1368152" cy="1856612"/>
            <a:chOff x="428385" y="2875876"/>
            <a:chExt cx="1409114" cy="1856612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F20D7F3-4E0F-488A-A3D7-755745B467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B431E1C3-885D-4E7F-AD1A-EE507C927A11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2ED405E-300D-4EA2-B159-93480A29BD57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3 4 1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3D4708A-F37A-4AEE-9351-6D46E055F321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429CE879-1A6E-4993-8A93-261FEF36358B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8F7A9DE1-2A2A-45AD-9533-4DE16BF311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EF77777-84AA-48B2-8F09-141FF707EDB4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625934D-09B4-4705-B782-CFD55BE8D807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4 1</a:t>
                </a: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D5C8917-4915-418E-8ABD-47C499A338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FAC4EC9-A5A9-4F95-B778-E1FAB28B7C35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C61121-457C-45BB-A61B-6FD1F9BC64E6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4 0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511B76-94A2-4B2D-A484-DC44847B31B5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38" name="직사각형 21">
            <a:extLst>
              <a:ext uri="{FF2B5EF4-FFF2-40B4-BE49-F238E27FC236}">
                <a16:creationId xmlns:a16="http://schemas.microsoft.com/office/drawing/2014/main" id="{B7DE9B42-E47B-4B78-A7AE-264E61F2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0C3A262-FA1E-444C-BD72-E630F25E890B}"/>
              </a:ext>
            </a:extLst>
          </p:cNvPr>
          <p:cNvGrpSpPr/>
          <p:nvPr/>
        </p:nvGrpSpPr>
        <p:grpSpPr>
          <a:xfrm>
            <a:off x="501541" y="2913970"/>
            <a:ext cx="1335958" cy="1279772"/>
            <a:chOff x="5119641" y="2938882"/>
            <a:chExt cx="1328381" cy="1279772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0ED9621D-CFE5-4BF4-8497-BEABBC8F3F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13752" y="3340132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27AA049-A668-4645-9B10-D1140E65018A}"/>
                </a:ext>
              </a:extLst>
            </p:cNvPr>
            <p:cNvSpPr txBox="1"/>
            <p:nvPr/>
          </p:nvSpPr>
          <p:spPr>
            <a:xfrm>
              <a:off x="5511163" y="3254825"/>
              <a:ext cx="9368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4 0 1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8B00B20-C391-456B-95BA-720C48030948}"/>
                </a:ext>
              </a:extLst>
            </p:cNvPr>
            <p:cNvSpPr txBox="1"/>
            <p:nvPr/>
          </p:nvSpPr>
          <p:spPr>
            <a:xfrm>
              <a:off x="5119641" y="3254825"/>
              <a:ext cx="3517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ABCC06E-B0B3-4DA2-BC95-B0CF3BADB288}"/>
                </a:ext>
              </a:extLst>
            </p:cNvPr>
            <p:cNvSpPr/>
            <p:nvPr/>
          </p:nvSpPr>
          <p:spPr>
            <a:xfrm>
              <a:off x="5315679" y="3189434"/>
              <a:ext cx="29291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BB91CE9-6D1D-4804-8354-725A34B13BA2}"/>
                </a:ext>
              </a:extLst>
            </p:cNvPr>
            <p:cNvSpPr txBox="1"/>
            <p:nvPr/>
          </p:nvSpPr>
          <p:spPr>
            <a:xfrm>
              <a:off x="6036703" y="3804630"/>
              <a:ext cx="31461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80C3134-1ED4-43D2-BE32-490A6A989F24}"/>
                </a:ext>
              </a:extLst>
            </p:cNvPr>
            <p:cNvSpPr txBox="1"/>
            <p:nvPr/>
          </p:nvSpPr>
          <p:spPr>
            <a:xfrm>
              <a:off x="5511163" y="2938882"/>
              <a:ext cx="89608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0879019-E24C-404B-9C73-847C767CEC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4199" y="3889545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5B61420-65B1-4D41-AE18-AC58AADC1260}"/>
                </a:ext>
              </a:extLst>
            </p:cNvPr>
            <p:cNvSpPr txBox="1"/>
            <p:nvPr/>
          </p:nvSpPr>
          <p:spPr>
            <a:xfrm>
              <a:off x="5511829" y="3513589"/>
              <a:ext cx="28062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0CC8034-0809-40DE-9C3F-DDD86FBAB5ED}"/>
              </a:ext>
            </a:extLst>
          </p:cNvPr>
          <p:cNvGrpSpPr/>
          <p:nvPr/>
        </p:nvGrpSpPr>
        <p:grpSpPr>
          <a:xfrm>
            <a:off x="5172179" y="2929351"/>
            <a:ext cx="1335958" cy="2194499"/>
            <a:chOff x="5119641" y="2938882"/>
            <a:chExt cx="1328381" cy="219449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B1E0A6E-BB6A-4E6F-9B38-D7A49B1A61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13752" y="3340132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5E172EC-9683-4FDF-A296-C76DDBE016C8}"/>
                </a:ext>
              </a:extLst>
            </p:cNvPr>
            <p:cNvSpPr txBox="1"/>
            <p:nvPr/>
          </p:nvSpPr>
          <p:spPr>
            <a:xfrm>
              <a:off x="5511163" y="3254825"/>
              <a:ext cx="9368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7 1 7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29C25CC-9C1F-42D0-BCCA-50750F56224E}"/>
                </a:ext>
              </a:extLst>
            </p:cNvPr>
            <p:cNvSpPr txBox="1"/>
            <p:nvPr/>
          </p:nvSpPr>
          <p:spPr>
            <a:xfrm>
              <a:off x="5119641" y="3254825"/>
              <a:ext cx="3517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7E9B681-24C9-4374-8370-B457F249718C}"/>
                </a:ext>
              </a:extLst>
            </p:cNvPr>
            <p:cNvSpPr/>
            <p:nvPr/>
          </p:nvSpPr>
          <p:spPr>
            <a:xfrm>
              <a:off x="5315679" y="3189434"/>
              <a:ext cx="29291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E14AA1D-6224-4E5F-A238-60496B64B9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1545" y="4354770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B3D5B1E-079B-4DFB-A150-3BD4F2BE04A3}"/>
                </a:ext>
              </a:extLst>
            </p:cNvPr>
            <p:cNvSpPr txBox="1"/>
            <p:nvPr/>
          </p:nvSpPr>
          <p:spPr>
            <a:xfrm>
              <a:off x="5511163" y="3768565"/>
              <a:ext cx="6422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E74E741-8BB6-4C5A-A583-8628DCFF4B37}"/>
                </a:ext>
              </a:extLst>
            </p:cNvPr>
            <p:cNvSpPr txBox="1"/>
            <p:nvPr/>
          </p:nvSpPr>
          <p:spPr>
            <a:xfrm>
              <a:off x="5757469" y="4243910"/>
              <a:ext cx="67291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5 7</a:t>
              </a: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0965048C-C048-46D3-BAEC-D098D1D774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1545" y="4834508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3CC406E-C85A-461F-868A-DEB2B244C41D}"/>
                </a:ext>
              </a:extLst>
            </p:cNvPr>
            <p:cNvSpPr txBox="1"/>
            <p:nvPr/>
          </p:nvSpPr>
          <p:spPr>
            <a:xfrm>
              <a:off x="6010773" y="4719357"/>
              <a:ext cx="31461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F91A96F-0646-4A97-B140-527F7738633F}"/>
                </a:ext>
              </a:extLst>
            </p:cNvPr>
            <p:cNvSpPr txBox="1"/>
            <p:nvPr/>
          </p:nvSpPr>
          <p:spPr>
            <a:xfrm>
              <a:off x="5757469" y="4447799"/>
              <a:ext cx="67291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5869DD1-E3E4-47FA-88CD-974A441E791C}"/>
                </a:ext>
              </a:extLst>
            </p:cNvPr>
            <p:cNvSpPr txBox="1"/>
            <p:nvPr/>
          </p:nvSpPr>
          <p:spPr>
            <a:xfrm>
              <a:off x="5511163" y="2938882"/>
              <a:ext cx="89608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7136C06-EDB6-482E-9326-7B31F444FD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4199" y="3889545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69DA7F9-8FFE-4104-85E4-0E824232299B}"/>
                </a:ext>
              </a:extLst>
            </p:cNvPr>
            <p:cNvSpPr txBox="1"/>
            <p:nvPr/>
          </p:nvSpPr>
          <p:spPr>
            <a:xfrm>
              <a:off x="5511829" y="3513589"/>
              <a:ext cx="28062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F01B1F9-BA28-48EE-BA75-5E8EB0F2E17E}"/>
                </a:ext>
              </a:extLst>
            </p:cNvPr>
            <p:cNvSpPr txBox="1"/>
            <p:nvPr/>
          </p:nvSpPr>
          <p:spPr>
            <a:xfrm>
              <a:off x="5757469" y="3994705"/>
              <a:ext cx="67291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pic>
        <p:nvPicPr>
          <p:cNvPr id="171" name="Picture 5">
            <a:extLst>
              <a:ext uri="{FF2B5EF4-FFF2-40B4-BE49-F238E27FC236}">
                <a16:creationId xmlns:a16="http://schemas.microsoft.com/office/drawing/2014/main" id="{5FE9F810-4C48-4F8E-B63E-7C75FF42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95" y="4712015"/>
            <a:ext cx="325285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97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4398C7AA-7E74-4A1C-A850-3377C949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01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F420BDC8-7BF9-4107-B22C-D8958B77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74" y="2924821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7C324CE3-4431-4BD8-83B4-D80741B8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09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94A67970-44EA-43EB-A99B-A5BBB9217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74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12">
            <a:extLst>
              <a:ext uri="{FF2B5EF4-FFF2-40B4-BE49-F238E27FC236}">
                <a16:creationId xmlns:a16="http://schemas.microsoft.com/office/drawing/2014/main" id="{1B0D149B-B1C6-4C4D-B501-0A8BD47D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D630FC3-EC7F-48D0-A8A2-178829493FDE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 클릭 시 정답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표만 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식을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나오고 유지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7E49F21-E651-4FDA-877A-65171088E9C1}"/>
              </a:ext>
            </a:extLst>
          </p:cNvPr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D94767D-708C-49C9-AF09-1D54FA42F602}"/>
              </a:ext>
            </a:extLst>
          </p:cNvPr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id="{8D599500-5BAD-4E28-99FA-C041BFFD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608D0677-E72F-4EEB-A767-C3BECB28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642BCCAB-0123-4836-9DB0-1DE2A5694FC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20DF26-4B74-4888-B6C6-E4E70FA93DCB}"/>
              </a:ext>
            </a:extLst>
          </p:cNvPr>
          <p:cNvGrpSpPr/>
          <p:nvPr/>
        </p:nvGrpSpPr>
        <p:grpSpPr>
          <a:xfrm>
            <a:off x="4817936" y="1173049"/>
            <a:ext cx="2089647" cy="317128"/>
            <a:chOff x="5711324" y="580068"/>
            <a:chExt cx="2080125" cy="317128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8BBC46A8-2755-4C05-BD0F-59A801012D96}"/>
                </a:ext>
              </a:extLst>
            </p:cNvPr>
            <p:cNvSpPr/>
            <p:nvPr/>
          </p:nvSpPr>
          <p:spPr>
            <a:xfrm>
              <a:off x="6448275" y="63891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EDD6BDB-0970-4168-BDB8-D1142146CEBC}"/>
                </a:ext>
              </a:extLst>
            </p:cNvPr>
            <p:cNvSpPr/>
            <p:nvPr/>
          </p:nvSpPr>
          <p:spPr>
            <a:xfrm>
              <a:off x="6722120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03FE9AD9-EFB8-45DF-A181-5A30BAAF5D2C}"/>
                </a:ext>
              </a:extLst>
            </p:cNvPr>
            <p:cNvSpPr/>
            <p:nvPr/>
          </p:nvSpPr>
          <p:spPr>
            <a:xfrm>
              <a:off x="6998144" y="63891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A829555B-D44C-49FF-B13B-F901C6726E5E}"/>
                </a:ext>
              </a:extLst>
            </p:cNvPr>
            <p:cNvSpPr/>
            <p:nvPr/>
          </p:nvSpPr>
          <p:spPr>
            <a:xfrm>
              <a:off x="7274168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E9326634-9150-4A89-9C2C-A58F7055912E}"/>
                </a:ext>
              </a:extLst>
            </p:cNvPr>
            <p:cNvSpPr/>
            <p:nvPr/>
          </p:nvSpPr>
          <p:spPr>
            <a:xfrm>
              <a:off x="7550192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3603D6-6061-46B1-AF87-9D253E33D27B}"/>
                </a:ext>
              </a:extLst>
            </p:cNvPr>
            <p:cNvSpPr txBox="1"/>
            <p:nvPr/>
          </p:nvSpPr>
          <p:spPr>
            <a:xfrm>
              <a:off x="6446096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25DDC8-5618-4E82-ABE8-DC7E4BB0ABAC}"/>
                </a:ext>
              </a:extLst>
            </p:cNvPr>
            <p:cNvSpPr txBox="1"/>
            <p:nvPr/>
          </p:nvSpPr>
          <p:spPr>
            <a:xfrm>
              <a:off x="6722120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070B95-0913-4834-B0E0-561952D45166}"/>
                </a:ext>
              </a:extLst>
            </p:cNvPr>
            <p:cNvSpPr txBox="1"/>
            <p:nvPr/>
          </p:nvSpPr>
          <p:spPr>
            <a:xfrm>
              <a:off x="6995965" y="635586"/>
              <a:ext cx="241257" cy="261610"/>
            </a:xfrm>
            <a:prstGeom prst="rect">
              <a:avLst/>
            </a:prstGeom>
            <a:solidFill>
              <a:srgbClr val="77933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D5A95D-98E2-44A3-9B78-1FF0B6A21C95}"/>
                </a:ext>
              </a:extLst>
            </p:cNvPr>
            <p:cNvSpPr txBox="1"/>
            <p:nvPr/>
          </p:nvSpPr>
          <p:spPr>
            <a:xfrm>
              <a:off x="7274167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3EB3D-CC6F-4744-BB18-257BE4126FF4}"/>
                </a:ext>
              </a:extLst>
            </p:cNvPr>
            <p:cNvSpPr txBox="1"/>
            <p:nvPr/>
          </p:nvSpPr>
          <p:spPr>
            <a:xfrm>
              <a:off x="7550190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FFEE853-2375-49D9-AD2B-1FBB157F324E}"/>
                </a:ext>
              </a:extLst>
            </p:cNvPr>
            <p:cNvGrpSpPr/>
            <p:nvPr/>
          </p:nvGrpSpPr>
          <p:grpSpPr>
            <a:xfrm>
              <a:off x="5711324" y="580068"/>
              <a:ext cx="729605" cy="313547"/>
              <a:chOff x="5354413" y="-662792"/>
              <a:chExt cx="729605" cy="313547"/>
            </a:xfrm>
          </p:grpSpPr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A5E3DAF7-786D-4A42-AEC9-141CE3A4C465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1BD519-35C5-4D41-848C-225D2D8B6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8" name="TextBox 43">
            <a:extLst>
              <a:ext uri="{FF2B5EF4-FFF2-40B4-BE49-F238E27FC236}">
                <a16:creationId xmlns:a16="http://schemas.microsoft.com/office/drawing/2014/main" id="{BCD022F6-2EF0-45B6-A598-493C5DE43C99}"/>
              </a:ext>
            </a:extLst>
          </p:cNvPr>
          <p:cNvSpPr txBox="1"/>
          <p:nvPr/>
        </p:nvSpPr>
        <p:spPr>
          <a:xfrm>
            <a:off x="592406" y="162546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가장 큰 수를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5">
            <a:extLst>
              <a:ext uri="{FF2B5EF4-FFF2-40B4-BE49-F238E27FC236}">
                <a16:creationId xmlns:a16="http://schemas.microsoft.com/office/drawing/2014/main" id="{7378EE6E-0FB9-4C35-8275-7AA2E0CC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93" y="1652100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1">
            <a:extLst>
              <a:ext uri="{FF2B5EF4-FFF2-40B4-BE49-F238E27FC236}">
                <a16:creationId xmlns:a16="http://schemas.microsoft.com/office/drawing/2014/main" id="{705B8A0D-141C-4269-A968-E35543B48B97}"/>
              </a:ext>
            </a:extLst>
          </p:cNvPr>
          <p:cNvSpPr/>
          <p:nvPr/>
        </p:nvSpPr>
        <p:spPr>
          <a:xfrm>
            <a:off x="1062244" y="2679698"/>
            <a:ext cx="5013476" cy="892558"/>
          </a:xfrm>
          <a:prstGeom prst="roundRect">
            <a:avLst/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08D57C-A575-49D8-8720-FDBCD7A4B907}"/>
              </a:ext>
            </a:extLst>
          </p:cNvPr>
          <p:cNvSpPr txBox="1"/>
          <p:nvPr/>
        </p:nvSpPr>
        <p:spPr>
          <a:xfrm>
            <a:off x="1502728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1CF35B-A702-487E-A184-0AA745C0F8A0}"/>
              </a:ext>
            </a:extLst>
          </p:cNvPr>
          <p:cNvSpPr txBox="1"/>
          <p:nvPr/>
        </p:nvSpPr>
        <p:spPr>
          <a:xfrm>
            <a:off x="2790630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490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C7D7FE-840E-48FA-9B3D-C10A9F5D2E2A}"/>
              </a:ext>
            </a:extLst>
          </p:cNvPr>
          <p:cNvSpPr txBox="1"/>
          <p:nvPr/>
        </p:nvSpPr>
        <p:spPr>
          <a:xfrm>
            <a:off x="3963171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257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538D089-A335-402F-A30D-7A588689B26B}"/>
              </a:ext>
            </a:extLst>
          </p:cNvPr>
          <p:cNvSpPr/>
          <p:nvPr/>
        </p:nvSpPr>
        <p:spPr>
          <a:xfrm>
            <a:off x="1328239" y="27901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4D4CC4C-EE88-4D98-9D7D-C278923F9DAF}"/>
              </a:ext>
            </a:extLst>
          </p:cNvPr>
          <p:cNvSpPr/>
          <p:nvPr/>
        </p:nvSpPr>
        <p:spPr>
          <a:xfrm>
            <a:off x="2626936" y="27901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29FEF95-D71E-4859-AAD6-493BCF56997B}"/>
              </a:ext>
            </a:extLst>
          </p:cNvPr>
          <p:cNvSpPr/>
          <p:nvPr/>
        </p:nvSpPr>
        <p:spPr>
          <a:xfrm>
            <a:off x="3905046" y="27901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E91F25-AB46-49F3-A447-91022991ACDB}"/>
              </a:ext>
            </a:extLst>
          </p:cNvPr>
          <p:cNvSpPr txBox="1"/>
          <p:nvPr/>
        </p:nvSpPr>
        <p:spPr>
          <a:xfrm>
            <a:off x="5113001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158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C100698F-A3C0-40B4-B3B5-C82FE89DE061}"/>
              </a:ext>
            </a:extLst>
          </p:cNvPr>
          <p:cNvSpPr/>
          <p:nvPr/>
        </p:nvSpPr>
        <p:spPr>
          <a:xfrm>
            <a:off x="4938512" y="27901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0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C9B6B30-49F2-406A-A130-18A1F8C3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01" y="2662314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F9DEBF27-D2E9-438B-928F-24171EE9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74" y="2663708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670C8B57-11B4-41B2-9C31-EA037346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09" y="2662314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754E72F2-BC84-4E64-90CE-A4439096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74" y="2662314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 시 정답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표만 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안나옴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식을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나오고 유지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65" name="모서리가 둥근 직사각형 1">
            <a:extLst>
              <a:ext uri="{FF2B5EF4-FFF2-40B4-BE49-F238E27FC236}">
                <a16:creationId xmlns:a16="http://schemas.microsoft.com/office/drawing/2014/main" id="{BDFC740D-32F9-4A76-9413-64D7C6D71FC6}"/>
              </a:ext>
            </a:extLst>
          </p:cNvPr>
          <p:cNvSpPr/>
          <p:nvPr/>
        </p:nvSpPr>
        <p:spPr>
          <a:xfrm>
            <a:off x="1062244" y="2418626"/>
            <a:ext cx="5013476" cy="892558"/>
          </a:xfrm>
          <a:prstGeom prst="roundRect">
            <a:avLst/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2CFD24-2C84-4027-91AF-725D09AC5E6D}"/>
              </a:ext>
            </a:extLst>
          </p:cNvPr>
          <p:cNvSpPr txBox="1"/>
          <p:nvPr/>
        </p:nvSpPr>
        <p:spPr>
          <a:xfrm>
            <a:off x="1502728" y="2678127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414969-435E-4132-B731-A7C304D03B80}"/>
              </a:ext>
            </a:extLst>
          </p:cNvPr>
          <p:cNvSpPr txBox="1"/>
          <p:nvPr/>
        </p:nvSpPr>
        <p:spPr>
          <a:xfrm>
            <a:off x="2790630" y="2678127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491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1687-4F7B-4128-B3BD-5DC8EB71A0AC}"/>
              </a:ext>
            </a:extLst>
          </p:cNvPr>
          <p:cNvSpPr txBox="1"/>
          <p:nvPr/>
        </p:nvSpPr>
        <p:spPr>
          <a:xfrm>
            <a:off x="3963171" y="2678127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257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800A1AD-7354-4CA7-97D4-EC5A12A985AF}"/>
              </a:ext>
            </a:extLst>
          </p:cNvPr>
          <p:cNvSpPr/>
          <p:nvPr/>
        </p:nvSpPr>
        <p:spPr>
          <a:xfrm>
            <a:off x="1328239" y="252910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7292110-605F-4338-ADEE-3C03B4843E32}"/>
              </a:ext>
            </a:extLst>
          </p:cNvPr>
          <p:cNvSpPr/>
          <p:nvPr/>
        </p:nvSpPr>
        <p:spPr>
          <a:xfrm>
            <a:off x="2626936" y="252910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A41B6FC-4379-4CAF-9056-0964C5341372}"/>
              </a:ext>
            </a:extLst>
          </p:cNvPr>
          <p:cNvSpPr/>
          <p:nvPr/>
        </p:nvSpPr>
        <p:spPr>
          <a:xfrm>
            <a:off x="3905046" y="252910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EA22F1-281A-4BAB-A79F-02CA854563AF}"/>
              </a:ext>
            </a:extLst>
          </p:cNvPr>
          <p:cNvSpPr txBox="1"/>
          <p:nvPr/>
        </p:nvSpPr>
        <p:spPr>
          <a:xfrm>
            <a:off x="5113001" y="2678127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157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7B4547F-FBCB-49F3-B565-9481B3C33CCC}"/>
              </a:ext>
            </a:extLst>
          </p:cNvPr>
          <p:cNvSpPr/>
          <p:nvPr/>
        </p:nvSpPr>
        <p:spPr>
          <a:xfrm>
            <a:off x="4938512" y="252910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13D61C71-9A8A-4A9E-982B-C14EE3ECC1F8}"/>
              </a:ext>
            </a:extLst>
          </p:cNvPr>
          <p:cNvSpPr txBox="1"/>
          <p:nvPr/>
        </p:nvSpPr>
        <p:spPr>
          <a:xfrm>
            <a:off x="592406" y="136438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나누었을 때 나머지가 가장 큰 수를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5">
            <a:extLst>
              <a:ext uri="{FF2B5EF4-FFF2-40B4-BE49-F238E27FC236}">
                <a16:creationId xmlns:a16="http://schemas.microsoft.com/office/drawing/2014/main" id="{9BAC2300-82F2-4361-BB30-8733249C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41" y="1397580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0FDB40EC-C328-4C98-9BDC-FDD2530CFCB9}"/>
              </a:ext>
            </a:extLst>
          </p:cNvPr>
          <p:cNvSpPr/>
          <p:nvPr/>
        </p:nvSpPr>
        <p:spPr>
          <a:xfrm>
            <a:off x="5765972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12">
            <a:extLst>
              <a:ext uri="{FF2B5EF4-FFF2-40B4-BE49-F238E27FC236}">
                <a16:creationId xmlns:a16="http://schemas.microsoft.com/office/drawing/2014/main" id="{1B0D149B-B1C6-4C4D-B501-0A8BD47D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8D599500-5BAD-4E28-99FA-C041BFFD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608D0677-E72F-4EEB-A767-C3BECB28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D20DF26-4B74-4888-B6C6-E4E70FA93DCB}"/>
              </a:ext>
            </a:extLst>
          </p:cNvPr>
          <p:cNvGrpSpPr/>
          <p:nvPr/>
        </p:nvGrpSpPr>
        <p:grpSpPr>
          <a:xfrm>
            <a:off x="4817936" y="1173049"/>
            <a:ext cx="2089647" cy="317128"/>
            <a:chOff x="5711324" y="580068"/>
            <a:chExt cx="2080125" cy="317128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8BBC46A8-2755-4C05-BD0F-59A801012D96}"/>
                </a:ext>
              </a:extLst>
            </p:cNvPr>
            <p:cNvSpPr/>
            <p:nvPr/>
          </p:nvSpPr>
          <p:spPr>
            <a:xfrm>
              <a:off x="6448275" y="63891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EDD6BDB-0970-4168-BDB8-D1142146CEBC}"/>
                </a:ext>
              </a:extLst>
            </p:cNvPr>
            <p:cNvSpPr/>
            <p:nvPr/>
          </p:nvSpPr>
          <p:spPr>
            <a:xfrm>
              <a:off x="6722120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03FE9AD9-EFB8-45DF-A181-5A30BAAF5D2C}"/>
                </a:ext>
              </a:extLst>
            </p:cNvPr>
            <p:cNvSpPr/>
            <p:nvPr/>
          </p:nvSpPr>
          <p:spPr>
            <a:xfrm>
              <a:off x="6998144" y="63891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A829555B-D44C-49FF-B13B-F901C6726E5E}"/>
                </a:ext>
              </a:extLst>
            </p:cNvPr>
            <p:cNvSpPr/>
            <p:nvPr/>
          </p:nvSpPr>
          <p:spPr>
            <a:xfrm>
              <a:off x="7274168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E9326634-9150-4A89-9C2C-A58F7055912E}"/>
                </a:ext>
              </a:extLst>
            </p:cNvPr>
            <p:cNvSpPr/>
            <p:nvPr/>
          </p:nvSpPr>
          <p:spPr>
            <a:xfrm>
              <a:off x="7550192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3603D6-6061-46B1-AF87-9D253E33D27B}"/>
                </a:ext>
              </a:extLst>
            </p:cNvPr>
            <p:cNvSpPr txBox="1"/>
            <p:nvPr/>
          </p:nvSpPr>
          <p:spPr>
            <a:xfrm>
              <a:off x="6446096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25DDC8-5618-4E82-ABE8-DC7E4BB0ABAC}"/>
                </a:ext>
              </a:extLst>
            </p:cNvPr>
            <p:cNvSpPr txBox="1"/>
            <p:nvPr/>
          </p:nvSpPr>
          <p:spPr>
            <a:xfrm>
              <a:off x="6722120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070B95-0913-4834-B0E0-561952D45166}"/>
                </a:ext>
              </a:extLst>
            </p:cNvPr>
            <p:cNvSpPr txBox="1"/>
            <p:nvPr/>
          </p:nvSpPr>
          <p:spPr>
            <a:xfrm>
              <a:off x="6995965" y="635586"/>
              <a:ext cx="241257" cy="261610"/>
            </a:xfrm>
            <a:prstGeom prst="rect">
              <a:avLst/>
            </a:prstGeom>
            <a:solidFill>
              <a:srgbClr val="77933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D5A95D-98E2-44A3-9B78-1FF0B6A21C95}"/>
                </a:ext>
              </a:extLst>
            </p:cNvPr>
            <p:cNvSpPr txBox="1"/>
            <p:nvPr/>
          </p:nvSpPr>
          <p:spPr>
            <a:xfrm>
              <a:off x="7274167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3EB3D-CC6F-4744-BB18-257BE4126FF4}"/>
                </a:ext>
              </a:extLst>
            </p:cNvPr>
            <p:cNvSpPr txBox="1"/>
            <p:nvPr/>
          </p:nvSpPr>
          <p:spPr>
            <a:xfrm>
              <a:off x="7550190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FFEE853-2375-49D9-AD2B-1FBB157F324E}"/>
                </a:ext>
              </a:extLst>
            </p:cNvPr>
            <p:cNvGrpSpPr/>
            <p:nvPr/>
          </p:nvGrpSpPr>
          <p:grpSpPr>
            <a:xfrm>
              <a:off x="5711324" y="580068"/>
              <a:ext cx="729605" cy="313547"/>
              <a:chOff x="5354413" y="-662792"/>
              <a:chExt cx="729605" cy="313547"/>
            </a:xfrm>
          </p:grpSpPr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A5E3DAF7-786D-4A42-AEC9-141CE3A4C465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1BD519-35C5-4D41-848C-225D2D8B6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8" name="TextBox 43">
            <a:extLst>
              <a:ext uri="{FF2B5EF4-FFF2-40B4-BE49-F238E27FC236}">
                <a16:creationId xmlns:a16="http://schemas.microsoft.com/office/drawing/2014/main" id="{BCD022F6-2EF0-45B6-A598-493C5DE43C99}"/>
              </a:ext>
            </a:extLst>
          </p:cNvPr>
          <p:cNvSpPr txBox="1"/>
          <p:nvPr/>
        </p:nvSpPr>
        <p:spPr>
          <a:xfrm>
            <a:off x="592406" y="162546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가장 큰 수를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5">
            <a:extLst>
              <a:ext uri="{FF2B5EF4-FFF2-40B4-BE49-F238E27FC236}">
                <a16:creationId xmlns:a16="http://schemas.microsoft.com/office/drawing/2014/main" id="{7378EE6E-0FB9-4C35-8275-7AA2E0CC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93" y="1652100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398DE91-2F57-4A51-A9AC-847ABE49800E}"/>
              </a:ext>
            </a:extLst>
          </p:cNvPr>
          <p:cNvGrpSpPr/>
          <p:nvPr/>
        </p:nvGrpSpPr>
        <p:grpSpPr>
          <a:xfrm>
            <a:off x="431540" y="3789040"/>
            <a:ext cx="6372708" cy="1423082"/>
            <a:chOff x="431540" y="3789040"/>
            <a:chExt cx="6372708" cy="1423082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6C0E43AF-0016-46A0-B354-BED3BABCA78C}"/>
                </a:ext>
              </a:extLst>
            </p:cNvPr>
            <p:cNvGrpSpPr/>
            <p:nvPr/>
          </p:nvGrpSpPr>
          <p:grpSpPr>
            <a:xfrm>
              <a:off x="431540" y="3789040"/>
              <a:ext cx="6372708" cy="1423082"/>
              <a:chOff x="431540" y="3789040"/>
              <a:chExt cx="6372708" cy="1423082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280A0489-1CF5-46AD-BEFC-08C5B49E9AD7}"/>
                  </a:ext>
                </a:extLst>
              </p:cNvPr>
              <p:cNvGrpSpPr/>
              <p:nvPr/>
            </p:nvGrpSpPr>
            <p:grpSpPr>
              <a:xfrm>
                <a:off x="431540" y="3789040"/>
                <a:ext cx="6372708" cy="1423082"/>
                <a:chOff x="431540" y="3791824"/>
                <a:chExt cx="6372708" cy="1423082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241C4BC8-4051-4CA3-A252-FC949F78BC58}"/>
                    </a:ext>
                  </a:extLst>
                </p:cNvPr>
                <p:cNvSpPr/>
                <p:nvPr/>
              </p:nvSpPr>
              <p:spPr>
                <a:xfrm>
                  <a:off x="431540" y="3886938"/>
                  <a:ext cx="6372708" cy="113986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4" name="모서리가 둥근 직사각형 29">
                  <a:extLst>
                    <a:ext uri="{FF2B5EF4-FFF2-40B4-BE49-F238E27FC236}">
                      <a16:creationId xmlns:a16="http://schemas.microsoft.com/office/drawing/2014/main" id="{6001D0CE-62F5-477C-9110-7140479839DC}"/>
                    </a:ext>
                  </a:extLst>
                </p:cNvPr>
                <p:cNvSpPr/>
                <p:nvPr/>
              </p:nvSpPr>
              <p:spPr>
                <a:xfrm>
                  <a:off x="647564" y="3791824"/>
                  <a:ext cx="561114" cy="324036"/>
                </a:xfrm>
                <a:prstGeom prst="roundRect">
                  <a:avLst/>
                </a:prstGeom>
                <a:solidFill>
                  <a:schemeClr val="accent4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rgbClr val="FFFF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풀이</a:t>
                  </a:r>
                </a:p>
              </p:txBody>
            </p:sp>
            <p:sp>
              <p:nvSpPr>
                <p:cNvPr id="125" name="직각 삼각형 124">
                  <a:extLst>
                    <a:ext uri="{FF2B5EF4-FFF2-40B4-BE49-F238E27FC236}">
                      <a16:creationId xmlns:a16="http://schemas.microsoft.com/office/drawing/2014/main" id="{E97738D1-181C-4B7B-BBE8-1E873C8E9FF5}"/>
                    </a:ext>
                  </a:extLst>
                </p:cNvPr>
                <p:cNvSpPr/>
                <p:nvPr/>
              </p:nvSpPr>
              <p:spPr>
                <a:xfrm flipH="1" flipV="1">
                  <a:off x="5162707" y="5026799"/>
                  <a:ext cx="195359" cy="188107"/>
                </a:xfrm>
                <a:prstGeom prst="rtTriangle">
                  <a:avLst/>
                </a:prstGeom>
                <a:solidFill>
                  <a:schemeClr val="accent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780A44A-0EBF-463E-921E-3AF41D38456E}"/>
                  </a:ext>
                </a:extLst>
              </p:cNvPr>
              <p:cNvSpPr txBox="1"/>
              <p:nvPr/>
            </p:nvSpPr>
            <p:spPr>
              <a:xfrm>
                <a:off x="533442" y="4193018"/>
                <a:ext cx="51546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369÷6</a:t>
                </a:r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61  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,           490÷6</a:t>
                </a:r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81  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,      </a:t>
                </a:r>
              </a:p>
              <a:p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257÷6</a:t>
                </a:r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42  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,           158÷6</a:t>
                </a:r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26  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,  </a:t>
                </a:r>
              </a:p>
              <a:p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으로 나누었을 때 나머지가 가장 큰 수는 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257</a:t>
                </a:r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입니다</a:t>
                </a: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5865943-7A60-4AD0-A9C2-A4DBDAD8CC49}"/>
                </a:ext>
              </a:extLst>
            </p:cNvPr>
            <p:cNvSpPr/>
            <p:nvPr/>
          </p:nvSpPr>
          <p:spPr>
            <a:xfrm>
              <a:off x="1578427" y="4123730"/>
              <a:ext cx="3449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815EF8B-61FE-4CBE-A4AE-9651DE102AA3}"/>
                </a:ext>
              </a:extLst>
            </p:cNvPr>
            <p:cNvSpPr/>
            <p:nvPr/>
          </p:nvSpPr>
          <p:spPr>
            <a:xfrm>
              <a:off x="1578427" y="4365104"/>
              <a:ext cx="3449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B4512AC-E4A3-4ADD-8938-BBA0C161CD6B}"/>
                </a:ext>
              </a:extLst>
            </p:cNvPr>
            <p:cNvSpPr/>
            <p:nvPr/>
          </p:nvSpPr>
          <p:spPr>
            <a:xfrm>
              <a:off x="3760384" y="4123730"/>
              <a:ext cx="3449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D7D4822-BFCB-440C-9024-DC277FE1AEE1}"/>
                </a:ext>
              </a:extLst>
            </p:cNvPr>
            <p:cNvSpPr/>
            <p:nvPr/>
          </p:nvSpPr>
          <p:spPr>
            <a:xfrm>
              <a:off x="3760384" y="4365104"/>
              <a:ext cx="3449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6" name="직사각형 21">
            <a:extLst>
              <a:ext uri="{FF2B5EF4-FFF2-40B4-BE49-F238E27FC236}">
                <a16:creationId xmlns:a16="http://schemas.microsoft.com/office/drawing/2014/main" id="{6B67E8E9-6ABE-430C-B1D8-42946D1D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4398C7AA-7E74-4A1C-A850-3377C949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01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F420BDC8-7BF9-4107-B22C-D8958B77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74" y="2924821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7C324CE3-4431-4BD8-83B4-D80741B8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09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94A67970-44EA-43EB-A99B-A5BBB9217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74" y="2923427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모서리가 둥근 직사각형 1">
            <a:extLst>
              <a:ext uri="{FF2B5EF4-FFF2-40B4-BE49-F238E27FC236}">
                <a16:creationId xmlns:a16="http://schemas.microsoft.com/office/drawing/2014/main" id="{705B8A0D-141C-4269-A968-E35543B48B97}"/>
              </a:ext>
            </a:extLst>
          </p:cNvPr>
          <p:cNvSpPr/>
          <p:nvPr/>
        </p:nvSpPr>
        <p:spPr>
          <a:xfrm>
            <a:off x="1062244" y="2679698"/>
            <a:ext cx="5013476" cy="892558"/>
          </a:xfrm>
          <a:prstGeom prst="roundRect">
            <a:avLst/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08D57C-A575-49D8-8720-FDBCD7A4B907}"/>
              </a:ext>
            </a:extLst>
          </p:cNvPr>
          <p:cNvSpPr txBox="1"/>
          <p:nvPr/>
        </p:nvSpPr>
        <p:spPr>
          <a:xfrm>
            <a:off x="1502728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1CF35B-A702-487E-A184-0AA745C0F8A0}"/>
              </a:ext>
            </a:extLst>
          </p:cNvPr>
          <p:cNvSpPr txBox="1"/>
          <p:nvPr/>
        </p:nvSpPr>
        <p:spPr>
          <a:xfrm>
            <a:off x="2790630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490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C7D7FE-840E-48FA-9B3D-C10A9F5D2E2A}"/>
              </a:ext>
            </a:extLst>
          </p:cNvPr>
          <p:cNvSpPr txBox="1"/>
          <p:nvPr/>
        </p:nvSpPr>
        <p:spPr>
          <a:xfrm>
            <a:off x="3963171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E91F25-AB46-49F3-A447-91022991ACDB}"/>
              </a:ext>
            </a:extLst>
          </p:cNvPr>
          <p:cNvSpPr txBox="1"/>
          <p:nvPr/>
        </p:nvSpPr>
        <p:spPr>
          <a:xfrm>
            <a:off x="5113001" y="2939199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158</a:t>
            </a:r>
          </a:p>
        </p:txBody>
      </p:sp>
    </p:spTree>
    <p:extLst>
      <p:ext uri="{BB962C8B-B14F-4D97-AF65-F5344CB8AC3E}">
        <p14:creationId xmlns:p14="http://schemas.microsoft.com/office/powerpoint/2010/main" val="326115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82EA82-9F6A-4272-A687-7AD0AA34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7" y="2601299"/>
            <a:ext cx="4422045" cy="140376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56165" y="1604119"/>
            <a:ext cx="640681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야구장에서 응원 막대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사람에게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주려고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명에게 나누어 줄 수 있고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개가 남을까요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DEB5C6-B5FE-459A-B2A6-0963A052BBE1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중요표시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FCCAD851-2814-4946-A59D-DD48893E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A98C1B-5CED-4A3D-812D-19D6E739BD10}"/>
              </a:ext>
            </a:extLst>
          </p:cNvPr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BFF522-D9F0-43D3-9251-BACBC6336612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3503" y="871519"/>
            <a:chExt cx="2077946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C7B5929E-2443-4A3B-BE3A-EF87F1D15345}"/>
                </a:ext>
              </a:extLst>
            </p:cNvPr>
            <p:cNvSpPr/>
            <p:nvPr/>
          </p:nvSpPr>
          <p:spPr>
            <a:xfrm>
              <a:off x="6448275" y="92351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B49DECA5-1567-4BCF-9912-9C31412C9DD8}"/>
                </a:ext>
              </a:extLst>
            </p:cNvPr>
            <p:cNvSpPr/>
            <p:nvPr/>
          </p:nvSpPr>
          <p:spPr>
            <a:xfrm>
              <a:off x="6722120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5DF45424-B801-46F6-BB60-BEB7B76ED115}"/>
                </a:ext>
              </a:extLst>
            </p:cNvPr>
            <p:cNvSpPr/>
            <p:nvPr/>
          </p:nvSpPr>
          <p:spPr>
            <a:xfrm>
              <a:off x="6998144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AAAD341F-5F59-426F-B69E-232C0DC2C689}"/>
                </a:ext>
              </a:extLst>
            </p:cNvPr>
            <p:cNvSpPr/>
            <p:nvPr/>
          </p:nvSpPr>
          <p:spPr>
            <a:xfrm>
              <a:off x="7274168" y="92351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9637ECAD-759D-4A61-B662-06EB8A897927}"/>
                </a:ext>
              </a:extLst>
            </p:cNvPr>
            <p:cNvSpPr/>
            <p:nvPr/>
          </p:nvSpPr>
          <p:spPr>
            <a:xfrm>
              <a:off x="7550192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98857-7642-491B-8502-C28319AA7B04}"/>
                </a:ext>
              </a:extLst>
            </p:cNvPr>
            <p:cNvSpPr txBox="1"/>
            <p:nvPr/>
          </p:nvSpPr>
          <p:spPr>
            <a:xfrm>
              <a:off x="6446096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2AA3AE-D6DE-4814-91B9-AA87A43A2717}"/>
                </a:ext>
              </a:extLst>
            </p:cNvPr>
            <p:cNvSpPr txBox="1"/>
            <p:nvPr/>
          </p:nvSpPr>
          <p:spPr>
            <a:xfrm>
              <a:off x="672212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71CE2D-DE65-4C9B-9A5D-BEA0E86F86EB}"/>
                </a:ext>
              </a:extLst>
            </p:cNvPr>
            <p:cNvSpPr txBox="1"/>
            <p:nvPr/>
          </p:nvSpPr>
          <p:spPr>
            <a:xfrm>
              <a:off x="6995965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1214C6-630C-4ED9-B6A0-7B01E5C55E36}"/>
                </a:ext>
              </a:extLst>
            </p:cNvPr>
            <p:cNvSpPr txBox="1"/>
            <p:nvPr/>
          </p:nvSpPr>
          <p:spPr>
            <a:xfrm>
              <a:off x="7274167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151612-2FCF-4FB2-A3CA-3CA755B96243}"/>
                </a:ext>
              </a:extLst>
            </p:cNvPr>
            <p:cNvSpPr txBox="1"/>
            <p:nvPr/>
          </p:nvSpPr>
          <p:spPr>
            <a:xfrm>
              <a:off x="755019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F2B0A6E-11A9-44D3-A1D9-9A76ABE2FF48}"/>
                </a:ext>
              </a:extLst>
            </p:cNvPr>
            <p:cNvGrpSpPr/>
            <p:nvPr/>
          </p:nvGrpSpPr>
          <p:grpSpPr>
            <a:xfrm>
              <a:off x="5713503" y="871519"/>
              <a:ext cx="729605" cy="313547"/>
              <a:chOff x="5354413" y="-662792"/>
              <a:chExt cx="729605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801B5AC7-AADA-4B33-9F4F-790FE1E15C9F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0CB683-8114-40A8-AC7B-B022EFCF9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91" name="Picture 3">
            <a:extLst>
              <a:ext uri="{FF2B5EF4-FFF2-40B4-BE49-F238E27FC236}">
                <a16:creationId xmlns:a16="http://schemas.microsoft.com/office/drawing/2014/main" id="{B952E91E-AA49-421D-B126-665CD4D75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0498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:a16="http://schemas.microsoft.com/office/drawing/2014/main" id="{960633AF-A63A-40C0-80B3-F58BB771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4" y="455134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D9A42DF-58ED-4D0C-9796-125B27792A7D}"/>
              </a:ext>
            </a:extLst>
          </p:cNvPr>
          <p:cNvSpPr txBox="1"/>
          <p:nvPr/>
        </p:nvSpPr>
        <p:spPr>
          <a:xfrm>
            <a:off x="1346026" y="4104984"/>
            <a:ext cx="204537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457÷2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237   1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B30B72B5-B2AF-4B7C-802D-63041875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18" y="41747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A077088-C054-4E57-9034-3921E945C705}"/>
              </a:ext>
            </a:extLst>
          </p:cNvPr>
          <p:cNvSpPr txBox="1"/>
          <p:nvPr/>
        </p:nvSpPr>
        <p:spPr>
          <a:xfrm>
            <a:off x="1350000" y="4546686"/>
            <a:ext cx="6062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229026A9-0D7C-43B6-BDA4-9ADBD659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96" y="49027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FCBF57-E875-4100-98BB-91761EF83300}"/>
              </a:ext>
            </a:extLst>
          </p:cNvPr>
          <p:cNvSpPr/>
          <p:nvPr/>
        </p:nvSpPr>
        <p:spPr>
          <a:xfrm>
            <a:off x="1885038" y="4553621"/>
            <a:ext cx="47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나누어 줄 수 있고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남습니다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12">
            <a:extLst>
              <a:ext uri="{FF2B5EF4-FFF2-40B4-BE49-F238E27FC236}">
                <a16:creationId xmlns:a16="http://schemas.microsoft.com/office/drawing/2014/main" id="{B1BA7BFE-9173-44A5-8C08-5C6B3A9A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ECF46F5F-C2A7-4047-A4CB-F2943DE9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23394670-DC0C-496C-9C46-3DDFCB97D9E7}"/>
              </a:ext>
            </a:extLst>
          </p:cNvPr>
          <p:cNvSpPr/>
          <p:nvPr/>
        </p:nvSpPr>
        <p:spPr>
          <a:xfrm>
            <a:off x="4541660" y="5247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2983FC4-7C2D-4CC5-9A29-0C881C62EDE1}"/>
              </a:ext>
            </a:extLst>
          </p:cNvPr>
          <p:cNvSpPr/>
          <p:nvPr/>
        </p:nvSpPr>
        <p:spPr>
          <a:xfrm>
            <a:off x="5876640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Group 1072">
            <a:extLst>
              <a:ext uri="{FF2B5EF4-FFF2-40B4-BE49-F238E27FC236}">
                <a16:creationId xmlns:a16="http://schemas.microsoft.com/office/drawing/2014/main" id="{FCE37DE3-7169-4AF3-84A3-462D75BEC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1159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\lesson02\ops\ms_lesson02\images\ms_32_2_09_05_01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8E67AE0-D3A5-42E4-9566-5CA248907950}"/>
              </a:ext>
            </a:extLst>
          </p:cNvPr>
          <p:cNvSpPr txBox="1"/>
          <p:nvPr/>
        </p:nvSpPr>
        <p:spPr>
          <a:xfrm>
            <a:off x="4608004" y="4546686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28C5CA22-9CD6-4EA8-AA2E-D3E4C620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71" y="49027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C444E85-6A8F-4A11-8427-A4CF70CFA2EB}"/>
              </a:ext>
            </a:extLst>
          </p:cNvPr>
          <p:cNvSpPr/>
          <p:nvPr/>
        </p:nvSpPr>
        <p:spPr>
          <a:xfrm>
            <a:off x="2804380" y="4041068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36618A4-9236-4A32-9EE3-06D9A0FA09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D1164C1C-A282-4B25-ADFA-E3FC789D092C}"/>
              </a:ext>
            </a:extLst>
          </p:cNvPr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1E007EA-D1BC-4A0E-8B67-084B37CB71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id="{0923E111-9BE8-4E89-A864-E4F3724F2A07}"/>
              </a:ext>
            </a:extLst>
          </p:cNvPr>
          <p:cNvSpPr txBox="1"/>
          <p:nvPr/>
        </p:nvSpPr>
        <p:spPr>
          <a:xfrm>
            <a:off x="556165" y="1356929"/>
            <a:ext cx="640681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야구장에서 응원 막대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469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사람에게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주려고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명에게 나누어 줄 수 있고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개가 남을까요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57CC2C25-42E0-4CFD-B658-15EECFC6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3" y="29222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8A120014-7B64-481B-86DC-765D4F9B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4" y="336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E2DA53-4945-4DE5-B786-A639020C4436}"/>
              </a:ext>
            </a:extLst>
          </p:cNvPr>
          <p:cNvSpPr txBox="1"/>
          <p:nvPr/>
        </p:nvSpPr>
        <p:spPr>
          <a:xfrm>
            <a:off x="1326777" y="2922289"/>
            <a:ext cx="204537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469÷2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234   1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CC75CF9A-E926-4116-A0AA-2C3C8569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69" y="29920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637B3C-FDF7-456E-ACF6-11FFBE7D75A6}"/>
              </a:ext>
            </a:extLst>
          </p:cNvPr>
          <p:cNvSpPr txBox="1"/>
          <p:nvPr/>
        </p:nvSpPr>
        <p:spPr>
          <a:xfrm>
            <a:off x="1350000" y="3363991"/>
            <a:ext cx="6062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F9295130-49A2-40EA-A8D0-7E39FD07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96" y="37200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CF6980-3D37-4387-8E6D-F880D372E5AB}"/>
              </a:ext>
            </a:extLst>
          </p:cNvPr>
          <p:cNvSpPr/>
          <p:nvPr/>
        </p:nvSpPr>
        <p:spPr>
          <a:xfrm>
            <a:off x="1885038" y="3370926"/>
            <a:ext cx="472911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나누어 줄 수 있고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남습니다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4F2B99-3A67-4C55-AD57-F3288996CB90}"/>
              </a:ext>
            </a:extLst>
          </p:cNvPr>
          <p:cNvSpPr txBox="1"/>
          <p:nvPr/>
        </p:nvSpPr>
        <p:spPr>
          <a:xfrm>
            <a:off x="4608004" y="3363991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A0F9C0C1-EE51-4ABD-B269-618932481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71" y="37200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FC993C3-AB90-4DC6-8D50-32CA9B0F89B9}"/>
              </a:ext>
            </a:extLst>
          </p:cNvPr>
          <p:cNvSpPr/>
          <p:nvPr/>
        </p:nvSpPr>
        <p:spPr>
          <a:xfrm>
            <a:off x="2775320" y="2858373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82EA82-9F6A-4272-A687-7AD0AA34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04" y="2357725"/>
            <a:ext cx="4864250" cy="154414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56165" y="1604119"/>
            <a:ext cx="640681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야구장에서 응원 막대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사람에게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주려고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명에게 나누어 줄 수 있고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개가 남을까요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FCCAD851-2814-4946-A59D-DD48893E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BBFF522-D9F0-43D3-9251-BACBC6336612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3503" y="871519"/>
            <a:chExt cx="2077946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C7B5929E-2443-4A3B-BE3A-EF87F1D15345}"/>
                </a:ext>
              </a:extLst>
            </p:cNvPr>
            <p:cNvSpPr/>
            <p:nvPr/>
          </p:nvSpPr>
          <p:spPr>
            <a:xfrm>
              <a:off x="6448275" y="92351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B49DECA5-1567-4BCF-9912-9C31412C9DD8}"/>
                </a:ext>
              </a:extLst>
            </p:cNvPr>
            <p:cNvSpPr/>
            <p:nvPr/>
          </p:nvSpPr>
          <p:spPr>
            <a:xfrm>
              <a:off x="6722120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5DF45424-B801-46F6-BB60-BEB7B76ED115}"/>
                </a:ext>
              </a:extLst>
            </p:cNvPr>
            <p:cNvSpPr/>
            <p:nvPr/>
          </p:nvSpPr>
          <p:spPr>
            <a:xfrm>
              <a:off x="6998144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AAAD341F-5F59-426F-B69E-232C0DC2C689}"/>
                </a:ext>
              </a:extLst>
            </p:cNvPr>
            <p:cNvSpPr/>
            <p:nvPr/>
          </p:nvSpPr>
          <p:spPr>
            <a:xfrm>
              <a:off x="7274168" y="92351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9637ECAD-759D-4A61-B662-06EB8A897927}"/>
                </a:ext>
              </a:extLst>
            </p:cNvPr>
            <p:cNvSpPr/>
            <p:nvPr/>
          </p:nvSpPr>
          <p:spPr>
            <a:xfrm>
              <a:off x="7550192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98857-7642-491B-8502-C28319AA7B04}"/>
                </a:ext>
              </a:extLst>
            </p:cNvPr>
            <p:cNvSpPr txBox="1"/>
            <p:nvPr/>
          </p:nvSpPr>
          <p:spPr>
            <a:xfrm>
              <a:off x="6446096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2AA3AE-D6DE-4814-91B9-AA87A43A2717}"/>
                </a:ext>
              </a:extLst>
            </p:cNvPr>
            <p:cNvSpPr txBox="1"/>
            <p:nvPr/>
          </p:nvSpPr>
          <p:spPr>
            <a:xfrm>
              <a:off x="672212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71CE2D-DE65-4C9B-9A5D-BEA0E86F86EB}"/>
                </a:ext>
              </a:extLst>
            </p:cNvPr>
            <p:cNvSpPr txBox="1"/>
            <p:nvPr/>
          </p:nvSpPr>
          <p:spPr>
            <a:xfrm>
              <a:off x="6995965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1214C6-630C-4ED9-B6A0-7B01E5C55E36}"/>
                </a:ext>
              </a:extLst>
            </p:cNvPr>
            <p:cNvSpPr txBox="1"/>
            <p:nvPr/>
          </p:nvSpPr>
          <p:spPr>
            <a:xfrm>
              <a:off x="7274167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151612-2FCF-4FB2-A3CA-3CA755B96243}"/>
                </a:ext>
              </a:extLst>
            </p:cNvPr>
            <p:cNvSpPr txBox="1"/>
            <p:nvPr/>
          </p:nvSpPr>
          <p:spPr>
            <a:xfrm>
              <a:off x="755019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F2B0A6E-11A9-44D3-A1D9-9A76ABE2FF48}"/>
                </a:ext>
              </a:extLst>
            </p:cNvPr>
            <p:cNvGrpSpPr/>
            <p:nvPr/>
          </p:nvGrpSpPr>
          <p:grpSpPr>
            <a:xfrm>
              <a:off x="5713503" y="871519"/>
              <a:ext cx="729605" cy="313547"/>
              <a:chOff x="5354413" y="-662792"/>
              <a:chExt cx="729605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801B5AC7-AADA-4B33-9F4F-790FE1E15C9F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0CB683-8114-40A8-AC7B-B022EFCF9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91" name="Picture 3">
            <a:extLst>
              <a:ext uri="{FF2B5EF4-FFF2-40B4-BE49-F238E27FC236}">
                <a16:creationId xmlns:a16="http://schemas.microsoft.com/office/drawing/2014/main" id="{B952E91E-AA49-421D-B126-665CD4D75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58" y="39954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:a16="http://schemas.microsoft.com/office/drawing/2014/main" id="{960633AF-A63A-40C0-80B3-F58BB771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4" y="444177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D9A42DF-58ED-4D0C-9796-125B27792A7D}"/>
              </a:ext>
            </a:extLst>
          </p:cNvPr>
          <p:cNvSpPr txBox="1"/>
          <p:nvPr/>
        </p:nvSpPr>
        <p:spPr>
          <a:xfrm>
            <a:off x="2725492" y="3995410"/>
            <a:ext cx="204537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457÷2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237   1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B30B72B5-B2AF-4B7C-802D-63041875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84" y="40651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A077088-C054-4E57-9034-3921E945C705}"/>
              </a:ext>
            </a:extLst>
          </p:cNvPr>
          <p:cNvSpPr txBox="1"/>
          <p:nvPr/>
        </p:nvSpPr>
        <p:spPr>
          <a:xfrm>
            <a:off x="1350000" y="4437112"/>
            <a:ext cx="6062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229026A9-0D7C-43B6-BDA4-9ADBD659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96" y="47932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FCBF57-E875-4100-98BB-91761EF83300}"/>
              </a:ext>
            </a:extLst>
          </p:cNvPr>
          <p:cNvSpPr/>
          <p:nvPr/>
        </p:nvSpPr>
        <p:spPr>
          <a:xfrm>
            <a:off x="1885038" y="4444047"/>
            <a:ext cx="46313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나누어 줄 수 있고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12">
            <a:extLst>
              <a:ext uri="{FF2B5EF4-FFF2-40B4-BE49-F238E27FC236}">
                <a16:creationId xmlns:a16="http://schemas.microsoft.com/office/drawing/2014/main" id="{B1BA7BFE-9173-44A5-8C08-5C6B3A9A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ECF46F5F-C2A7-4047-A4CB-F2943DE9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8E67AE0-D3A5-42E4-9566-5CA248907950}"/>
              </a:ext>
            </a:extLst>
          </p:cNvPr>
          <p:cNvSpPr txBox="1"/>
          <p:nvPr/>
        </p:nvSpPr>
        <p:spPr>
          <a:xfrm>
            <a:off x="4551202" y="4437112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28C5CA22-9CD6-4EA8-AA2E-D3E4C620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869" y="47932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C444E85-6A8F-4A11-8427-A4CF70CFA2EB}"/>
              </a:ext>
            </a:extLst>
          </p:cNvPr>
          <p:cNvSpPr/>
          <p:nvPr/>
        </p:nvSpPr>
        <p:spPr>
          <a:xfrm>
            <a:off x="4174035" y="3931494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8D2CCBD-A0DB-42FC-87E4-8FF08CE7B19E}"/>
              </a:ext>
            </a:extLst>
          </p:cNvPr>
          <p:cNvGrpSpPr/>
          <p:nvPr/>
        </p:nvGrpSpPr>
        <p:grpSpPr>
          <a:xfrm>
            <a:off x="253675" y="2876086"/>
            <a:ext cx="6444716" cy="2314782"/>
            <a:chOff x="287524" y="2886500"/>
            <a:chExt cx="6444716" cy="23147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32C1516-3A0A-4442-9AD0-CA2A77DCFB68}"/>
                </a:ext>
              </a:extLst>
            </p:cNvPr>
            <p:cNvSpPr/>
            <p:nvPr/>
          </p:nvSpPr>
          <p:spPr>
            <a:xfrm>
              <a:off x="287524" y="3029829"/>
              <a:ext cx="6444716" cy="1983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24FE86A1-AB6A-4C9A-BF19-A19DFCFFDEEB}"/>
                </a:ext>
              </a:extLst>
            </p:cNvPr>
            <p:cNvSpPr/>
            <p:nvPr/>
          </p:nvSpPr>
          <p:spPr>
            <a:xfrm>
              <a:off x="408250" y="288650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2FE9C35E-8A5F-4A61-A566-F8632765B25D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327DAC2-8EE6-436C-A5A5-659E0D36B3D4}"/>
              </a:ext>
            </a:extLst>
          </p:cNvPr>
          <p:cNvGrpSpPr/>
          <p:nvPr/>
        </p:nvGrpSpPr>
        <p:grpSpPr>
          <a:xfrm>
            <a:off x="4971437" y="2996952"/>
            <a:ext cx="1368152" cy="1972779"/>
            <a:chOff x="468963" y="3046879"/>
            <a:chExt cx="1368152" cy="1972779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611E025-3D5A-4B8F-BD57-3F6C73B6EF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A13C7B-BA1B-4297-BAD2-028239985DB3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4 7 5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523609-13CF-4381-94AB-EB3771719183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88AC77D-F1B7-487F-B5AD-E874D04A335B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8E79342-1388-49E7-A204-C4CE2328F6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899372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088F76-DDA5-417C-884D-C310B36A0B73}"/>
                </a:ext>
              </a:extLst>
            </p:cNvPr>
            <p:cNvSpPr txBox="1"/>
            <p:nvPr/>
          </p:nvSpPr>
          <p:spPr>
            <a:xfrm>
              <a:off x="870254" y="3545149"/>
              <a:ext cx="29085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74524C-DB58-4359-85B4-ED668A910806}"/>
                </a:ext>
              </a:extLst>
            </p:cNvPr>
            <p:cNvSpPr txBox="1"/>
            <p:nvPr/>
          </p:nvSpPr>
          <p:spPr>
            <a:xfrm>
              <a:off x="1125508" y="3770699"/>
              <a:ext cx="25772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DFCDE7A-3F08-4C20-AC0A-AD30BC4EAE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7924" y="4306433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8C82A1-B845-4055-BCDF-4F431B69EA82}"/>
                </a:ext>
              </a:extLst>
            </p:cNvPr>
            <p:cNvSpPr txBox="1"/>
            <p:nvPr/>
          </p:nvSpPr>
          <p:spPr>
            <a:xfrm>
              <a:off x="1126800" y="4171505"/>
              <a:ext cx="6273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8891421-11D6-4BB5-953C-E650E4C53E2C}"/>
                </a:ext>
              </a:extLst>
            </p:cNvPr>
            <p:cNvSpPr txBox="1"/>
            <p:nvPr/>
          </p:nvSpPr>
          <p:spPr>
            <a:xfrm>
              <a:off x="1118364" y="3955481"/>
              <a:ext cx="27537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19A6C2-4754-4EF9-BABC-7A921606E47D}"/>
                </a:ext>
              </a:extLst>
            </p:cNvPr>
            <p:cNvSpPr txBox="1"/>
            <p:nvPr/>
          </p:nvSpPr>
          <p:spPr>
            <a:xfrm>
              <a:off x="870254" y="3046879"/>
              <a:ext cx="9308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A01FF97-CEB9-401C-899F-BFBE80147523}"/>
                </a:ext>
              </a:extLst>
            </p:cNvPr>
            <p:cNvSpPr txBox="1"/>
            <p:nvPr/>
          </p:nvSpPr>
          <p:spPr>
            <a:xfrm>
              <a:off x="1126800" y="4369552"/>
              <a:ext cx="6273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2ED8213-8B49-4987-A617-CBAAF04E6E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7924" y="4721089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4AC694-6E3A-4A33-9945-75F3459639EE}"/>
                </a:ext>
              </a:extLst>
            </p:cNvPr>
            <p:cNvSpPr txBox="1"/>
            <p:nvPr/>
          </p:nvSpPr>
          <p:spPr>
            <a:xfrm>
              <a:off x="1393736" y="4605634"/>
              <a:ext cx="36044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44B08D1-EFD0-44F6-B170-71EB47CC8E4C}"/>
              </a:ext>
            </a:extLst>
          </p:cNvPr>
          <p:cNvGrpSpPr/>
          <p:nvPr/>
        </p:nvGrpSpPr>
        <p:grpSpPr>
          <a:xfrm>
            <a:off x="535939" y="3557187"/>
            <a:ext cx="4448854" cy="1077218"/>
            <a:chOff x="499134" y="3560772"/>
            <a:chExt cx="4448854" cy="107721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79744C-2B5C-4421-8ACA-71C9AB7E5972}"/>
                </a:ext>
              </a:extLst>
            </p:cNvPr>
            <p:cNvSpPr txBox="1"/>
            <p:nvPr/>
          </p:nvSpPr>
          <p:spPr>
            <a:xfrm>
              <a:off x="499134" y="3560772"/>
              <a:ext cx="44488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응원 막대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475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개를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개씩 나누어 주므로</a:t>
              </a:r>
              <a:endPara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475÷2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237   1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입니다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따라서 응원 막대는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237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명에게 나누어 줄 수 있고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, 1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개가 남습니다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4" name="TextBox 43">
              <a:extLst>
                <a:ext uri="{FF2B5EF4-FFF2-40B4-BE49-F238E27FC236}">
                  <a16:creationId xmlns:a16="http://schemas.microsoft.com/office/drawing/2014/main" id="{128F4FB4-15B5-4CAE-A996-98311EBFAEA1}"/>
                </a:ext>
              </a:extLst>
            </p:cNvPr>
            <p:cNvSpPr txBox="1"/>
            <p:nvPr/>
          </p:nvSpPr>
          <p:spPr>
            <a:xfrm>
              <a:off x="1667830" y="3737827"/>
              <a:ext cx="37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…</a:t>
              </a:r>
            </a:p>
          </p:txBody>
        </p:sp>
      </p:grp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E8865E86-ACE9-499A-939C-EF60E8B1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7411E73-499F-451B-9FE9-0B1C83C63E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FA9A5A-0E18-4794-9D88-622CE7B11F68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2335" y="1153622"/>
            <a:chExt cx="2079114" cy="313547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0DFBA2D-7E41-42AA-81C9-38F49B77A250}"/>
                </a:ext>
              </a:extLst>
            </p:cNvPr>
            <p:cNvSpPr/>
            <p:nvPr/>
          </p:nvSpPr>
          <p:spPr>
            <a:xfrm>
              <a:off x="6448275" y="1208327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B73B192-95CA-4D26-8F39-2F73311C199E}"/>
                </a:ext>
              </a:extLst>
            </p:cNvPr>
            <p:cNvSpPr/>
            <p:nvPr/>
          </p:nvSpPr>
          <p:spPr>
            <a:xfrm>
              <a:off x="6722120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03D3512-9BFC-438C-9A0D-27AB23B015F8}"/>
                </a:ext>
              </a:extLst>
            </p:cNvPr>
            <p:cNvSpPr/>
            <p:nvPr/>
          </p:nvSpPr>
          <p:spPr>
            <a:xfrm>
              <a:off x="6998144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B8ED8ACB-470F-4C25-BCEC-C816B4136996}"/>
                </a:ext>
              </a:extLst>
            </p:cNvPr>
            <p:cNvSpPr/>
            <p:nvPr/>
          </p:nvSpPr>
          <p:spPr>
            <a:xfrm>
              <a:off x="7274168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0086F8E-7D7F-4104-9E2E-9F5C0AF5351D}"/>
                </a:ext>
              </a:extLst>
            </p:cNvPr>
            <p:cNvSpPr/>
            <p:nvPr/>
          </p:nvSpPr>
          <p:spPr>
            <a:xfrm>
              <a:off x="7550192" y="1208327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8EB5EA-A682-4CB1-822C-E9D6C55F3289}"/>
                </a:ext>
              </a:extLst>
            </p:cNvPr>
            <p:cNvSpPr txBox="1"/>
            <p:nvPr/>
          </p:nvSpPr>
          <p:spPr>
            <a:xfrm>
              <a:off x="6446096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B1E128-176E-4099-AF65-C705EE6090A5}"/>
                </a:ext>
              </a:extLst>
            </p:cNvPr>
            <p:cNvSpPr txBox="1"/>
            <p:nvPr/>
          </p:nvSpPr>
          <p:spPr>
            <a:xfrm>
              <a:off x="6722120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97DC3A-F21E-4074-A9FE-7159E0F8DC81}"/>
                </a:ext>
              </a:extLst>
            </p:cNvPr>
            <p:cNvSpPr txBox="1"/>
            <p:nvPr/>
          </p:nvSpPr>
          <p:spPr>
            <a:xfrm>
              <a:off x="6995965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0926C8-CD6B-45C5-926E-8E9A51DC22FA}"/>
                </a:ext>
              </a:extLst>
            </p:cNvPr>
            <p:cNvSpPr txBox="1"/>
            <p:nvPr/>
          </p:nvSpPr>
          <p:spPr>
            <a:xfrm>
              <a:off x="7274167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F1DF04-4338-4809-9F31-7AE20461BF45}"/>
                </a:ext>
              </a:extLst>
            </p:cNvPr>
            <p:cNvSpPr txBox="1"/>
            <p:nvPr/>
          </p:nvSpPr>
          <p:spPr>
            <a:xfrm>
              <a:off x="7550190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B81E71-376D-4055-BB03-FE009B024865}"/>
                </a:ext>
              </a:extLst>
            </p:cNvPr>
            <p:cNvGrpSpPr/>
            <p:nvPr/>
          </p:nvGrpSpPr>
          <p:grpSpPr>
            <a:xfrm>
              <a:off x="5712335" y="1153622"/>
              <a:ext cx="729605" cy="313547"/>
              <a:chOff x="5354413" y="-662792"/>
              <a:chExt cx="729605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B84BAB81-CF14-4811-92AF-5A09AD8587F3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0AF0F6-C672-4868-9385-AC120ECCF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id="{2F71EBFB-9F72-4E0F-B6D3-3710D0D21FF7}"/>
              </a:ext>
            </a:extLst>
          </p:cNvPr>
          <p:cNvSpPr txBox="1"/>
          <p:nvPr/>
        </p:nvSpPr>
        <p:spPr>
          <a:xfrm>
            <a:off x="642088" y="1586271"/>
            <a:ext cx="625110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초코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과자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개와 녹차 과자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종류의 과자를 섞어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담으면 과자는 상자 몇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남는지 구하는 풀이 과정을 쓰고 답을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FEA085D5-C63D-4FF9-98A7-6F66548F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4" y="453395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id="{6205FAA0-8758-4BBD-AA61-E677BF84859D}"/>
              </a:ext>
            </a:extLst>
          </p:cNvPr>
          <p:cNvSpPr txBox="1"/>
          <p:nvPr/>
        </p:nvSpPr>
        <p:spPr>
          <a:xfrm>
            <a:off x="1223280" y="4526847"/>
            <a:ext cx="55809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      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1F5C0C-21BB-4555-9E6D-6BDC7914353D}"/>
              </a:ext>
            </a:extLst>
          </p:cNvPr>
          <p:cNvSpPr txBox="1"/>
          <p:nvPr/>
        </p:nvSpPr>
        <p:spPr>
          <a:xfrm>
            <a:off x="1906522" y="4529293"/>
            <a:ext cx="47119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898BBDA8-3AF3-4965-9E4F-08B78B0B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16" y="3981536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96EAAFC-99A3-4B53-A34E-E4BDF9D33A4F}"/>
              </a:ext>
            </a:extLst>
          </p:cNvPr>
          <p:cNvSpPr txBox="1"/>
          <p:nvPr/>
        </p:nvSpPr>
        <p:spPr>
          <a:xfrm>
            <a:off x="4470630" y="4529293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D266EFBC-B3CA-4947-8E06-275EFBD7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924" y="3981536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E2AA2F54-F094-4014-A05A-DF5D7E31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9" y="3131961"/>
            <a:ext cx="586541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A589C83-85CE-48BF-AC76-7D8D3279EF58}"/>
              </a:ext>
            </a:extLst>
          </p:cNvPr>
          <p:cNvSpPr txBox="1"/>
          <p:nvPr/>
        </p:nvSpPr>
        <p:spPr>
          <a:xfrm>
            <a:off x="1259632" y="3125505"/>
            <a:ext cx="5487073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b="1" dirty="0" err="1" smtClean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초코</a:t>
            </a:r>
            <a:r>
              <a:rPr lang="ko-KR" altLang="en-US" sz="1900" b="1" dirty="0" smtClean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과자 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녹차 과자 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더하면 </a:t>
            </a:r>
            <a:r>
              <a:rPr lang="en-US" altLang="ko-KR" sz="1900" b="1" dirty="0" smtClean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262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섞어서 한 상자에 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담으면 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262÷8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32   6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상자 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담고 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79E691-AA75-4DBD-B093-B7703E434BB0}"/>
              </a:ext>
            </a:extLst>
          </p:cNvPr>
          <p:cNvSpPr/>
          <p:nvPr/>
        </p:nvSpPr>
        <p:spPr>
          <a:xfrm>
            <a:off x="4280544" y="3642744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id="{95AE99CC-5D80-4C90-9355-66EFE92F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5" y="4089566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4D0FE37B-84B9-4BF9-994E-104247787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70" y="3192088"/>
            <a:ext cx="291002" cy="23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5C9EA8FE-DD5F-4BBC-B79E-1B8DAF8359FA}"/>
              </a:ext>
            </a:extLst>
          </p:cNvPr>
          <p:cNvSpPr txBox="1"/>
          <p:nvPr/>
        </p:nvSpPr>
        <p:spPr>
          <a:xfrm>
            <a:off x="642088" y="1332931"/>
            <a:ext cx="625110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초코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과자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개와 녹차 과자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종류의 과자를 섞어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담으면 과자는 상자 몇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남는지 구하는 풀이 과정을 쓰고 답을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83ECF15-17EB-4AFF-9F53-56CEF34A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4" y="428061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06CE53D9-A00D-4481-92B6-B9F45A7565AE}"/>
              </a:ext>
            </a:extLst>
          </p:cNvPr>
          <p:cNvSpPr txBox="1"/>
          <p:nvPr/>
        </p:nvSpPr>
        <p:spPr>
          <a:xfrm>
            <a:off x="1223280" y="4273507"/>
            <a:ext cx="55809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      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E492A3-7FE5-4335-8A81-0656B5712A68}"/>
              </a:ext>
            </a:extLst>
          </p:cNvPr>
          <p:cNvSpPr txBox="1"/>
          <p:nvPr/>
        </p:nvSpPr>
        <p:spPr>
          <a:xfrm>
            <a:off x="1906522" y="4275953"/>
            <a:ext cx="47119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3919BDE9-AAA2-47C5-945B-D31A6F821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16" y="3728196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CCCB610-6C32-471C-AB98-65DF6ADE866F}"/>
              </a:ext>
            </a:extLst>
          </p:cNvPr>
          <p:cNvSpPr txBox="1"/>
          <p:nvPr/>
        </p:nvSpPr>
        <p:spPr>
          <a:xfrm>
            <a:off x="4470630" y="4275953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E0055256-A81D-42ED-B8FB-485CCA77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924" y="3728196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D140A7BF-98D4-459A-A867-F31C7D957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9" y="2878621"/>
            <a:ext cx="586541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BADC2C9D-322A-4D1D-A666-CD0FCE6CE846}"/>
              </a:ext>
            </a:extLst>
          </p:cNvPr>
          <p:cNvGrpSpPr/>
          <p:nvPr/>
        </p:nvGrpSpPr>
        <p:grpSpPr>
          <a:xfrm>
            <a:off x="1264197" y="2872165"/>
            <a:ext cx="5363176" cy="1261884"/>
            <a:chOff x="1264197" y="2926200"/>
            <a:chExt cx="5363176" cy="126188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A3BDA0-59A4-4F8C-98BA-8098A07C2EB9}"/>
                </a:ext>
              </a:extLst>
            </p:cNvPr>
            <p:cNvSpPr txBox="1"/>
            <p:nvPr/>
          </p:nvSpPr>
          <p:spPr>
            <a:xfrm>
              <a:off x="1264197" y="2926200"/>
              <a:ext cx="5363176" cy="126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60000"/>
              <a:r>
                <a:rPr lang="ko-KR" altLang="en-US" sz="1900" b="1" dirty="0" err="1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과자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117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개와 녹차 과자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122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더하면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117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122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239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섞어서 한 상자에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담으면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239÷8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29   7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상자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29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개에 담고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개가 남습니다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128C596-26A1-4E79-AAC8-79DDE11E4335}"/>
                </a:ext>
              </a:extLst>
            </p:cNvPr>
            <p:cNvSpPr/>
            <p:nvPr/>
          </p:nvSpPr>
          <p:spPr>
            <a:xfrm>
              <a:off x="4256590" y="3431115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3" name="Picture 4">
            <a:extLst>
              <a:ext uri="{FF2B5EF4-FFF2-40B4-BE49-F238E27FC236}">
                <a16:creationId xmlns:a16="http://schemas.microsoft.com/office/drawing/2014/main" id="{D8A0F39C-059A-4566-BF6D-7B2BD4083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76" y="3951604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0E943638-C59B-4C2F-8E4E-E668E548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38748"/>
            <a:ext cx="291002" cy="23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78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4047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FA9A5A-0E18-4794-9D88-622CE7B11F68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2335" y="1153622"/>
            <a:chExt cx="2079114" cy="313547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0DFBA2D-7E41-42AA-81C9-38F49B77A250}"/>
                </a:ext>
              </a:extLst>
            </p:cNvPr>
            <p:cNvSpPr/>
            <p:nvPr/>
          </p:nvSpPr>
          <p:spPr>
            <a:xfrm>
              <a:off x="6448275" y="1208327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B73B192-95CA-4D26-8F39-2F73311C199E}"/>
                </a:ext>
              </a:extLst>
            </p:cNvPr>
            <p:cNvSpPr/>
            <p:nvPr/>
          </p:nvSpPr>
          <p:spPr>
            <a:xfrm>
              <a:off x="6722120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03D3512-9BFC-438C-9A0D-27AB23B015F8}"/>
                </a:ext>
              </a:extLst>
            </p:cNvPr>
            <p:cNvSpPr/>
            <p:nvPr/>
          </p:nvSpPr>
          <p:spPr>
            <a:xfrm>
              <a:off x="6998144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B8ED8ACB-470F-4C25-BCEC-C816B4136996}"/>
                </a:ext>
              </a:extLst>
            </p:cNvPr>
            <p:cNvSpPr/>
            <p:nvPr/>
          </p:nvSpPr>
          <p:spPr>
            <a:xfrm>
              <a:off x="7274168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0086F8E-7D7F-4104-9E2E-9F5C0AF5351D}"/>
                </a:ext>
              </a:extLst>
            </p:cNvPr>
            <p:cNvSpPr/>
            <p:nvPr/>
          </p:nvSpPr>
          <p:spPr>
            <a:xfrm>
              <a:off x="7550192" y="1208327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8EB5EA-A682-4CB1-822C-E9D6C55F3289}"/>
                </a:ext>
              </a:extLst>
            </p:cNvPr>
            <p:cNvSpPr txBox="1"/>
            <p:nvPr/>
          </p:nvSpPr>
          <p:spPr>
            <a:xfrm>
              <a:off x="6446096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B1E128-176E-4099-AF65-C705EE6090A5}"/>
                </a:ext>
              </a:extLst>
            </p:cNvPr>
            <p:cNvSpPr txBox="1"/>
            <p:nvPr/>
          </p:nvSpPr>
          <p:spPr>
            <a:xfrm>
              <a:off x="6722120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97DC3A-F21E-4074-A9FE-7159E0F8DC81}"/>
                </a:ext>
              </a:extLst>
            </p:cNvPr>
            <p:cNvSpPr txBox="1"/>
            <p:nvPr/>
          </p:nvSpPr>
          <p:spPr>
            <a:xfrm>
              <a:off x="6995965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0926C8-CD6B-45C5-926E-8E9A51DC22FA}"/>
                </a:ext>
              </a:extLst>
            </p:cNvPr>
            <p:cNvSpPr txBox="1"/>
            <p:nvPr/>
          </p:nvSpPr>
          <p:spPr>
            <a:xfrm>
              <a:off x="7274167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F1DF04-4338-4809-9F31-7AE20461BF45}"/>
                </a:ext>
              </a:extLst>
            </p:cNvPr>
            <p:cNvSpPr txBox="1"/>
            <p:nvPr/>
          </p:nvSpPr>
          <p:spPr>
            <a:xfrm>
              <a:off x="7550190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B81E71-376D-4055-BB03-FE009B024865}"/>
                </a:ext>
              </a:extLst>
            </p:cNvPr>
            <p:cNvGrpSpPr/>
            <p:nvPr/>
          </p:nvGrpSpPr>
          <p:grpSpPr>
            <a:xfrm>
              <a:off x="5712335" y="1153622"/>
              <a:ext cx="729605" cy="313547"/>
              <a:chOff x="5354413" y="-662792"/>
              <a:chExt cx="729605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B84BAB81-CF14-4811-92AF-5A09AD8587F3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0AF0F6-C672-4868-9385-AC120ECCF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4" name="Picture 4">
            <a:extLst>
              <a:ext uri="{FF2B5EF4-FFF2-40B4-BE49-F238E27FC236}">
                <a16:creationId xmlns:a16="http://schemas.microsoft.com/office/drawing/2014/main" id="{FEA085D5-C63D-4FF9-98A7-6F66548F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4" y="453395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id="{6205FAA0-8758-4BBD-AA61-E677BF84859D}"/>
              </a:ext>
            </a:extLst>
          </p:cNvPr>
          <p:cNvSpPr txBox="1"/>
          <p:nvPr/>
        </p:nvSpPr>
        <p:spPr>
          <a:xfrm>
            <a:off x="1223280" y="4526847"/>
            <a:ext cx="55809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      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1F5C0C-21BB-4555-9E6D-6BDC7914353D}"/>
              </a:ext>
            </a:extLst>
          </p:cNvPr>
          <p:cNvSpPr txBox="1"/>
          <p:nvPr/>
        </p:nvSpPr>
        <p:spPr>
          <a:xfrm>
            <a:off x="1906522" y="4529293"/>
            <a:ext cx="47119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898BBDA8-3AF3-4965-9E4F-08B78B0B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16" y="3981536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96EAAFC-99A3-4B53-A34E-E4BDF9D33A4F}"/>
              </a:ext>
            </a:extLst>
          </p:cNvPr>
          <p:cNvSpPr txBox="1"/>
          <p:nvPr/>
        </p:nvSpPr>
        <p:spPr>
          <a:xfrm>
            <a:off x="4470630" y="4529293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D266EFBC-B3CA-4947-8E06-275EFBD7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924" y="3981536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E2AA2F54-F094-4014-A05A-DF5D7E31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9" y="3131961"/>
            <a:ext cx="586541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6901E89-6A54-45DC-B6D2-CDE17CDBCCA7}"/>
              </a:ext>
            </a:extLst>
          </p:cNvPr>
          <p:cNvGrpSpPr/>
          <p:nvPr/>
        </p:nvGrpSpPr>
        <p:grpSpPr>
          <a:xfrm>
            <a:off x="1264197" y="3125505"/>
            <a:ext cx="5363176" cy="1261884"/>
            <a:chOff x="1264197" y="2926200"/>
            <a:chExt cx="5363176" cy="126188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A589C83-85CE-48BF-AC76-7D8D3279EF58}"/>
                </a:ext>
              </a:extLst>
            </p:cNvPr>
            <p:cNvSpPr txBox="1"/>
            <p:nvPr/>
          </p:nvSpPr>
          <p:spPr>
            <a:xfrm>
              <a:off x="1264197" y="2926200"/>
              <a:ext cx="5363176" cy="126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16000"/>
              <a:r>
                <a:rPr lang="ko-KR" altLang="en-US" sz="1900" b="1" dirty="0" err="1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과자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128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개와 녹차 과자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134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더하면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128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134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262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섞어서 한 상자에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담으면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262÷8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32   6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상자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개에 담고 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개가 남습니다</a:t>
              </a:r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9E691-AA75-4DBD-B093-B7703E434BB0}"/>
                </a:ext>
              </a:extLst>
            </p:cNvPr>
            <p:cNvSpPr/>
            <p:nvPr/>
          </p:nvSpPr>
          <p:spPr>
            <a:xfrm>
              <a:off x="3349677" y="3443439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2" name="Picture 4">
            <a:extLst>
              <a:ext uri="{FF2B5EF4-FFF2-40B4-BE49-F238E27FC236}">
                <a16:creationId xmlns:a16="http://schemas.microsoft.com/office/drawing/2014/main" id="{95AE99CC-5D80-4C90-9355-66EFE92F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76" y="4204944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4D0FE37B-84B9-4BF9-994E-104247787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192088"/>
            <a:ext cx="291002" cy="23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8F8093-2F82-44DD-9916-F096E10EE619}"/>
              </a:ext>
            </a:extLst>
          </p:cNvPr>
          <p:cNvGrpSpPr/>
          <p:nvPr/>
        </p:nvGrpSpPr>
        <p:grpSpPr>
          <a:xfrm>
            <a:off x="253675" y="2957397"/>
            <a:ext cx="6444716" cy="2233471"/>
            <a:chOff x="287524" y="2967811"/>
            <a:chExt cx="6444716" cy="223347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0E27F4-AC51-4AD8-B574-85007FED73DD}"/>
                </a:ext>
              </a:extLst>
            </p:cNvPr>
            <p:cNvSpPr/>
            <p:nvPr/>
          </p:nvSpPr>
          <p:spPr>
            <a:xfrm>
              <a:off x="287524" y="3130064"/>
              <a:ext cx="6444716" cy="1883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0" name="모서리가 둥근 직사각형 29">
              <a:extLst>
                <a:ext uri="{FF2B5EF4-FFF2-40B4-BE49-F238E27FC236}">
                  <a16:creationId xmlns:a16="http://schemas.microsoft.com/office/drawing/2014/main" id="{7782B76B-11CE-458D-8050-CA1144A63F3A}"/>
                </a:ext>
              </a:extLst>
            </p:cNvPr>
            <p:cNvSpPr/>
            <p:nvPr/>
          </p:nvSpPr>
          <p:spPr>
            <a:xfrm>
              <a:off x="397082" y="296781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7AED7F6B-ED05-44D2-981D-92D0CFAE0B2B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8FC1F0A-838B-43F7-B737-D2303DF0D8EB}"/>
              </a:ext>
            </a:extLst>
          </p:cNvPr>
          <p:cNvGrpSpPr/>
          <p:nvPr/>
        </p:nvGrpSpPr>
        <p:grpSpPr>
          <a:xfrm>
            <a:off x="4971437" y="3113086"/>
            <a:ext cx="1368152" cy="1791819"/>
            <a:chOff x="468963" y="3046879"/>
            <a:chExt cx="1368152" cy="1791819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A1B4BF2-74B3-44A1-8110-D7174C0270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603587-FE91-4B03-B0F4-15EB59FB2F7C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2 6 2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5495AD-F85F-4144-BCAD-D4FDC8A79F2E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FCCE53-FAE1-4140-8836-C81B85B92ADB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41F847F-D698-4B4E-8ED4-C970EB8C29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A6229CA-7217-4DD0-910E-4E7266DCF8A1}"/>
                </a:ext>
              </a:extLst>
            </p:cNvPr>
            <p:cNvSpPr txBox="1"/>
            <p:nvPr/>
          </p:nvSpPr>
          <p:spPr>
            <a:xfrm>
              <a:off x="870254" y="3593902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DDF34D1-D2B4-4FF1-9F73-0C02DF2CC12D}"/>
                </a:ext>
              </a:extLst>
            </p:cNvPr>
            <p:cNvSpPr txBox="1"/>
            <p:nvPr/>
          </p:nvSpPr>
          <p:spPr>
            <a:xfrm>
              <a:off x="1125507" y="3877651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EB28130-7A49-43A4-8F5F-EBABC4980C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52836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834DF4-05BC-4647-BC35-5C5C61B0B5BB}"/>
                </a:ext>
              </a:extLst>
            </p:cNvPr>
            <p:cNvSpPr txBox="1"/>
            <p:nvPr/>
          </p:nvSpPr>
          <p:spPr>
            <a:xfrm>
              <a:off x="1387065" y="4424674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5E5AF2-0798-443D-B1FC-FF4EE480A4EF}"/>
                </a:ext>
              </a:extLst>
            </p:cNvPr>
            <p:cNvSpPr txBox="1"/>
            <p:nvPr/>
          </p:nvSpPr>
          <p:spPr>
            <a:xfrm>
              <a:off x="1125507" y="4140925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191A58F-F339-474E-B140-4A67753ED890}"/>
                </a:ext>
              </a:extLst>
            </p:cNvPr>
            <p:cNvSpPr txBox="1"/>
            <p:nvPr/>
          </p:nvSpPr>
          <p:spPr>
            <a:xfrm>
              <a:off x="1146863" y="3046879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9030594-8A11-43C5-AD14-FE4A8429DA13}"/>
              </a:ext>
            </a:extLst>
          </p:cNvPr>
          <p:cNvGrpSpPr/>
          <p:nvPr/>
        </p:nvGrpSpPr>
        <p:grpSpPr>
          <a:xfrm>
            <a:off x="535939" y="3349304"/>
            <a:ext cx="4448854" cy="1569660"/>
            <a:chOff x="499134" y="3560772"/>
            <a:chExt cx="4448854" cy="156966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5D4C46C-4B78-4629-91E3-07D9C5DD0672}"/>
                </a:ext>
              </a:extLst>
            </p:cNvPr>
            <p:cNvSpPr txBox="1"/>
            <p:nvPr/>
          </p:nvSpPr>
          <p:spPr>
            <a:xfrm>
              <a:off x="499134" y="3560772"/>
              <a:ext cx="4448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err="1">
                  <a:solidFill>
                    <a:prstClr val="black"/>
                  </a:solidFill>
                  <a:latin typeface="맑은 고딕"/>
                  <a:ea typeface="맑은 고딕"/>
                </a:rPr>
                <a:t>초코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 과자가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128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,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 녹차 과자가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134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 있으므로 과자는 모두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128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＋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134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262(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</a:t>
              </a:r>
              <a:r>
                <a:rPr lang="en-US" altLang="ko-KR" sz="16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) </a:t>
              </a:r>
              <a:r>
                <a:rPr lang="ko-KR" altLang="en-US" sz="16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있습니다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 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섞어서 한 상자에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8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개씩 담으면</a:t>
              </a:r>
              <a:endParaRPr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262÷8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32   6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입니다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따라서 과자는 상자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32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개에 담을 수 있고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, 6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개가 남습니다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3" name="TextBox 43">
              <a:extLst>
                <a:ext uri="{FF2B5EF4-FFF2-40B4-BE49-F238E27FC236}">
                  <a16:creationId xmlns:a16="http://schemas.microsoft.com/office/drawing/2014/main" id="{02A781C9-B05C-442D-89F8-710EE2DEB296}"/>
                </a:ext>
              </a:extLst>
            </p:cNvPr>
            <p:cNvSpPr txBox="1"/>
            <p:nvPr/>
          </p:nvSpPr>
          <p:spPr>
            <a:xfrm>
              <a:off x="1555546" y="4240412"/>
              <a:ext cx="37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…</a:t>
              </a:r>
            </a:p>
          </p:txBody>
        </p:sp>
      </p:grpSp>
      <p:sp>
        <p:nvSpPr>
          <p:cNvPr id="104" name="직사각형 21">
            <a:extLst>
              <a:ext uri="{FF2B5EF4-FFF2-40B4-BE49-F238E27FC236}">
                <a16:creationId xmlns:a16="http://schemas.microsoft.com/office/drawing/2014/main" id="{B2818B9C-92DA-478E-944A-EADD3E6E6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id="{2F71EBFB-9F72-4E0F-B6D3-3710D0D21FF7}"/>
              </a:ext>
            </a:extLst>
          </p:cNvPr>
          <p:cNvSpPr txBox="1"/>
          <p:nvPr/>
        </p:nvSpPr>
        <p:spPr>
          <a:xfrm>
            <a:off x="642088" y="1586271"/>
            <a:ext cx="625110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초코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과자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개와 녹차 과자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종류의 과자를 섞어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담으면 과자는 상자 몇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남는지 구하는 풀이 과정을 쓰고 답을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7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F0F8BF5-852A-4AFA-B712-0EC92715F39D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01802" y="-281576"/>
            <a:chExt cx="2089647" cy="31354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AD5D9B0-410F-4DB2-9042-9B3973E56651}"/>
                </a:ext>
              </a:extLst>
            </p:cNvPr>
            <p:cNvGrpSpPr/>
            <p:nvPr/>
          </p:nvGrpSpPr>
          <p:grpSpPr>
            <a:xfrm>
              <a:off x="5701802" y="-281576"/>
              <a:ext cx="742116" cy="313547"/>
              <a:chOff x="5701802" y="-281576"/>
              <a:chExt cx="742116" cy="313547"/>
            </a:xfrm>
          </p:grpSpPr>
          <p:sp>
            <p:nvSpPr>
              <p:cNvPr id="73" name="순서도: 대체 처리 72">
                <a:extLst>
                  <a:ext uri="{FF2B5EF4-FFF2-40B4-BE49-F238E27FC236}">
                    <a16:creationId xmlns:a16="http://schemas.microsoft.com/office/drawing/2014/main" id="{6DC66360-DC70-4F76-9DC9-B41958F03DB6}"/>
                  </a:ext>
                </a:extLst>
              </p:cNvPr>
              <p:cNvSpPr/>
              <p:nvPr/>
            </p:nvSpPr>
            <p:spPr>
              <a:xfrm>
                <a:off x="5736568" y="-230235"/>
                <a:ext cx="67911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2EDB96-1CF6-4F1F-8B6C-F63EC6DC6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1802" y="-281576"/>
                <a:ext cx="74211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3B81C1A1-3227-406B-8655-C5E381A4AA8C}"/>
                </a:ext>
              </a:extLst>
            </p:cNvPr>
            <p:cNvSpPr/>
            <p:nvPr/>
          </p:nvSpPr>
          <p:spPr>
            <a:xfrm>
              <a:off x="6448275" y="-229134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6FD3E4-9DB2-45FF-B7D1-A0E849474069}"/>
                </a:ext>
              </a:extLst>
            </p:cNvPr>
            <p:cNvSpPr txBox="1"/>
            <p:nvPr/>
          </p:nvSpPr>
          <p:spPr>
            <a:xfrm>
              <a:off x="6446096" y="-23728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3A1C7E2-81B5-42B3-92BD-BDC307E5D85C}"/>
                </a:ext>
              </a:extLst>
            </p:cNvPr>
            <p:cNvSpPr/>
            <p:nvPr/>
          </p:nvSpPr>
          <p:spPr>
            <a:xfrm>
              <a:off x="6722120" y="-22714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6E5E3036-305D-42ED-BFD7-12896B63119A}"/>
                </a:ext>
              </a:extLst>
            </p:cNvPr>
            <p:cNvSpPr/>
            <p:nvPr/>
          </p:nvSpPr>
          <p:spPr>
            <a:xfrm>
              <a:off x="6998144" y="-22714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B9FDA0F9-4BDE-40BD-B2E0-282BC32FC994}"/>
                </a:ext>
              </a:extLst>
            </p:cNvPr>
            <p:cNvSpPr/>
            <p:nvPr/>
          </p:nvSpPr>
          <p:spPr>
            <a:xfrm>
              <a:off x="7274168" y="-22714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EE0E90-21C8-4C82-B65C-0EFE9E139B61}"/>
                </a:ext>
              </a:extLst>
            </p:cNvPr>
            <p:cNvSpPr txBox="1"/>
            <p:nvPr/>
          </p:nvSpPr>
          <p:spPr>
            <a:xfrm>
              <a:off x="6722120" y="-235298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1D5D15-A00D-4714-9BF4-C80CED056AD5}"/>
                </a:ext>
              </a:extLst>
            </p:cNvPr>
            <p:cNvSpPr txBox="1"/>
            <p:nvPr/>
          </p:nvSpPr>
          <p:spPr>
            <a:xfrm>
              <a:off x="6995965" y="-235298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C9F6CB-FC10-4163-832A-5A0877601F02}"/>
                </a:ext>
              </a:extLst>
            </p:cNvPr>
            <p:cNvSpPr txBox="1"/>
            <p:nvPr/>
          </p:nvSpPr>
          <p:spPr>
            <a:xfrm>
              <a:off x="7274167" y="-235298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9A331132-C859-4FCD-BC5E-C68B73599FB6}"/>
                </a:ext>
              </a:extLst>
            </p:cNvPr>
            <p:cNvSpPr/>
            <p:nvPr/>
          </p:nvSpPr>
          <p:spPr>
            <a:xfrm>
              <a:off x="7550192" y="-224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80349B-0467-4CC5-9421-5D1870423070}"/>
                </a:ext>
              </a:extLst>
            </p:cNvPr>
            <p:cNvSpPr txBox="1"/>
            <p:nvPr/>
          </p:nvSpPr>
          <p:spPr>
            <a:xfrm>
              <a:off x="7550190" y="-2303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D61B992-FE57-4927-A4CB-6A6CD734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12" y="2178303"/>
            <a:ext cx="6758694" cy="3039821"/>
          </a:xfrm>
          <a:prstGeom prst="rect">
            <a:avLst/>
          </a:prstGeom>
        </p:spPr>
      </p:pic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0258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\lesson02\ops\ms_lesson02\images\ms_32_2_09_01_01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87" name="타원 86"/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FD9266-D577-4F70-A278-88F679C84751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24105"/>
            <a:chExt cx="2080125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6308623D-3180-4581-8574-9A95F37074E8}"/>
                </a:ext>
              </a:extLst>
            </p:cNvPr>
            <p:cNvSpPr/>
            <p:nvPr/>
          </p:nvSpPr>
          <p:spPr>
            <a:xfrm>
              <a:off x="6448275" y="7774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EB7471-1E43-44B0-B615-AE857D296322}"/>
                </a:ext>
              </a:extLst>
            </p:cNvPr>
            <p:cNvSpPr/>
            <p:nvPr/>
          </p:nvSpPr>
          <p:spPr>
            <a:xfrm>
              <a:off x="6722120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4E2650B9-F455-41A4-8942-07BBE30768FE}"/>
                </a:ext>
              </a:extLst>
            </p:cNvPr>
            <p:cNvSpPr/>
            <p:nvPr/>
          </p:nvSpPr>
          <p:spPr>
            <a:xfrm>
              <a:off x="6998144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023ECFFE-587D-4F41-A7E4-DB36A3F99A94}"/>
                </a:ext>
              </a:extLst>
            </p:cNvPr>
            <p:cNvSpPr/>
            <p:nvPr/>
          </p:nvSpPr>
          <p:spPr>
            <a:xfrm>
              <a:off x="7274168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4595FEF-01FA-4BDC-9E95-B922A7F33750}"/>
                </a:ext>
              </a:extLst>
            </p:cNvPr>
            <p:cNvSpPr/>
            <p:nvPr/>
          </p:nvSpPr>
          <p:spPr>
            <a:xfrm>
              <a:off x="7550192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43A05A-359F-4DB6-97F2-5F028886825E}"/>
                </a:ext>
              </a:extLst>
            </p:cNvPr>
            <p:cNvSpPr txBox="1"/>
            <p:nvPr/>
          </p:nvSpPr>
          <p:spPr>
            <a:xfrm>
              <a:off x="6446096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9565FB-D95C-4141-B498-A9B371BA9E89}"/>
                </a:ext>
              </a:extLst>
            </p:cNvPr>
            <p:cNvSpPr txBox="1"/>
            <p:nvPr/>
          </p:nvSpPr>
          <p:spPr>
            <a:xfrm>
              <a:off x="672212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B37BE6-6FB3-4AC5-87DD-5569C47AFCC7}"/>
                </a:ext>
              </a:extLst>
            </p:cNvPr>
            <p:cNvSpPr txBox="1"/>
            <p:nvPr/>
          </p:nvSpPr>
          <p:spPr>
            <a:xfrm>
              <a:off x="6995965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4990BE-FB8A-4904-9122-BB28CB863602}"/>
                </a:ext>
              </a:extLst>
            </p:cNvPr>
            <p:cNvSpPr txBox="1"/>
            <p:nvPr/>
          </p:nvSpPr>
          <p:spPr>
            <a:xfrm>
              <a:off x="7274167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61C28C-7E0C-442C-8842-7AFF43622A23}"/>
                </a:ext>
              </a:extLst>
            </p:cNvPr>
            <p:cNvSpPr txBox="1"/>
            <p:nvPr/>
          </p:nvSpPr>
          <p:spPr>
            <a:xfrm>
              <a:off x="755019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B49FC20-56A9-41E6-9DA7-6680D0C9DDB5}"/>
                </a:ext>
              </a:extLst>
            </p:cNvPr>
            <p:cNvGrpSpPr/>
            <p:nvPr/>
          </p:nvGrpSpPr>
          <p:grpSpPr>
            <a:xfrm>
              <a:off x="5711324" y="24105"/>
              <a:ext cx="729605" cy="313547"/>
              <a:chOff x="5354413" y="-662792"/>
              <a:chExt cx="729605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ABFDAC95-2BE2-4E79-9BAC-98AEADE0C856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C52283-6EC8-424A-B713-20C74AF96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7B792F13-E326-408C-A14D-F9B796C278ED}"/>
              </a:ext>
            </a:extLst>
          </p:cNvPr>
          <p:cNvSpPr txBox="1"/>
          <p:nvPr/>
        </p:nvSpPr>
        <p:spPr>
          <a:xfrm>
            <a:off x="835534" y="3243961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413÷3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D4C5196-2BD7-4AFE-A40C-AF163F8B2662}"/>
              </a:ext>
            </a:extLst>
          </p:cNvPr>
          <p:cNvSpPr txBox="1"/>
          <p:nvPr/>
        </p:nvSpPr>
        <p:spPr>
          <a:xfrm>
            <a:off x="4120737" y="3256208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705÷6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EE03CC-3E5D-4E84-9C27-F6E72C61025B}"/>
              </a:ext>
            </a:extLst>
          </p:cNvPr>
          <p:cNvGrpSpPr/>
          <p:nvPr/>
        </p:nvGrpSpPr>
        <p:grpSpPr>
          <a:xfrm>
            <a:off x="1877660" y="3206627"/>
            <a:ext cx="1007812" cy="445909"/>
            <a:chOff x="1734649" y="2565550"/>
            <a:chExt cx="1007812" cy="445909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7C71D07-0CBE-442C-8974-3F63CB6ADA18}"/>
                </a:ext>
              </a:extLst>
            </p:cNvPr>
            <p:cNvSpPr txBox="1"/>
            <p:nvPr/>
          </p:nvSpPr>
          <p:spPr>
            <a:xfrm>
              <a:off x="1734649" y="2626738"/>
              <a:ext cx="1007812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137   2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06C52D-BCCD-4026-9C42-71FEF350589F}"/>
                </a:ext>
              </a:extLst>
            </p:cNvPr>
            <p:cNvSpPr/>
            <p:nvPr/>
          </p:nvSpPr>
          <p:spPr>
            <a:xfrm>
              <a:off x="2172928" y="2565550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95" name="Picture 4">
            <a:extLst>
              <a:ext uri="{FF2B5EF4-FFF2-40B4-BE49-F238E27FC236}">
                <a16:creationId xmlns:a16="http://schemas.microsoft.com/office/drawing/2014/main" id="{EB95C09C-9812-4852-BBDF-D58CCCC7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66" y="3068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B2FDA5E2-AF21-4069-821F-68615E87F09A}"/>
              </a:ext>
            </a:extLst>
          </p:cNvPr>
          <p:cNvGrpSpPr/>
          <p:nvPr/>
        </p:nvGrpSpPr>
        <p:grpSpPr>
          <a:xfrm>
            <a:off x="5162863" y="3210193"/>
            <a:ext cx="1007812" cy="445909"/>
            <a:chOff x="1734649" y="2565550"/>
            <a:chExt cx="1007812" cy="44590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8B889A0-892D-48D1-B711-41DCA408619B}"/>
                </a:ext>
              </a:extLst>
            </p:cNvPr>
            <p:cNvSpPr txBox="1"/>
            <p:nvPr/>
          </p:nvSpPr>
          <p:spPr>
            <a:xfrm>
              <a:off x="1734649" y="2626738"/>
              <a:ext cx="1007812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117   3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B17E03A-5848-49AA-82A4-D84201ADF902}"/>
                </a:ext>
              </a:extLst>
            </p:cNvPr>
            <p:cNvSpPr/>
            <p:nvPr/>
          </p:nvSpPr>
          <p:spPr>
            <a:xfrm>
              <a:off x="2172928" y="2565550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0" name="Picture 4">
            <a:extLst>
              <a:ext uri="{FF2B5EF4-FFF2-40B4-BE49-F238E27FC236}">
                <a16:creationId xmlns:a16="http://schemas.microsoft.com/office/drawing/2014/main" id="{CC1704A3-1B6A-4AD5-B88F-086A8ADA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69" y="30725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2240376" y="52771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697777" y="5273482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FD9266-D577-4F70-A278-88F679C84751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24105"/>
            <a:chExt cx="2080125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6308623D-3180-4581-8574-9A95F37074E8}"/>
                </a:ext>
              </a:extLst>
            </p:cNvPr>
            <p:cNvSpPr/>
            <p:nvPr/>
          </p:nvSpPr>
          <p:spPr>
            <a:xfrm>
              <a:off x="6448275" y="7774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EB7471-1E43-44B0-B615-AE857D296322}"/>
                </a:ext>
              </a:extLst>
            </p:cNvPr>
            <p:cNvSpPr/>
            <p:nvPr/>
          </p:nvSpPr>
          <p:spPr>
            <a:xfrm>
              <a:off x="6722120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4E2650B9-F455-41A4-8942-07BBE30768FE}"/>
                </a:ext>
              </a:extLst>
            </p:cNvPr>
            <p:cNvSpPr/>
            <p:nvPr/>
          </p:nvSpPr>
          <p:spPr>
            <a:xfrm>
              <a:off x="6998144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023ECFFE-587D-4F41-A7E4-DB36A3F99A94}"/>
                </a:ext>
              </a:extLst>
            </p:cNvPr>
            <p:cNvSpPr/>
            <p:nvPr/>
          </p:nvSpPr>
          <p:spPr>
            <a:xfrm>
              <a:off x="7274168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4595FEF-01FA-4BDC-9E95-B922A7F33750}"/>
                </a:ext>
              </a:extLst>
            </p:cNvPr>
            <p:cNvSpPr/>
            <p:nvPr/>
          </p:nvSpPr>
          <p:spPr>
            <a:xfrm>
              <a:off x="7550192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43A05A-359F-4DB6-97F2-5F028886825E}"/>
                </a:ext>
              </a:extLst>
            </p:cNvPr>
            <p:cNvSpPr txBox="1"/>
            <p:nvPr/>
          </p:nvSpPr>
          <p:spPr>
            <a:xfrm>
              <a:off x="6446096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9565FB-D95C-4141-B498-A9B371BA9E89}"/>
                </a:ext>
              </a:extLst>
            </p:cNvPr>
            <p:cNvSpPr txBox="1"/>
            <p:nvPr/>
          </p:nvSpPr>
          <p:spPr>
            <a:xfrm>
              <a:off x="672212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B37BE6-6FB3-4AC5-87DD-5569C47AFCC7}"/>
                </a:ext>
              </a:extLst>
            </p:cNvPr>
            <p:cNvSpPr txBox="1"/>
            <p:nvPr/>
          </p:nvSpPr>
          <p:spPr>
            <a:xfrm>
              <a:off x="6995965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4990BE-FB8A-4904-9122-BB28CB863602}"/>
                </a:ext>
              </a:extLst>
            </p:cNvPr>
            <p:cNvSpPr txBox="1"/>
            <p:nvPr/>
          </p:nvSpPr>
          <p:spPr>
            <a:xfrm>
              <a:off x="7274167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61C28C-7E0C-442C-8842-7AFF43622A23}"/>
                </a:ext>
              </a:extLst>
            </p:cNvPr>
            <p:cNvSpPr txBox="1"/>
            <p:nvPr/>
          </p:nvSpPr>
          <p:spPr>
            <a:xfrm>
              <a:off x="755019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B49FC20-56A9-41E6-9DA7-6680D0C9DDB5}"/>
                </a:ext>
              </a:extLst>
            </p:cNvPr>
            <p:cNvGrpSpPr/>
            <p:nvPr/>
          </p:nvGrpSpPr>
          <p:grpSpPr>
            <a:xfrm>
              <a:off x="5711324" y="24105"/>
              <a:ext cx="729605" cy="313547"/>
              <a:chOff x="5354413" y="-662792"/>
              <a:chExt cx="729605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ABFDAC95-2BE2-4E79-9BAC-98AEADE0C856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C52283-6EC8-424A-B713-20C74AF96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7B792F13-E326-408C-A14D-F9B796C278ED}"/>
              </a:ext>
            </a:extLst>
          </p:cNvPr>
          <p:cNvSpPr txBox="1"/>
          <p:nvPr/>
        </p:nvSpPr>
        <p:spPr>
          <a:xfrm>
            <a:off x="835534" y="3243961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413÷3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D4C5196-2BD7-4AFE-A40C-AF163F8B2662}"/>
              </a:ext>
            </a:extLst>
          </p:cNvPr>
          <p:cNvSpPr txBox="1"/>
          <p:nvPr/>
        </p:nvSpPr>
        <p:spPr>
          <a:xfrm>
            <a:off x="4120737" y="3256208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705÷6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EE03CC-3E5D-4E84-9C27-F6E72C61025B}"/>
              </a:ext>
            </a:extLst>
          </p:cNvPr>
          <p:cNvGrpSpPr/>
          <p:nvPr/>
        </p:nvGrpSpPr>
        <p:grpSpPr>
          <a:xfrm>
            <a:off x="1877660" y="3206627"/>
            <a:ext cx="1007812" cy="445909"/>
            <a:chOff x="1734649" y="2565550"/>
            <a:chExt cx="1007812" cy="445909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7C71D07-0CBE-442C-8974-3F63CB6ADA18}"/>
                </a:ext>
              </a:extLst>
            </p:cNvPr>
            <p:cNvSpPr txBox="1"/>
            <p:nvPr/>
          </p:nvSpPr>
          <p:spPr>
            <a:xfrm>
              <a:off x="1734649" y="2626738"/>
              <a:ext cx="1007812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137   2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06C52D-BCCD-4026-9C42-71FEF350589F}"/>
                </a:ext>
              </a:extLst>
            </p:cNvPr>
            <p:cNvSpPr/>
            <p:nvPr/>
          </p:nvSpPr>
          <p:spPr>
            <a:xfrm>
              <a:off x="2172928" y="2565550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95" name="Picture 4">
            <a:extLst>
              <a:ext uri="{FF2B5EF4-FFF2-40B4-BE49-F238E27FC236}">
                <a16:creationId xmlns:a16="http://schemas.microsoft.com/office/drawing/2014/main" id="{EB95C09C-9812-4852-BBDF-D58CCCC7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66" y="3068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B2FDA5E2-AF21-4069-821F-68615E87F09A}"/>
              </a:ext>
            </a:extLst>
          </p:cNvPr>
          <p:cNvGrpSpPr/>
          <p:nvPr/>
        </p:nvGrpSpPr>
        <p:grpSpPr>
          <a:xfrm>
            <a:off x="5162863" y="3210193"/>
            <a:ext cx="1007812" cy="445909"/>
            <a:chOff x="1734649" y="2565550"/>
            <a:chExt cx="1007812" cy="44590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8B889A0-892D-48D1-B711-41DCA408619B}"/>
                </a:ext>
              </a:extLst>
            </p:cNvPr>
            <p:cNvSpPr txBox="1"/>
            <p:nvPr/>
          </p:nvSpPr>
          <p:spPr>
            <a:xfrm>
              <a:off x="1734649" y="2626738"/>
              <a:ext cx="1007812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117   3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B17E03A-5848-49AA-82A4-D84201ADF902}"/>
                </a:ext>
              </a:extLst>
            </p:cNvPr>
            <p:cNvSpPr/>
            <p:nvPr/>
          </p:nvSpPr>
          <p:spPr>
            <a:xfrm>
              <a:off x="2172928" y="2565550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0" name="Picture 4">
            <a:extLst>
              <a:ext uri="{FF2B5EF4-FFF2-40B4-BE49-F238E27FC236}">
                <a16:creationId xmlns:a16="http://schemas.microsoft.com/office/drawing/2014/main" id="{CC1704A3-1B6A-4AD5-B88F-086A8ADA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69" y="30725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2697777" y="5273482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7EA595-33A2-4AA2-8ED1-30154E1D9926}"/>
              </a:ext>
            </a:extLst>
          </p:cNvPr>
          <p:cNvGrpSpPr/>
          <p:nvPr/>
        </p:nvGrpSpPr>
        <p:grpSpPr>
          <a:xfrm>
            <a:off x="287524" y="2733209"/>
            <a:ext cx="6444716" cy="2468073"/>
            <a:chOff x="287524" y="2733209"/>
            <a:chExt cx="6444716" cy="246807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DF86953-6D60-44E7-9D9A-F9E05FF56427}"/>
                </a:ext>
              </a:extLst>
            </p:cNvPr>
            <p:cNvSpPr/>
            <p:nvPr/>
          </p:nvSpPr>
          <p:spPr>
            <a:xfrm>
              <a:off x="287524" y="2876898"/>
              <a:ext cx="6444716" cy="21362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3C118C32-90C2-44CF-B8B2-94371F1E4B90}"/>
                </a:ext>
              </a:extLst>
            </p:cNvPr>
            <p:cNvSpPr/>
            <p:nvPr/>
          </p:nvSpPr>
          <p:spPr>
            <a:xfrm>
              <a:off x="397082" y="273320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60AF5DF9-E480-425D-B17E-EA7C017391B1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876E7175-A6C1-439D-AA1D-74629ED0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95AC8F3-4B69-4F72-9D08-EC0A9519247C}"/>
              </a:ext>
            </a:extLst>
          </p:cNvPr>
          <p:cNvGrpSpPr/>
          <p:nvPr/>
        </p:nvGrpSpPr>
        <p:grpSpPr>
          <a:xfrm>
            <a:off x="1727684" y="2848075"/>
            <a:ext cx="1368152" cy="2158327"/>
            <a:chOff x="1434529" y="2848075"/>
            <a:chExt cx="1368152" cy="2158327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D6CAF4F-57C5-43DC-AA6F-B8D26DC227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FCA103-59DF-45D5-8963-51E89CE17C7B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4 1 3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70B578-18D6-4237-B51E-BAF148AB4405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57FFB0B-9A95-42F3-BD64-FE83FB544281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8C332CE-D058-44A6-8FCF-986274424E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DB5599A-A798-4561-A049-93A692D2A5CD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DC5303-DD1E-4A86-8BE6-5284A851613E}"/>
                </a:ext>
              </a:extLst>
            </p:cNvPr>
            <p:cNvSpPr txBox="1"/>
            <p:nvPr/>
          </p:nvSpPr>
          <p:spPr>
            <a:xfrm>
              <a:off x="1835820" y="3630735"/>
              <a:ext cx="5961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92C0421-E163-4674-BA02-7F248B5975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F8C17F-DC43-45F6-98CF-78F0B428DAFD}"/>
                </a:ext>
              </a:extLst>
            </p:cNvPr>
            <p:cNvSpPr txBox="1"/>
            <p:nvPr/>
          </p:nvSpPr>
          <p:spPr>
            <a:xfrm>
              <a:off x="2101470" y="4131160"/>
              <a:ext cx="64529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222D03-C31A-4E20-9C17-E47C9843CFE4}"/>
                </a:ext>
              </a:extLst>
            </p:cNvPr>
            <p:cNvSpPr txBox="1"/>
            <p:nvPr/>
          </p:nvSpPr>
          <p:spPr>
            <a:xfrm>
              <a:off x="2092768" y="3860668"/>
              <a:ext cx="33920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567B69B-8756-464F-A1E9-6DEFF67BB730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797399-219E-451D-B039-9ED8FA5E7E74}"/>
                </a:ext>
              </a:extLst>
            </p:cNvPr>
            <p:cNvSpPr txBox="1"/>
            <p:nvPr/>
          </p:nvSpPr>
          <p:spPr>
            <a:xfrm>
              <a:off x="2101470" y="4354873"/>
              <a:ext cx="645292" cy="41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60D5A3E-D367-4905-A1F8-5DAC37E204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71777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821DA1A-86A9-4817-8E1B-70D7AF0736E6}"/>
                </a:ext>
              </a:extLst>
            </p:cNvPr>
            <p:cNvSpPr txBox="1"/>
            <p:nvPr/>
          </p:nvSpPr>
          <p:spPr>
            <a:xfrm>
              <a:off x="2366286" y="4592378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62CEE92-4F70-484A-876B-84A28E6996F2}"/>
              </a:ext>
            </a:extLst>
          </p:cNvPr>
          <p:cNvGrpSpPr/>
          <p:nvPr/>
        </p:nvGrpSpPr>
        <p:grpSpPr>
          <a:xfrm>
            <a:off x="3995936" y="3105502"/>
            <a:ext cx="1368152" cy="1914230"/>
            <a:chOff x="468963" y="3278988"/>
            <a:chExt cx="1368152" cy="1914230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C167F78-62EE-4631-9FF9-8DABC4D2FD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7F31529-147D-41E5-869C-6D129C001F0B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7 0 5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03F8EE-4903-459B-8E0F-873CDF0E2271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82DC16F-560E-47C2-9DC1-178C0A1FD99E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875A6B8-3426-41FA-8BDF-8D2BF24A95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D654E88-1386-4C97-8817-1121E79B29CF}"/>
                </a:ext>
              </a:extLst>
            </p:cNvPr>
            <p:cNvSpPr txBox="1"/>
            <p:nvPr/>
          </p:nvSpPr>
          <p:spPr>
            <a:xfrm>
              <a:off x="870254" y="3593902"/>
              <a:ext cx="26366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5B4433-27D4-4288-83B9-756F6697B4EC}"/>
                </a:ext>
              </a:extLst>
            </p:cNvPr>
            <p:cNvSpPr txBox="1"/>
            <p:nvPr/>
          </p:nvSpPr>
          <p:spPr>
            <a:xfrm>
              <a:off x="868747" y="3839544"/>
              <a:ext cx="59718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F776E89-60E2-4D17-8055-6DA9CD4273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394574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6E18578-0D0D-41B2-B435-589F335C66A9}"/>
                </a:ext>
              </a:extLst>
            </p:cNvPr>
            <p:cNvSpPr txBox="1"/>
            <p:nvPr/>
          </p:nvSpPr>
          <p:spPr>
            <a:xfrm>
              <a:off x="1126266" y="4269090"/>
              <a:ext cx="65406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D335EFF-F548-4E27-8E60-2F5980F59F47}"/>
                </a:ext>
              </a:extLst>
            </p:cNvPr>
            <p:cNvSpPr txBox="1"/>
            <p:nvPr/>
          </p:nvSpPr>
          <p:spPr>
            <a:xfrm>
              <a:off x="1126267" y="4036749"/>
              <a:ext cx="3533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A823AEA-919E-4D1E-9A95-FDB3AF7003CE}"/>
                </a:ext>
              </a:extLst>
            </p:cNvPr>
            <p:cNvSpPr txBox="1"/>
            <p:nvPr/>
          </p:nvSpPr>
          <p:spPr>
            <a:xfrm>
              <a:off x="1126266" y="4498489"/>
              <a:ext cx="65406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5054CB1-B65E-4880-9D9E-346EC64C3B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891265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B9B0057-E951-4E5D-8489-68A0CF8379BC}"/>
                </a:ext>
              </a:extLst>
            </p:cNvPr>
            <p:cNvSpPr txBox="1"/>
            <p:nvPr/>
          </p:nvSpPr>
          <p:spPr>
            <a:xfrm>
              <a:off x="1392529" y="4779194"/>
              <a:ext cx="38780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A21B813-DB54-4A84-9333-75439F8A6DD1}"/>
              </a:ext>
            </a:extLst>
          </p:cNvPr>
          <p:cNvSpPr txBox="1"/>
          <p:nvPr/>
        </p:nvSpPr>
        <p:spPr>
          <a:xfrm>
            <a:off x="4414822" y="2844557"/>
            <a:ext cx="9156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en-US" altLang="ko-KR" sz="1600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600" b="1" spc="300" dirty="0">
              <a:solidFill>
                <a:srgbClr val="E501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22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87" name="타원 86"/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FD9266-D577-4F70-A278-88F679C84751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24105"/>
            <a:chExt cx="2080125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6308623D-3180-4581-8574-9A95F37074E8}"/>
                </a:ext>
              </a:extLst>
            </p:cNvPr>
            <p:cNvSpPr/>
            <p:nvPr/>
          </p:nvSpPr>
          <p:spPr>
            <a:xfrm>
              <a:off x="6448275" y="7774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EB7471-1E43-44B0-B615-AE857D296322}"/>
                </a:ext>
              </a:extLst>
            </p:cNvPr>
            <p:cNvSpPr/>
            <p:nvPr/>
          </p:nvSpPr>
          <p:spPr>
            <a:xfrm>
              <a:off x="6722120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4E2650B9-F455-41A4-8942-07BBE30768FE}"/>
                </a:ext>
              </a:extLst>
            </p:cNvPr>
            <p:cNvSpPr/>
            <p:nvPr/>
          </p:nvSpPr>
          <p:spPr>
            <a:xfrm>
              <a:off x="6998144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023ECFFE-587D-4F41-A7E4-DB36A3F99A94}"/>
                </a:ext>
              </a:extLst>
            </p:cNvPr>
            <p:cNvSpPr/>
            <p:nvPr/>
          </p:nvSpPr>
          <p:spPr>
            <a:xfrm>
              <a:off x="7274168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4595FEF-01FA-4BDC-9E95-B922A7F33750}"/>
                </a:ext>
              </a:extLst>
            </p:cNvPr>
            <p:cNvSpPr/>
            <p:nvPr/>
          </p:nvSpPr>
          <p:spPr>
            <a:xfrm>
              <a:off x="7550192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43A05A-359F-4DB6-97F2-5F028886825E}"/>
                </a:ext>
              </a:extLst>
            </p:cNvPr>
            <p:cNvSpPr txBox="1"/>
            <p:nvPr/>
          </p:nvSpPr>
          <p:spPr>
            <a:xfrm>
              <a:off x="6446096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9565FB-D95C-4141-B498-A9B371BA9E89}"/>
                </a:ext>
              </a:extLst>
            </p:cNvPr>
            <p:cNvSpPr txBox="1"/>
            <p:nvPr/>
          </p:nvSpPr>
          <p:spPr>
            <a:xfrm>
              <a:off x="672212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B37BE6-6FB3-4AC5-87DD-5569C47AFCC7}"/>
                </a:ext>
              </a:extLst>
            </p:cNvPr>
            <p:cNvSpPr txBox="1"/>
            <p:nvPr/>
          </p:nvSpPr>
          <p:spPr>
            <a:xfrm>
              <a:off x="6995965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4990BE-FB8A-4904-9122-BB28CB863602}"/>
                </a:ext>
              </a:extLst>
            </p:cNvPr>
            <p:cNvSpPr txBox="1"/>
            <p:nvPr/>
          </p:nvSpPr>
          <p:spPr>
            <a:xfrm>
              <a:off x="7274167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61C28C-7E0C-442C-8842-7AFF43622A23}"/>
                </a:ext>
              </a:extLst>
            </p:cNvPr>
            <p:cNvSpPr txBox="1"/>
            <p:nvPr/>
          </p:nvSpPr>
          <p:spPr>
            <a:xfrm>
              <a:off x="755019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B49FC20-56A9-41E6-9DA7-6680D0C9DDB5}"/>
                </a:ext>
              </a:extLst>
            </p:cNvPr>
            <p:cNvGrpSpPr/>
            <p:nvPr/>
          </p:nvGrpSpPr>
          <p:grpSpPr>
            <a:xfrm>
              <a:off x="5711324" y="24105"/>
              <a:ext cx="729605" cy="313547"/>
              <a:chOff x="5354413" y="-662792"/>
              <a:chExt cx="729605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ABFDAC95-2BE2-4E79-9BAC-98AEADE0C856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C52283-6EC8-424A-B713-20C74AF96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A097967-7184-49CE-A806-115EA574233A}"/>
              </a:ext>
            </a:extLst>
          </p:cNvPr>
          <p:cNvCxnSpPr>
            <a:cxnSpLocks/>
          </p:cNvCxnSpPr>
          <p:nvPr/>
        </p:nvCxnSpPr>
        <p:spPr bwMode="auto">
          <a:xfrm>
            <a:off x="1490541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CD23AE6-C597-4DCA-B3DF-BA2E70B82842}"/>
              </a:ext>
            </a:extLst>
          </p:cNvPr>
          <p:cNvSpPr txBox="1"/>
          <p:nvPr/>
        </p:nvSpPr>
        <p:spPr>
          <a:xfrm>
            <a:off x="1590868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6 1 0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DF30037-9F61-41A2-8AA1-407E47FB19BE}"/>
              </a:ext>
            </a:extLst>
          </p:cNvPr>
          <p:cNvSpPr txBox="1"/>
          <p:nvPr/>
        </p:nvSpPr>
        <p:spPr>
          <a:xfrm>
            <a:off x="1187624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B33102C-3D64-4816-A530-C4E9C37A7B9F}"/>
              </a:ext>
            </a:extLst>
          </p:cNvPr>
          <p:cNvSpPr/>
          <p:nvPr/>
        </p:nvSpPr>
        <p:spPr>
          <a:xfrm>
            <a:off x="1389531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847FFEE-715A-4252-94B7-8F700254CBEB}"/>
              </a:ext>
            </a:extLst>
          </p:cNvPr>
          <p:cNvCxnSpPr>
            <a:cxnSpLocks/>
          </p:cNvCxnSpPr>
          <p:nvPr/>
        </p:nvCxnSpPr>
        <p:spPr bwMode="auto">
          <a:xfrm>
            <a:off x="1498567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E5605BE-63FC-479F-BA30-36DC1AB407E4}"/>
              </a:ext>
            </a:extLst>
          </p:cNvPr>
          <p:cNvSpPr txBox="1"/>
          <p:nvPr/>
        </p:nvSpPr>
        <p:spPr>
          <a:xfrm>
            <a:off x="1591553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B5235F1-131E-4645-8C4D-39C8BA204747}"/>
              </a:ext>
            </a:extLst>
          </p:cNvPr>
          <p:cNvSpPr txBox="1"/>
          <p:nvPr/>
        </p:nvSpPr>
        <p:spPr>
          <a:xfrm>
            <a:off x="1884272" y="3231922"/>
            <a:ext cx="71246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7 0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636B542-0193-484C-83F8-993F65CE0D52}"/>
              </a:ext>
            </a:extLst>
          </p:cNvPr>
          <p:cNvGrpSpPr/>
          <p:nvPr/>
        </p:nvGrpSpPr>
        <p:grpSpPr>
          <a:xfrm>
            <a:off x="1856352" y="2333264"/>
            <a:ext cx="668378" cy="384721"/>
            <a:chOff x="2595888" y="2333264"/>
            <a:chExt cx="668378" cy="384721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2E3E68A-7752-4A6C-B919-DDEF682C60D5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416F3E8-407D-4B09-94D4-AE600F254DA1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6 7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7" name="Picture 4">
            <a:extLst>
              <a:ext uri="{FF2B5EF4-FFF2-40B4-BE49-F238E27FC236}">
                <a16:creationId xmlns:a16="http://schemas.microsoft.com/office/drawing/2014/main" id="{7CA19F67-E23F-42A4-89D8-C1C9F329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32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6600192C-BAB2-444B-8121-71C74EBB5FE6}"/>
              </a:ext>
            </a:extLst>
          </p:cNvPr>
          <p:cNvSpPr txBox="1"/>
          <p:nvPr/>
        </p:nvSpPr>
        <p:spPr>
          <a:xfrm>
            <a:off x="4831228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9 6 1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3F477B6-1171-470C-BE70-37CCB540F054}"/>
              </a:ext>
            </a:extLst>
          </p:cNvPr>
          <p:cNvSpPr txBox="1"/>
          <p:nvPr/>
        </p:nvSpPr>
        <p:spPr>
          <a:xfrm>
            <a:off x="4427984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5DB126B-7EAC-4A62-9BB3-A068B665B057}"/>
              </a:ext>
            </a:extLst>
          </p:cNvPr>
          <p:cNvSpPr/>
          <p:nvPr/>
        </p:nvSpPr>
        <p:spPr>
          <a:xfrm>
            <a:off x="4629891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CBAE870-BD80-4229-BACF-402CA672EEC3}"/>
              </a:ext>
            </a:extLst>
          </p:cNvPr>
          <p:cNvCxnSpPr>
            <a:cxnSpLocks/>
          </p:cNvCxnSpPr>
          <p:nvPr/>
        </p:nvCxnSpPr>
        <p:spPr bwMode="auto">
          <a:xfrm>
            <a:off x="4738927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2A61DFB-BC67-4D88-8A0E-7D030F6545B4}"/>
              </a:ext>
            </a:extLst>
          </p:cNvPr>
          <p:cNvSpPr txBox="1"/>
          <p:nvPr/>
        </p:nvSpPr>
        <p:spPr>
          <a:xfrm>
            <a:off x="4831913" y="2929351"/>
            <a:ext cx="30157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12F2C17-6195-46DE-8E70-A0D30018F263}"/>
              </a:ext>
            </a:extLst>
          </p:cNvPr>
          <p:cNvSpPr txBox="1"/>
          <p:nvPr/>
        </p:nvSpPr>
        <p:spPr>
          <a:xfrm>
            <a:off x="5419393" y="3794165"/>
            <a:ext cx="30322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DFD644-9F31-4608-8AB3-CBC3A14FE7AF}"/>
              </a:ext>
            </a:extLst>
          </p:cNvPr>
          <p:cNvGrpSpPr/>
          <p:nvPr/>
        </p:nvGrpSpPr>
        <p:grpSpPr>
          <a:xfrm>
            <a:off x="4754124" y="2333264"/>
            <a:ext cx="1034189" cy="393793"/>
            <a:chOff x="5200461" y="2333264"/>
            <a:chExt cx="1034189" cy="393793"/>
          </a:xfrm>
        </p:grpSpPr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0CFC1A48-4AC3-475A-9A43-2DBA8F3D94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0461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2BA73EA-B062-44DD-88DD-0E3B1387E93E}"/>
                </a:ext>
              </a:extLst>
            </p:cNvPr>
            <p:cNvSpPr txBox="1"/>
            <p:nvPr/>
          </p:nvSpPr>
          <p:spPr>
            <a:xfrm>
              <a:off x="5294393" y="2362441"/>
              <a:ext cx="90844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2EC15BB-FAE5-4083-A90D-7A3DE63689AC}"/>
                </a:ext>
              </a:extLst>
            </p:cNvPr>
            <p:cNvSpPr/>
            <p:nvPr/>
          </p:nvSpPr>
          <p:spPr>
            <a:xfrm>
              <a:off x="5264225" y="2333264"/>
              <a:ext cx="970425" cy="39379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2 4 0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91" name="Picture 4">
            <a:extLst>
              <a:ext uri="{FF2B5EF4-FFF2-40B4-BE49-F238E27FC236}">
                <a16:creationId xmlns:a16="http://schemas.microsoft.com/office/drawing/2014/main" id="{2ABDE5A1-39BC-4B86-B37B-8CF2F45F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92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8309B598-41F4-4EC1-B303-0AD3B8B0D9C1}"/>
              </a:ext>
            </a:extLst>
          </p:cNvPr>
          <p:cNvSpPr txBox="1"/>
          <p:nvPr/>
        </p:nvSpPr>
        <p:spPr>
          <a:xfrm>
            <a:off x="4831913" y="324993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2C0C003-2B59-4840-A714-A7C39FF984C6}"/>
              </a:ext>
            </a:extLst>
          </p:cNvPr>
          <p:cNvSpPr txBox="1"/>
          <p:nvPr/>
        </p:nvSpPr>
        <p:spPr>
          <a:xfrm>
            <a:off x="4831913" y="350225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B35D8D6-65DC-4F4F-B2EC-DF997BF33AE7}"/>
              </a:ext>
            </a:extLst>
          </p:cNvPr>
          <p:cNvCxnSpPr>
            <a:cxnSpLocks/>
          </p:cNvCxnSpPr>
          <p:nvPr/>
        </p:nvCxnSpPr>
        <p:spPr bwMode="auto">
          <a:xfrm>
            <a:off x="4738927" y="3933056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C63C89-1015-46ED-82E6-94812072230B}"/>
              </a:ext>
            </a:extLst>
          </p:cNvPr>
          <p:cNvSpPr txBox="1"/>
          <p:nvPr/>
        </p:nvSpPr>
        <p:spPr>
          <a:xfrm>
            <a:off x="1884272" y="3496608"/>
            <a:ext cx="71246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6 3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E9736C2-D00D-48B9-B9A7-7760290A8192}"/>
              </a:ext>
            </a:extLst>
          </p:cNvPr>
          <p:cNvCxnSpPr>
            <a:cxnSpLocks/>
          </p:cNvCxnSpPr>
          <p:nvPr/>
        </p:nvCxnSpPr>
        <p:spPr bwMode="auto">
          <a:xfrm>
            <a:off x="1490541" y="393417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E3FAA22-F06B-4694-BB40-D244E467B1F4}"/>
              </a:ext>
            </a:extLst>
          </p:cNvPr>
          <p:cNvSpPr txBox="1"/>
          <p:nvPr/>
        </p:nvSpPr>
        <p:spPr>
          <a:xfrm>
            <a:off x="2163088" y="3794165"/>
            <a:ext cx="43364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70" name="타원 69"/>
          <p:cNvSpPr/>
          <p:nvPr/>
        </p:nvSpPr>
        <p:spPr>
          <a:xfrm>
            <a:off x="604986" y="493650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697777" y="5273482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7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4464605" y="322396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2535747" y="323710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70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CADF004-B72A-4F06-8FCC-5F613C691E04}"/>
              </a:ext>
            </a:extLst>
          </p:cNvPr>
          <p:cNvSpPr txBox="1"/>
          <p:nvPr/>
        </p:nvSpPr>
        <p:spPr>
          <a:xfrm>
            <a:off x="604986" y="136232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EC1BBE-E050-4C44-96F0-26C5FF7FA77B}"/>
              </a:ext>
            </a:extLst>
          </p:cNvPr>
          <p:cNvSpPr txBox="1"/>
          <p:nvPr/>
        </p:nvSpPr>
        <p:spPr>
          <a:xfrm>
            <a:off x="719598" y="2043679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410÷3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E5B80-3EA6-476E-ABC9-B21D3CC0A89C}"/>
              </a:ext>
            </a:extLst>
          </p:cNvPr>
          <p:cNvSpPr txBox="1"/>
          <p:nvPr/>
        </p:nvSpPr>
        <p:spPr>
          <a:xfrm>
            <a:off x="4048729" y="2028506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711÷6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91D14FC-46AB-43CE-B751-3A46DB1E75E9}"/>
              </a:ext>
            </a:extLst>
          </p:cNvPr>
          <p:cNvGrpSpPr/>
          <p:nvPr/>
        </p:nvGrpSpPr>
        <p:grpSpPr>
          <a:xfrm>
            <a:off x="1761724" y="2006345"/>
            <a:ext cx="1007812" cy="445909"/>
            <a:chOff x="1734649" y="2565550"/>
            <a:chExt cx="1007812" cy="44590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3DAB9D5-DE70-4313-B99A-5AAC177C5572}"/>
                </a:ext>
              </a:extLst>
            </p:cNvPr>
            <p:cNvSpPr txBox="1"/>
            <p:nvPr/>
          </p:nvSpPr>
          <p:spPr>
            <a:xfrm>
              <a:off x="1734649" y="2626738"/>
              <a:ext cx="1007812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136   2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02B0117-D781-4EE0-B871-211C801CB412}"/>
                </a:ext>
              </a:extLst>
            </p:cNvPr>
            <p:cNvSpPr/>
            <p:nvPr/>
          </p:nvSpPr>
          <p:spPr>
            <a:xfrm>
              <a:off x="2172928" y="2565550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1" name="Picture 4">
            <a:extLst>
              <a:ext uri="{FF2B5EF4-FFF2-40B4-BE49-F238E27FC236}">
                <a16:creationId xmlns:a16="http://schemas.microsoft.com/office/drawing/2014/main" id="{985F6EF4-FAA4-4C8F-A691-A94E7672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30" y="18686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DB13A5A-C102-467C-984A-B7767EA5A411}"/>
              </a:ext>
            </a:extLst>
          </p:cNvPr>
          <p:cNvGrpSpPr/>
          <p:nvPr/>
        </p:nvGrpSpPr>
        <p:grpSpPr>
          <a:xfrm>
            <a:off x="5090855" y="1982491"/>
            <a:ext cx="1007812" cy="445909"/>
            <a:chOff x="1734649" y="2565550"/>
            <a:chExt cx="1007812" cy="445909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18B064C-F693-47FA-BD42-31D15841EFE2}"/>
                </a:ext>
              </a:extLst>
            </p:cNvPr>
            <p:cNvSpPr txBox="1"/>
            <p:nvPr/>
          </p:nvSpPr>
          <p:spPr>
            <a:xfrm>
              <a:off x="1734649" y="2626738"/>
              <a:ext cx="1007812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118   3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25ED0E7-32E7-4723-A986-3C74EE9D982E}"/>
                </a:ext>
              </a:extLst>
            </p:cNvPr>
            <p:cNvSpPr/>
            <p:nvPr/>
          </p:nvSpPr>
          <p:spPr>
            <a:xfrm>
              <a:off x="2172928" y="2565550"/>
              <a:ext cx="39946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5" name="Picture 4">
            <a:extLst>
              <a:ext uri="{FF2B5EF4-FFF2-40B4-BE49-F238E27FC236}">
                <a16:creationId xmlns:a16="http://schemas.microsoft.com/office/drawing/2014/main" id="{F9E6C7AE-0F38-4FF8-A692-D63271A2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61" y="18448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B8415C8-B219-4993-89ED-6A7454073E02}"/>
              </a:ext>
            </a:extLst>
          </p:cNvPr>
          <p:cNvCxnSpPr>
            <a:cxnSpLocks/>
          </p:cNvCxnSpPr>
          <p:nvPr/>
        </p:nvCxnSpPr>
        <p:spPr bwMode="auto">
          <a:xfrm>
            <a:off x="1036612" y="3148155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332F987-0302-470F-8EB8-CE3A2883D2A0}"/>
              </a:ext>
            </a:extLst>
          </p:cNvPr>
          <p:cNvSpPr txBox="1"/>
          <p:nvPr/>
        </p:nvSpPr>
        <p:spPr>
          <a:xfrm>
            <a:off x="1136939" y="3062848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6 1 9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BF2BDF-54E8-4FE3-8D53-EAF6F6D7BE63}"/>
              </a:ext>
            </a:extLst>
          </p:cNvPr>
          <p:cNvSpPr txBox="1"/>
          <p:nvPr/>
        </p:nvSpPr>
        <p:spPr>
          <a:xfrm>
            <a:off x="733695" y="3062848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7A19DA1-C6C9-4360-81B6-560B63C5E900}"/>
              </a:ext>
            </a:extLst>
          </p:cNvPr>
          <p:cNvSpPr/>
          <p:nvPr/>
        </p:nvSpPr>
        <p:spPr>
          <a:xfrm>
            <a:off x="935602" y="299745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73AD1B5-C170-4195-B856-9A89A19F3871}"/>
              </a:ext>
            </a:extLst>
          </p:cNvPr>
          <p:cNvCxnSpPr>
            <a:cxnSpLocks/>
          </p:cNvCxnSpPr>
          <p:nvPr/>
        </p:nvCxnSpPr>
        <p:spPr bwMode="auto">
          <a:xfrm>
            <a:off x="1044638" y="3801895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F93E92F-7E80-4C9A-865A-14616C8EE1EB}"/>
              </a:ext>
            </a:extLst>
          </p:cNvPr>
          <p:cNvSpPr txBox="1"/>
          <p:nvPr/>
        </p:nvSpPr>
        <p:spPr>
          <a:xfrm>
            <a:off x="1137624" y="3365419"/>
            <a:ext cx="100518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9BB62B-1FDE-4EED-B78C-7FFB2C6C0E97}"/>
              </a:ext>
            </a:extLst>
          </p:cNvPr>
          <p:cNvSpPr txBox="1"/>
          <p:nvPr/>
        </p:nvSpPr>
        <p:spPr>
          <a:xfrm>
            <a:off x="1430343" y="3667990"/>
            <a:ext cx="71246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7 9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2F34A05-E400-49C2-9C00-6E1FF9D0B5FE}"/>
              </a:ext>
            </a:extLst>
          </p:cNvPr>
          <p:cNvGrpSpPr/>
          <p:nvPr/>
        </p:nvGrpSpPr>
        <p:grpSpPr>
          <a:xfrm>
            <a:off x="1402423" y="2769332"/>
            <a:ext cx="668378" cy="384721"/>
            <a:chOff x="2595888" y="2333264"/>
            <a:chExt cx="668378" cy="38472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8CF2A1-49FF-4CDE-9D3A-CC29C4E2BE56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69B17CA-3BA9-465D-9624-FB57A8C66D07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6 8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85" name="Picture 4">
            <a:extLst>
              <a:ext uri="{FF2B5EF4-FFF2-40B4-BE49-F238E27FC236}">
                <a16:creationId xmlns:a16="http://schemas.microsoft.com/office/drawing/2014/main" id="{8DDEF2C5-A8F3-49D4-99C2-9EA67D125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03" y="26250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4389E234-5FD2-4060-B90E-9282B8DFB702}"/>
              </a:ext>
            </a:extLst>
          </p:cNvPr>
          <p:cNvSpPr txBox="1"/>
          <p:nvPr/>
        </p:nvSpPr>
        <p:spPr>
          <a:xfrm>
            <a:off x="4465147" y="3017014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9 5 7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CFF40-EBDF-48CB-B005-97C3893A0B77}"/>
              </a:ext>
            </a:extLst>
          </p:cNvPr>
          <p:cNvSpPr txBox="1"/>
          <p:nvPr/>
        </p:nvSpPr>
        <p:spPr>
          <a:xfrm>
            <a:off x="4061903" y="3017014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4598D-8F64-4229-A62F-98AE048CF5DE}"/>
              </a:ext>
            </a:extLst>
          </p:cNvPr>
          <p:cNvSpPr/>
          <p:nvPr/>
        </p:nvSpPr>
        <p:spPr>
          <a:xfrm>
            <a:off x="4263810" y="295162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30EC5C2-C193-4F63-B3F3-609CC02997D3}"/>
              </a:ext>
            </a:extLst>
          </p:cNvPr>
          <p:cNvCxnSpPr>
            <a:cxnSpLocks/>
          </p:cNvCxnSpPr>
          <p:nvPr/>
        </p:nvCxnSpPr>
        <p:spPr bwMode="auto">
          <a:xfrm>
            <a:off x="4372846" y="3756061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255204B-764E-4F91-BA5F-39F5F2CE8478}"/>
              </a:ext>
            </a:extLst>
          </p:cNvPr>
          <p:cNvSpPr txBox="1"/>
          <p:nvPr/>
        </p:nvSpPr>
        <p:spPr>
          <a:xfrm>
            <a:off x="4465832" y="3319585"/>
            <a:ext cx="30157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1F9FCB-58D3-4966-92ED-DF03963F9D14}"/>
              </a:ext>
            </a:extLst>
          </p:cNvPr>
          <p:cNvSpPr txBox="1"/>
          <p:nvPr/>
        </p:nvSpPr>
        <p:spPr>
          <a:xfrm>
            <a:off x="4767404" y="4184399"/>
            <a:ext cx="67625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3 7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3B6120E-AA38-4802-8DDF-DBC9EC4C1F95}"/>
              </a:ext>
            </a:extLst>
          </p:cNvPr>
          <p:cNvGrpSpPr/>
          <p:nvPr/>
        </p:nvGrpSpPr>
        <p:grpSpPr>
          <a:xfrm>
            <a:off x="4388043" y="2723498"/>
            <a:ext cx="1034189" cy="393793"/>
            <a:chOff x="5200461" y="2333264"/>
            <a:chExt cx="1034189" cy="393793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08AE5B1-B45D-4F96-9ECE-C643B4C0E7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0461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E8F7A3-094A-4D48-9EC2-D744627CC234}"/>
                </a:ext>
              </a:extLst>
            </p:cNvPr>
            <p:cNvSpPr txBox="1"/>
            <p:nvPr/>
          </p:nvSpPr>
          <p:spPr>
            <a:xfrm>
              <a:off x="5294393" y="2362441"/>
              <a:ext cx="90844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67D9D73-31EF-45DC-92CA-1F04694122BB}"/>
                </a:ext>
              </a:extLst>
            </p:cNvPr>
            <p:cNvSpPr/>
            <p:nvPr/>
          </p:nvSpPr>
          <p:spPr>
            <a:xfrm>
              <a:off x="5264225" y="2333264"/>
              <a:ext cx="970425" cy="39379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2 3 9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99" name="Picture 4">
            <a:extLst>
              <a:ext uri="{FF2B5EF4-FFF2-40B4-BE49-F238E27FC236}">
                <a16:creationId xmlns:a16="http://schemas.microsoft.com/office/drawing/2014/main" id="{97C48191-2367-4691-AB44-BAA376C3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011" y="25792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521C6999-4D88-4F1C-8842-D46E5BDBC084}"/>
              </a:ext>
            </a:extLst>
          </p:cNvPr>
          <p:cNvSpPr txBox="1"/>
          <p:nvPr/>
        </p:nvSpPr>
        <p:spPr>
          <a:xfrm>
            <a:off x="4465832" y="3640171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D171692-1BB1-4024-9675-8D86662F4430}"/>
              </a:ext>
            </a:extLst>
          </p:cNvPr>
          <p:cNvSpPr txBox="1"/>
          <p:nvPr/>
        </p:nvSpPr>
        <p:spPr>
          <a:xfrm>
            <a:off x="4465832" y="3892488"/>
            <a:ext cx="7157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2867FF4-04F4-43E9-806C-961ABD3E5B5F}"/>
              </a:ext>
            </a:extLst>
          </p:cNvPr>
          <p:cNvCxnSpPr>
            <a:cxnSpLocks/>
          </p:cNvCxnSpPr>
          <p:nvPr/>
        </p:nvCxnSpPr>
        <p:spPr bwMode="auto">
          <a:xfrm>
            <a:off x="4372846" y="4323290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2F4D38B-5334-4FBD-9FD9-3FC278311D75}"/>
              </a:ext>
            </a:extLst>
          </p:cNvPr>
          <p:cNvSpPr txBox="1"/>
          <p:nvPr/>
        </p:nvSpPr>
        <p:spPr>
          <a:xfrm>
            <a:off x="1430343" y="3932676"/>
            <a:ext cx="71246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7 2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427C345-BF26-4BAC-A2B3-B11A00D343E7}"/>
              </a:ext>
            </a:extLst>
          </p:cNvPr>
          <p:cNvCxnSpPr>
            <a:cxnSpLocks/>
          </p:cNvCxnSpPr>
          <p:nvPr/>
        </p:nvCxnSpPr>
        <p:spPr bwMode="auto">
          <a:xfrm>
            <a:off x="1036612" y="4370245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78CC15B-0AC5-4E18-9DD2-70078E614BD8}"/>
              </a:ext>
            </a:extLst>
          </p:cNvPr>
          <p:cNvSpPr txBox="1"/>
          <p:nvPr/>
        </p:nvSpPr>
        <p:spPr>
          <a:xfrm>
            <a:off x="1709159" y="4230233"/>
            <a:ext cx="43364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17249F-67DB-4959-AEEE-E2BF356DBB83}"/>
              </a:ext>
            </a:extLst>
          </p:cNvPr>
          <p:cNvSpPr txBox="1"/>
          <p:nvPr/>
        </p:nvSpPr>
        <p:spPr>
          <a:xfrm>
            <a:off x="4767403" y="4431279"/>
            <a:ext cx="676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3 6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7D24FDF-00F5-4B71-A1F6-395A7F738C0F}"/>
              </a:ext>
            </a:extLst>
          </p:cNvPr>
          <p:cNvCxnSpPr>
            <a:cxnSpLocks/>
          </p:cNvCxnSpPr>
          <p:nvPr/>
        </p:nvCxnSpPr>
        <p:spPr bwMode="auto">
          <a:xfrm>
            <a:off x="4372846" y="4863350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86266C3-6F57-4EB1-8AD9-0E75D077AD62}"/>
              </a:ext>
            </a:extLst>
          </p:cNvPr>
          <p:cNvSpPr txBox="1"/>
          <p:nvPr/>
        </p:nvSpPr>
        <p:spPr>
          <a:xfrm>
            <a:off x="5059860" y="4754839"/>
            <a:ext cx="383800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33" name="타원 132"/>
          <p:cNvSpPr/>
          <p:nvPr/>
        </p:nvSpPr>
        <p:spPr>
          <a:xfrm>
            <a:off x="2151226" y="36251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499598" y="3594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FD9266-D577-4F70-A278-88F679C84751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24105"/>
            <a:chExt cx="2080125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6308623D-3180-4581-8574-9A95F37074E8}"/>
                </a:ext>
              </a:extLst>
            </p:cNvPr>
            <p:cNvSpPr/>
            <p:nvPr/>
          </p:nvSpPr>
          <p:spPr>
            <a:xfrm>
              <a:off x="6448275" y="7774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EB7471-1E43-44B0-B615-AE857D296322}"/>
                </a:ext>
              </a:extLst>
            </p:cNvPr>
            <p:cNvSpPr/>
            <p:nvPr/>
          </p:nvSpPr>
          <p:spPr>
            <a:xfrm>
              <a:off x="6722120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4E2650B9-F455-41A4-8942-07BBE30768FE}"/>
                </a:ext>
              </a:extLst>
            </p:cNvPr>
            <p:cNvSpPr/>
            <p:nvPr/>
          </p:nvSpPr>
          <p:spPr>
            <a:xfrm>
              <a:off x="6998144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023ECFFE-587D-4F41-A7E4-DB36A3F99A94}"/>
                </a:ext>
              </a:extLst>
            </p:cNvPr>
            <p:cNvSpPr/>
            <p:nvPr/>
          </p:nvSpPr>
          <p:spPr>
            <a:xfrm>
              <a:off x="7274168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4595FEF-01FA-4BDC-9E95-B922A7F33750}"/>
                </a:ext>
              </a:extLst>
            </p:cNvPr>
            <p:cNvSpPr/>
            <p:nvPr/>
          </p:nvSpPr>
          <p:spPr>
            <a:xfrm>
              <a:off x="7550192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43A05A-359F-4DB6-97F2-5F028886825E}"/>
                </a:ext>
              </a:extLst>
            </p:cNvPr>
            <p:cNvSpPr txBox="1"/>
            <p:nvPr/>
          </p:nvSpPr>
          <p:spPr>
            <a:xfrm>
              <a:off x="6446096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9565FB-D95C-4141-B498-A9B371BA9E89}"/>
                </a:ext>
              </a:extLst>
            </p:cNvPr>
            <p:cNvSpPr txBox="1"/>
            <p:nvPr/>
          </p:nvSpPr>
          <p:spPr>
            <a:xfrm>
              <a:off x="672212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B37BE6-6FB3-4AC5-87DD-5569C47AFCC7}"/>
                </a:ext>
              </a:extLst>
            </p:cNvPr>
            <p:cNvSpPr txBox="1"/>
            <p:nvPr/>
          </p:nvSpPr>
          <p:spPr>
            <a:xfrm>
              <a:off x="6995965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4990BE-FB8A-4904-9122-BB28CB863602}"/>
                </a:ext>
              </a:extLst>
            </p:cNvPr>
            <p:cNvSpPr txBox="1"/>
            <p:nvPr/>
          </p:nvSpPr>
          <p:spPr>
            <a:xfrm>
              <a:off x="7274167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61C28C-7E0C-442C-8842-7AFF43622A23}"/>
                </a:ext>
              </a:extLst>
            </p:cNvPr>
            <p:cNvSpPr txBox="1"/>
            <p:nvPr/>
          </p:nvSpPr>
          <p:spPr>
            <a:xfrm>
              <a:off x="755019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B49FC20-56A9-41E6-9DA7-6680D0C9DDB5}"/>
                </a:ext>
              </a:extLst>
            </p:cNvPr>
            <p:cNvGrpSpPr/>
            <p:nvPr/>
          </p:nvGrpSpPr>
          <p:grpSpPr>
            <a:xfrm>
              <a:off x="5711324" y="24105"/>
              <a:ext cx="729605" cy="313547"/>
              <a:chOff x="5354413" y="-662792"/>
              <a:chExt cx="729605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ABFDAC95-2BE2-4E79-9BAC-98AEADE0C856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C52283-6EC8-424A-B713-20C74AF96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A097967-7184-49CE-A806-115EA574233A}"/>
              </a:ext>
            </a:extLst>
          </p:cNvPr>
          <p:cNvCxnSpPr>
            <a:cxnSpLocks/>
          </p:cNvCxnSpPr>
          <p:nvPr/>
        </p:nvCxnSpPr>
        <p:spPr bwMode="auto">
          <a:xfrm>
            <a:off x="1490541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CD23AE6-C597-4DCA-B3DF-BA2E70B82842}"/>
              </a:ext>
            </a:extLst>
          </p:cNvPr>
          <p:cNvSpPr txBox="1"/>
          <p:nvPr/>
        </p:nvSpPr>
        <p:spPr>
          <a:xfrm>
            <a:off x="1590868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6 1 0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DF30037-9F61-41A2-8AA1-407E47FB19BE}"/>
              </a:ext>
            </a:extLst>
          </p:cNvPr>
          <p:cNvSpPr txBox="1"/>
          <p:nvPr/>
        </p:nvSpPr>
        <p:spPr>
          <a:xfrm>
            <a:off x="1187624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B33102C-3D64-4816-A530-C4E9C37A7B9F}"/>
              </a:ext>
            </a:extLst>
          </p:cNvPr>
          <p:cNvSpPr/>
          <p:nvPr/>
        </p:nvSpPr>
        <p:spPr>
          <a:xfrm>
            <a:off x="1389531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847FFEE-715A-4252-94B7-8F700254CBEB}"/>
              </a:ext>
            </a:extLst>
          </p:cNvPr>
          <p:cNvCxnSpPr>
            <a:cxnSpLocks/>
          </p:cNvCxnSpPr>
          <p:nvPr/>
        </p:nvCxnSpPr>
        <p:spPr bwMode="auto">
          <a:xfrm>
            <a:off x="1498567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E5605BE-63FC-479F-BA30-36DC1AB407E4}"/>
              </a:ext>
            </a:extLst>
          </p:cNvPr>
          <p:cNvSpPr txBox="1"/>
          <p:nvPr/>
        </p:nvSpPr>
        <p:spPr>
          <a:xfrm>
            <a:off x="1591553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B5235F1-131E-4645-8C4D-39C8BA204747}"/>
              </a:ext>
            </a:extLst>
          </p:cNvPr>
          <p:cNvSpPr txBox="1"/>
          <p:nvPr/>
        </p:nvSpPr>
        <p:spPr>
          <a:xfrm>
            <a:off x="1884272" y="3231922"/>
            <a:ext cx="71246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7 0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636B542-0193-484C-83F8-993F65CE0D52}"/>
              </a:ext>
            </a:extLst>
          </p:cNvPr>
          <p:cNvGrpSpPr/>
          <p:nvPr/>
        </p:nvGrpSpPr>
        <p:grpSpPr>
          <a:xfrm>
            <a:off x="1856352" y="2333264"/>
            <a:ext cx="668378" cy="384721"/>
            <a:chOff x="2595888" y="2333264"/>
            <a:chExt cx="668378" cy="384721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2E3E68A-7752-4A6C-B919-DDEF682C60D5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416F3E8-407D-4B09-94D4-AE600F254DA1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6 7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7" name="Picture 4">
            <a:extLst>
              <a:ext uri="{FF2B5EF4-FFF2-40B4-BE49-F238E27FC236}">
                <a16:creationId xmlns:a16="http://schemas.microsoft.com/office/drawing/2014/main" id="{7CA19F67-E23F-42A4-89D8-C1C9F329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32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6600192C-BAB2-444B-8121-71C74EBB5FE6}"/>
              </a:ext>
            </a:extLst>
          </p:cNvPr>
          <p:cNvSpPr txBox="1"/>
          <p:nvPr/>
        </p:nvSpPr>
        <p:spPr>
          <a:xfrm>
            <a:off x="4831228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9 6 1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3F477B6-1171-470C-BE70-37CCB540F054}"/>
              </a:ext>
            </a:extLst>
          </p:cNvPr>
          <p:cNvSpPr txBox="1"/>
          <p:nvPr/>
        </p:nvSpPr>
        <p:spPr>
          <a:xfrm>
            <a:off x="4427984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5DB126B-7EAC-4A62-9BB3-A068B665B057}"/>
              </a:ext>
            </a:extLst>
          </p:cNvPr>
          <p:cNvSpPr/>
          <p:nvPr/>
        </p:nvSpPr>
        <p:spPr>
          <a:xfrm>
            <a:off x="4629891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CBAE870-BD80-4229-BACF-402CA672EEC3}"/>
              </a:ext>
            </a:extLst>
          </p:cNvPr>
          <p:cNvCxnSpPr>
            <a:cxnSpLocks/>
          </p:cNvCxnSpPr>
          <p:nvPr/>
        </p:nvCxnSpPr>
        <p:spPr bwMode="auto">
          <a:xfrm>
            <a:off x="4738927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2A61DFB-BC67-4D88-8A0E-7D030F6545B4}"/>
              </a:ext>
            </a:extLst>
          </p:cNvPr>
          <p:cNvSpPr txBox="1"/>
          <p:nvPr/>
        </p:nvSpPr>
        <p:spPr>
          <a:xfrm>
            <a:off x="4831913" y="2929351"/>
            <a:ext cx="30157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12F2C17-6195-46DE-8E70-A0D30018F263}"/>
              </a:ext>
            </a:extLst>
          </p:cNvPr>
          <p:cNvSpPr txBox="1"/>
          <p:nvPr/>
        </p:nvSpPr>
        <p:spPr>
          <a:xfrm>
            <a:off x="5419393" y="3794165"/>
            <a:ext cx="30322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DFD644-9F31-4608-8AB3-CBC3A14FE7AF}"/>
              </a:ext>
            </a:extLst>
          </p:cNvPr>
          <p:cNvGrpSpPr/>
          <p:nvPr/>
        </p:nvGrpSpPr>
        <p:grpSpPr>
          <a:xfrm>
            <a:off x="4754124" y="2333264"/>
            <a:ext cx="1034189" cy="393793"/>
            <a:chOff x="5200461" y="2333264"/>
            <a:chExt cx="1034189" cy="393793"/>
          </a:xfrm>
        </p:grpSpPr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0CFC1A48-4AC3-475A-9A43-2DBA8F3D94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0461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2BA73EA-B062-44DD-88DD-0E3B1387E93E}"/>
                </a:ext>
              </a:extLst>
            </p:cNvPr>
            <p:cNvSpPr txBox="1"/>
            <p:nvPr/>
          </p:nvSpPr>
          <p:spPr>
            <a:xfrm>
              <a:off x="5294393" y="2362441"/>
              <a:ext cx="90844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2EC15BB-FAE5-4083-A90D-7A3DE63689AC}"/>
                </a:ext>
              </a:extLst>
            </p:cNvPr>
            <p:cNvSpPr/>
            <p:nvPr/>
          </p:nvSpPr>
          <p:spPr>
            <a:xfrm>
              <a:off x="5264225" y="2333264"/>
              <a:ext cx="970425" cy="39379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2 4 0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91" name="Picture 4">
            <a:extLst>
              <a:ext uri="{FF2B5EF4-FFF2-40B4-BE49-F238E27FC236}">
                <a16:creationId xmlns:a16="http://schemas.microsoft.com/office/drawing/2014/main" id="{2ABDE5A1-39BC-4B86-B37B-8CF2F45F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92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8309B598-41F4-4EC1-B303-0AD3B8B0D9C1}"/>
              </a:ext>
            </a:extLst>
          </p:cNvPr>
          <p:cNvSpPr txBox="1"/>
          <p:nvPr/>
        </p:nvSpPr>
        <p:spPr>
          <a:xfrm>
            <a:off x="4831913" y="324993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2C0C003-2B59-4840-A714-A7C39FF984C6}"/>
              </a:ext>
            </a:extLst>
          </p:cNvPr>
          <p:cNvSpPr txBox="1"/>
          <p:nvPr/>
        </p:nvSpPr>
        <p:spPr>
          <a:xfrm>
            <a:off x="4831913" y="350225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B35D8D6-65DC-4F4F-B2EC-DF997BF33AE7}"/>
              </a:ext>
            </a:extLst>
          </p:cNvPr>
          <p:cNvCxnSpPr>
            <a:cxnSpLocks/>
          </p:cNvCxnSpPr>
          <p:nvPr/>
        </p:nvCxnSpPr>
        <p:spPr bwMode="auto">
          <a:xfrm>
            <a:off x="4738927" y="3933056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C63C89-1015-46ED-82E6-94812072230B}"/>
              </a:ext>
            </a:extLst>
          </p:cNvPr>
          <p:cNvSpPr txBox="1"/>
          <p:nvPr/>
        </p:nvSpPr>
        <p:spPr>
          <a:xfrm>
            <a:off x="1884272" y="3496608"/>
            <a:ext cx="71246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6 3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E9736C2-D00D-48B9-B9A7-7760290A8192}"/>
              </a:ext>
            </a:extLst>
          </p:cNvPr>
          <p:cNvCxnSpPr>
            <a:cxnSpLocks/>
          </p:cNvCxnSpPr>
          <p:nvPr/>
        </p:nvCxnSpPr>
        <p:spPr bwMode="auto">
          <a:xfrm>
            <a:off x="1490541" y="393417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E3FAA22-F06B-4694-BB40-D244E467B1F4}"/>
              </a:ext>
            </a:extLst>
          </p:cNvPr>
          <p:cNvSpPr txBox="1"/>
          <p:nvPr/>
        </p:nvSpPr>
        <p:spPr>
          <a:xfrm>
            <a:off x="2163088" y="3794165"/>
            <a:ext cx="43364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2697777" y="5273482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7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7EA595-33A2-4AA2-8ED1-30154E1D9926}"/>
              </a:ext>
            </a:extLst>
          </p:cNvPr>
          <p:cNvGrpSpPr/>
          <p:nvPr/>
        </p:nvGrpSpPr>
        <p:grpSpPr>
          <a:xfrm>
            <a:off x="287524" y="2733209"/>
            <a:ext cx="6444716" cy="2468073"/>
            <a:chOff x="287524" y="2733209"/>
            <a:chExt cx="6444716" cy="2468073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DF86953-6D60-44E7-9D9A-F9E05FF56427}"/>
                </a:ext>
              </a:extLst>
            </p:cNvPr>
            <p:cNvSpPr/>
            <p:nvPr/>
          </p:nvSpPr>
          <p:spPr>
            <a:xfrm>
              <a:off x="287524" y="2876898"/>
              <a:ext cx="6444716" cy="21362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모서리가 둥근 직사각형 29">
              <a:extLst>
                <a:ext uri="{FF2B5EF4-FFF2-40B4-BE49-F238E27FC236}">
                  <a16:creationId xmlns:a16="http://schemas.microsoft.com/office/drawing/2014/main" id="{3C118C32-90C2-44CF-B8B2-94371F1E4B90}"/>
                </a:ext>
              </a:extLst>
            </p:cNvPr>
            <p:cNvSpPr/>
            <p:nvPr/>
          </p:nvSpPr>
          <p:spPr>
            <a:xfrm>
              <a:off x="397082" y="273320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60AF5DF9-E480-425D-B17E-EA7C017391B1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9" name="직사각형 21">
            <a:extLst>
              <a:ext uri="{FF2B5EF4-FFF2-40B4-BE49-F238E27FC236}">
                <a16:creationId xmlns:a16="http://schemas.microsoft.com/office/drawing/2014/main" id="{876E7175-A6C1-439D-AA1D-74629ED0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585E9A6-816B-4490-88C3-B8DA1FE20FA2}"/>
              </a:ext>
            </a:extLst>
          </p:cNvPr>
          <p:cNvGrpSpPr/>
          <p:nvPr/>
        </p:nvGrpSpPr>
        <p:grpSpPr>
          <a:xfrm>
            <a:off x="1547664" y="3019680"/>
            <a:ext cx="1368152" cy="1741468"/>
            <a:chOff x="-3674211" y="4414272"/>
            <a:chExt cx="1368152" cy="1741468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4F4B054-E3EF-4ADB-88A7-8C87940692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3371294" y="4828296"/>
              <a:ext cx="922514" cy="84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C7BF9F5-05C6-49C7-886A-8ADF144B3E70}"/>
                </a:ext>
              </a:extLst>
            </p:cNvPr>
            <p:cNvSpPr txBox="1"/>
            <p:nvPr/>
          </p:nvSpPr>
          <p:spPr>
            <a:xfrm>
              <a:off x="-3270967" y="4751457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6 1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99841F5-504B-4118-8224-1B0ECA08DAA5}"/>
                </a:ext>
              </a:extLst>
            </p:cNvPr>
            <p:cNvSpPr txBox="1"/>
            <p:nvPr/>
          </p:nvSpPr>
          <p:spPr>
            <a:xfrm>
              <a:off x="-3674211" y="4751457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1E97CA9-E48C-4DCE-88DE-9AFFBE4C947C}"/>
                </a:ext>
              </a:extLst>
            </p:cNvPr>
            <p:cNvSpPr/>
            <p:nvPr/>
          </p:nvSpPr>
          <p:spPr>
            <a:xfrm>
              <a:off x="-3472304" y="4686066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A75326A-A6C4-488B-9C6F-0CFB8ACCB7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371294" y="5391686"/>
              <a:ext cx="94519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F5E94B-CC0D-4BC5-8836-CD6E348E0F32}"/>
                </a:ext>
              </a:extLst>
            </p:cNvPr>
            <p:cNvSpPr txBox="1"/>
            <p:nvPr/>
          </p:nvSpPr>
          <p:spPr>
            <a:xfrm>
              <a:off x="-3272920" y="5000980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93582E8-460D-46C6-AAA7-3957CBEFE522}"/>
                </a:ext>
              </a:extLst>
            </p:cNvPr>
            <p:cNvSpPr txBox="1"/>
            <p:nvPr/>
          </p:nvSpPr>
          <p:spPr>
            <a:xfrm>
              <a:off x="-3014825" y="4414272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E721038-E47D-45DF-B2FB-34D6EBCAE8B8}"/>
                </a:ext>
              </a:extLst>
            </p:cNvPr>
            <p:cNvSpPr txBox="1"/>
            <p:nvPr/>
          </p:nvSpPr>
          <p:spPr>
            <a:xfrm>
              <a:off x="-3011943" y="5279879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ED5D5A-711F-44F4-9549-E9535C613898}"/>
                </a:ext>
              </a:extLst>
            </p:cNvPr>
            <p:cNvSpPr txBox="1"/>
            <p:nvPr/>
          </p:nvSpPr>
          <p:spPr>
            <a:xfrm>
              <a:off x="-3011943" y="5484661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6 3</a:t>
              </a: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45A5D06-7745-490F-B737-2BB70E597A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371294" y="5853523"/>
              <a:ext cx="94519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0AB3C6E-8C81-4D6C-85E5-17139B5D2428}"/>
                </a:ext>
              </a:extLst>
            </p:cNvPr>
            <p:cNvSpPr txBox="1"/>
            <p:nvPr/>
          </p:nvSpPr>
          <p:spPr>
            <a:xfrm>
              <a:off x="-2758905" y="5741716"/>
              <a:ext cx="42579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E3AE9CF-EA85-4D51-833D-B2047920797B}"/>
              </a:ext>
            </a:extLst>
          </p:cNvPr>
          <p:cNvGrpSpPr/>
          <p:nvPr/>
        </p:nvGrpSpPr>
        <p:grpSpPr>
          <a:xfrm>
            <a:off x="4067944" y="3033754"/>
            <a:ext cx="1368152" cy="1693375"/>
            <a:chOff x="1434529" y="2848075"/>
            <a:chExt cx="1368152" cy="1693375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29ACB68-5FDF-4217-90E6-2F1816C9F7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9765961-D393-47C9-8A11-EF23EC8FD35B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9 6 1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97FECFE-9F78-4700-B597-A8B317A607C9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BDA5D26-B8C8-44CF-B28E-4E7DDA7D8221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1B5D6AB-4A49-4850-BC84-7DF277E859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41593C0-15C3-45D6-816E-0C09C00EE0DB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FE16B1-9944-49C0-8D10-6E71BFA22B82}"/>
                </a:ext>
              </a:extLst>
            </p:cNvPr>
            <p:cNvSpPr txBox="1"/>
            <p:nvPr/>
          </p:nvSpPr>
          <p:spPr>
            <a:xfrm>
              <a:off x="1834313" y="3630735"/>
              <a:ext cx="5989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0132687-A70A-4B82-A567-48B3423246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9791461-82C3-466C-A714-82C656DDEF74}"/>
                </a:ext>
              </a:extLst>
            </p:cNvPr>
            <p:cNvSpPr txBox="1"/>
            <p:nvPr/>
          </p:nvSpPr>
          <p:spPr>
            <a:xfrm>
              <a:off x="2366286" y="4127426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4ED67E1-EF1B-465F-9A1B-38A16B4EAB45}"/>
                </a:ext>
              </a:extLst>
            </p:cNvPr>
            <p:cNvSpPr txBox="1"/>
            <p:nvPr/>
          </p:nvSpPr>
          <p:spPr>
            <a:xfrm>
              <a:off x="1834313" y="3860668"/>
              <a:ext cx="5989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1D13EBC-A405-4291-8673-CCE6700A011C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78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0D3241E-0533-4BC1-8659-5CEC48E47B8F}"/>
              </a:ext>
            </a:extLst>
          </p:cNvPr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1A1173-90D1-43FB-8A14-BBB772C84208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300316"/>
            <a:chExt cx="2080125" cy="313547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A3857069-812A-44C0-A85C-7D4F9FD187F2}"/>
                </a:ext>
              </a:extLst>
            </p:cNvPr>
            <p:cNvSpPr/>
            <p:nvPr/>
          </p:nvSpPr>
          <p:spPr>
            <a:xfrm>
              <a:off x="6448275" y="3541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12C6E0DA-6123-49B2-BFA5-04D49EF5A346}"/>
                </a:ext>
              </a:extLst>
            </p:cNvPr>
            <p:cNvSpPr/>
            <p:nvPr/>
          </p:nvSpPr>
          <p:spPr>
            <a:xfrm>
              <a:off x="6722120" y="3541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C25DA06C-9F72-47AF-9EE8-B223A259ECA7}"/>
                </a:ext>
              </a:extLst>
            </p:cNvPr>
            <p:cNvSpPr/>
            <p:nvPr/>
          </p:nvSpPr>
          <p:spPr>
            <a:xfrm>
              <a:off x="6998144" y="3541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3DF2C216-A996-4603-A017-2116FF760C9E}"/>
                </a:ext>
              </a:extLst>
            </p:cNvPr>
            <p:cNvSpPr/>
            <p:nvPr/>
          </p:nvSpPr>
          <p:spPr>
            <a:xfrm>
              <a:off x="7274168" y="3541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80D9D97D-D02D-4B3B-8713-85E8E5833A56}"/>
                </a:ext>
              </a:extLst>
            </p:cNvPr>
            <p:cNvSpPr/>
            <p:nvPr/>
          </p:nvSpPr>
          <p:spPr>
            <a:xfrm>
              <a:off x="7550192" y="3541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CED1AA-DFF8-4B0B-BB43-42D45B765C69}"/>
                </a:ext>
              </a:extLst>
            </p:cNvPr>
            <p:cNvSpPr txBox="1"/>
            <p:nvPr/>
          </p:nvSpPr>
          <p:spPr>
            <a:xfrm>
              <a:off x="6446096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5E664B-1460-4930-9488-9FA939091938}"/>
                </a:ext>
              </a:extLst>
            </p:cNvPr>
            <p:cNvSpPr txBox="1"/>
            <p:nvPr/>
          </p:nvSpPr>
          <p:spPr>
            <a:xfrm>
              <a:off x="6722120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D71A81-3CE5-43B0-97B1-2F81E7D5C5C3}"/>
                </a:ext>
              </a:extLst>
            </p:cNvPr>
            <p:cNvSpPr txBox="1"/>
            <p:nvPr/>
          </p:nvSpPr>
          <p:spPr>
            <a:xfrm>
              <a:off x="6995965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DD5B54-B895-4801-948B-7C35CD89DB38}"/>
                </a:ext>
              </a:extLst>
            </p:cNvPr>
            <p:cNvSpPr txBox="1"/>
            <p:nvPr/>
          </p:nvSpPr>
          <p:spPr>
            <a:xfrm>
              <a:off x="7274167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D7513A-B9A4-493E-86D1-3342B61F5060}"/>
                </a:ext>
              </a:extLst>
            </p:cNvPr>
            <p:cNvSpPr txBox="1"/>
            <p:nvPr/>
          </p:nvSpPr>
          <p:spPr>
            <a:xfrm>
              <a:off x="7550190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06C554A-97E0-4F52-930B-82695FF0F0B1}"/>
                </a:ext>
              </a:extLst>
            </p:cNvPr>
            <p:cNvGrpSpPr/>
            <p:nvPr/>
          </p:nvGrpSpPr>
          <p:grpSpPr>
            <a:xfrm>
              <a:off x="5711324" y="300316"/>
              <a:ext cx="729605" cy="313547"/>
              <a:chOff x="5354413" y="-662792"/>
              <a:chExt cx="729605" cy="313547"/>
            </a:xfrm>
          </p:grpSpPr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58CFEB9C-429C-4BC8-8867-6D4DE5C2859C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D59ADCA-25B1-47EA-B6C3-CB6294B19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6" name="TextBox 43">
            <a:extLst>
              <a:ext uri="{FF2B5EF4-FFF2-40B4-BE49-F238E27FC236}">
                <a16:creationId xmlns:a16="http://schemas.microsoft.com/office/drawing/2014/main" id="{964F68E4-B502-4220-A05D-C0D6FB2CA8C0}"/>
              </a:ext>
            </a:extLst>
          </p:cNvPr>
          <p:cNvSpPr txBox="1"/>
          <p:nvPr/>
        </p:nvSpPr>
        <p:spPr>
          <a:xfrm>
            <a:off x="553148" y="1662146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중에서 나머지가 다른 나눗셈을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3026A3-8329-444E-92E1-AFE066AF0FFE}"/>
              </a:ext>
            </a:extLst>
          </p:cNvPr>
          <p:cNvSpPr txBox="1"/>
          <p:nvPr/>
        </p:nvSpPr>
        <p:spPr>
          <a:xfrm>
            <a:off x="907510" y="2542924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401÷4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3">
            <a:extLst>
              <a:ext uri="{FF2B5EF4-FFF2-40B4-BE49-F238E27FC236}">
                <a16:creationId xmlns:a16="http://schemas.microsoft.com/office/drawing/2014/main" id="{9F72C14A-C597-4777-8DA5-1A338F36F6D3}"/>
              </a:ext>
            </a:extLst>
          </p:cNvPr>
          <p:cNvSpPr/>
          <p:nvPr/>
        </p:nvSpPr>
        <p:spPr>
          <a:xfrm>
            <a:off x="424156" y="2246453"/>
            <a:ext cx="6251100" cy="977664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id="{AB31B5A1-BC50-4871-8252-2540C094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>
            <a:extLst>
              <a:ext uri="{FF2B5EF4-FFF2-40B4-BE49-F238E27FC236}">
                <a16:creationId xmlns:a16="http://schemas.microsoft.com/office/drawing/2014/main" id="{DD315B24-6DE8-4564-B462-32C86004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6565B8C1-46E5-447C-ABB4-111E08105C54}"/>
              </a:ext>
            </a:extLst>
          </p:cNvPr>
          <p:cNvSpPr/>
          <p:nvPr/>
        </p:nvSpPr>
        <p:spPr>
          <a:xfrm>
            <a:off x="4541660" y="5247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69DBA43-73A2-457A-AD42-45FA59395DFF}"/>
              </a:ext>
            </a:extLst>
          </p:cNvPr>
          <p:cNvSpPr/>
          <p:nvPr/>
        </p:nvSpPr>
        <p:spPr>
          <a:xfrm>
            <a:off x="5876640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1EA997-B67C-4D16-BC67-B62C94287AD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37D4C4D3-B4F3-4592-91FC-06DF8BA4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6" y="2573987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CD32CBC2-D459-4B77-9CA9-732A3CAC1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75" y="2573987"/>
            <a:ext cx="327974" cy="33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513AA9E4-716B-499A-97FB-7ED943C3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4" y="2573987"/>
            <a:ext cx="327974" cy="3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>
            <a:extLst>
              <a:ext uri="{FF2B5EF4-FFF2-40B4-BE49-F238E27FC236}">
                <a16:creationId xmlns:a16="http://schemas.microsoft.com/office/drawing/2014/main" id="{4B139FBA-93F6-4C14-8F14-58D6F41EB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53" y="2573987"/>
            <a:ext cx="327974" cy="32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D85E994-707F-4350-84C4-F467F4A19888}"/>
              </a:ext>
            </a:extLst>
          </p:cNvPr>
          <p:cNvSpPr txBox="1"/>
          <p:nvPr/>
        </p:nvSpPr>
        <p:spPr>
          <a:xfrm>
            <a:off x="2484849" y="2542924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298÷9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899EF3-FF09-489C-86EB-EF0EFF421479}"/>
              </a:ext>
            </a:extLst>
          </p:cNvPr>
          <p:cNvSpPr txBox="1"/>
          <p:nvPr/>
        </p:nvSpPr>
        <p:spPr>
          <a:xfrm>
            <a:off x="4062188" y="2542924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341÷5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2F8392-38F4-4985-B41C-88C68E39403A}"/>
              </a:ext>
            </a:extLst>
          </p:cNvPr>
          <p:cNvSpPr txBox="1"/>
          <p:nvPr/>
        </p:nvSpPr>
        <p:spPr>
          <a:xfrm>
            <a:off x="5633807" y="2542924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717÷6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82F846-7DE2-4003-8EEB-2E6FB56AB387}"/>
              </a:ext>
            </a:extLst>
          </p:cNvPr>
          <p:cNvSpPr txBox="1"/>
          <p:nvPr/>
        </p:nvSpPr>
        <p:spPr>
          <a:xfrm>
            <a:off x="3316645" y="3444531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391B7027-0DF4-4F0E-9EC7-9948BEB1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15" y="32685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>
            <a:extLst>
              <a:ext uri="{FF2B5EF4-FFF2-40B4-BE49-F238E27FC236}">
                <a16:creationId xmlns:a16="http://schemas.microsoft.com/office/drawing/2014/main" id="{4032B13C-5B08-4425-9596-92A60742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12" y="3479263"/>
            <a:ext cx="325285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42256</TotalTime>
  <Words>2085</Words>
  <Application>Microsoft Office PowerPoint</Application>
  <PresentationFormat>화면 슬라이드 쇼(4:3)</PresentationFormat>
  <Paragraphs>646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7358</cp:revision>
  <dcterms:created xsi:type="dcterms:W3CDTF">2008-07-15T12:19:11Z</dcterms:created>
  <dcterms:modified xsi:type="dcterms:W3CDTF">2022-06-21T08:08:30Z</dcterms:modified>
</cp:coreProperties>
</file>