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38" r:id="rId4"/>
    <p:sldId id="1370" r:id="rId5"/>
    <p:sldId id="1339" r:id="rId6"/>
    <p:sldId id="1418" r:id="rId7"/>
    <p:sldId id="1341" r:id="rId8"/>
    <p:sldId id="1393" r:id="rId9"/>
    <p:sldId id="1419" r:id="rId10"/>
    <p:sldId id="1345" r:id="rId11"/>
    <p:sldId id="1386" r:id="rId12"/>
    <p:sldId id="1420" r:id="rId13"/>
    <p:sldId id="1348" r:id="rId14"/>
    <p:sldId id="1388" r:id="rId15"/>
    <p:sldId id="1417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3D0A6"/>
    <a:srgbClr val="CDDEF5"/>
    <a:srgbClr val="BADDCA"/>
    <a:srgbClr val="7A94C2"/>
    <a:srgbClr val="C4E9B2"/>
    <a:srgbClr val="CEE4FC"/>
    <a:srgbClr val="D1EDF8"/>
    <a:srgbClr val="D3E49E"/>
    <a:srgbClr val="E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jpe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25.jpe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5.jpe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jpe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5.jpe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980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380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592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먼저 클릭하는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크기가 서로 다른 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568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타원 180"/>
          <p:cNvSpPr/>
          <p:nvPr/>
        </p:nvSpPr>
        <p:spPr>
          <a:xfrm>
            <a:off x="4747424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836807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28B3C3-BC84-2525-E11C-971F2216324E}"/>
              </a:ext>
            </a:extLst>
          </p:cNvPr>
          <p:cNvGrpSpPr/>
          <p:nvPr/>
        </p:nvGrpSpPr>
        <p:grpSpPr>
          <a:xfrm>
            <a:off x="5064291" y="1155651"/>
            <a:ext cx="1853783" cy="348361"/>
            <a:chOff x="4370690" y="1174907"/>
            <a:chExt cx="1853783" cy="348361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5CDB621-AA39-1D0D-BAB5-F0B2AA9DDD3A}"/>
                </a:ext>
              </a:extLst>
            </p:cNvPr>
            <p:cNvSpPr/>
            <p:nvPr/>
          </p:nvSpPr>
          <p:spPr>
            <a:xfrm>
              <a:off x="5658116" y="124151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A9884ACD-6045-271F-9F57-B8F6CD98B9BD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14C1D-FB22-038E-7B85-0CC3949F9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F4A6721A-8FBA-3C54-ECFF-EB4E7A0683D5}"/>
                </a:ext>
              </a:extLst>
            </p:cNvPr>
            <p:cNvSpPr/>
            <p:nvPr/>
          </p:nvSpPr>
          <p:spPr>
            <a:xfrm>
              <a:off x="5387019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F8B20-46F7-DA59-39D2-9E70F65A8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6986" y="117669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C7EA255B-707C-46B3-3F0D-929974CDFE6D}"/>
                </a:ext>
              </a:extLst>
            </p:cNvPr>
            <p:cNvSpPr/>
            <p:nvPr/>
          </p:nvSpPr>
          <p:spPr>
            <a:xfrm>
              <a:off x="510339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CA1A05-5D5B-3557-BC26-07403103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07" y="117701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DA96C13D-6E21-DF92-5E93-D492C5706472}"/>
                </a:ext>
              </a:extLst>
            </p:cNvPr>
            <p:cNvSpPr/>
            <p:nvPr/>
          </p:nvSpPr>
          <p:spPr>
            <a:xfrm>
              <a:off x="4381913" y="1238538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B5E65-CAE5-BDC5-519C-7EE9E3CF8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69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1F00115-FF0C-7C27-E711-CC328FA40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917" y="1174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E26CEFA-58A4-7AAE-7FA9-B34677444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71" y="2024844"/>
            <a:ext cx="5314964" cy="3058924"/>
          </a:xfrm>
          <a:prstGeom prst="rect">
            <a:avLst/>
          </a:prstGeom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D9CD9A95-947E-8641-E24E-38FEB92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14" y="2465867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38A8606E-D592-320C-B3AA-D6457DE73892}"/>
              </a:ext>
            </a:extLst>
          </p:cNvPr>
          <p:cNvSpPr/>
          <p:nvPr/>
        </p:nvSpPr>
        <p:spPr>
          <a:xfrm>
            <a:off x="1578883" y="23659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540BA8-85EE-3B42-D48D-DC41C49F2F10}"/>
              </a:ext>
            </a:extLst>
          </p:cNvPr>
          <p:cNvSpPr/>
          <p:nvPr/>
        </p:nvSpPr>
        <p:spPr>
          <a:xfrm>
            <a:off x="766470" y="2365979"/>
            <a:ext cx="444505" cy="2409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B477E17-072B-EE0C-9158-FA3A838E05FC}"/>
              </a:ext>
            </a:extLst>
          </p:cNvPr>
          <p:cNvSpPr/>
          <p:nvPr/>
        </p:nvSpPr>
        <p:spPr>
          <a:xfrm>
            <a:off x="1210976" y="2006803"/>
            <a:ext cx="430738" cy="2409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C579AC-A2F2-5A79-99EC-6DF3392C450E}"/>
              </a:ext>
            </a:extLst>
          </p:cNvPr>
          <p:cNvSpPr txBox="1"/>
          <p:nvPr/>
        </p:nvSpPr>
        <p:spPr>
          <a:xfrm>
            <a:off x="1133540" y="1952836"/>
            <a:ext cx="66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16B410-6899-8912-342F-C7072FC45F05}"/>
              </a:ext>
            </a:extLst>
          </p:cNvPr>
          <p:cNvSpPr txBox="1"/>
          <p:nvPr/>
        </p:nvSpPr>
        <p:spPr>
          <a:xfrm>
            <a:off x="683568" y="2276872"/>
            <a:ext cx="66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8098CE00-CD3F-0661-3D12-BBE50D1F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E2EF27-9F5A-2708-7161-393A0C0A6F29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208993C6-007A-DF61-C3F4-21F4278E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id="{FED1CEC4-4CBC-51E1-9BB1-3090A88F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2894676" y="41373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719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274083" y="410391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4026" y="3709105"/>
            <a:ext cx="2238375" cy="1276350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37" y="4293096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69" y="428249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7855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 / 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04" y="509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크기가 서로 다른 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그려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F2F205-1753-4021-5002-B0E13C3AD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331" y="1789156"/>
            <a:ext cx="5990125" cy="3401172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7B66873-936D-65F2-E213-69596EA1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48" y="2141876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137FC964-1ED5-5EBA-4643-5EDACEC1F9C7}"/>
              </a:ext>
            </a:extLst>
          </p:cNvPr>
          <p:cNvSpPr/>
          <p:nvPr/>
        </p:nvSpPr>
        <p:spPr>
          <a:xfrm>
            <a:off x="1663591" y="208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2BC759-6997-7753-11FD-BD71DFD80D91}"/>
              </a:ext>
            </a:extLst>
          </p:cNvPr>
          <p:cNvSpPr/>
          <p:nvPr/>
        </p:nvSpPr>
        <p:spPr>
          <a:xfrm>
            <a:off x="1115616" y="1731827"/>
            <a:ext cx="684076" cy="32603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36A66-F892-65DC-9DDE-5AE5030BD722}"/>
              </a:ext>
            </a:extLst>
          </p:cNvPr>
          <p:cNvSpPr/>
          <p:nvPr/>
        </p:nvSpPr>
        <p:spPr>
          <a:xfrm>
            <a:off x="399966" y="2161839"/>
            <a:ext cx="787658" cy="32603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621F49-341E-557A-4E9F-A31A7547A3D3}"/>
              </a:ext>
            </a:extLst>
          </p:cNvPr>
          <p:cNvSpPr txBox="1"/>
          <p:nvPr/>
        </p:nvSpPr>
        <p:spPr>
          <a:xfrm>
            <a:off x="1139491" y="1798843"/>
            <a:ext cx="6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90FBF-ECE4-F60B-5046-5930A626E637}"/>
              </a:ext>
            </a:extLst>
          </p:cNvPr>
          <p:cNvSpPr txBox="1"/>
          <p:nvPr/>
        </p:nvSpPr>
        <p:spPr>
          <a:xfrm>
            <a:off x="719572" y="2118338"/>
            <a:ext cx="64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id="{08E93757-4122-873C-7C2D-7CBB6DC1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A8C91CC5-A4F9-0FED-48FC-105DF62E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845FF460-C035-F77B-94E4-9DFA4EDCC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3002688" y="410130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234936" y="37168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56" y="443726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969344" y="48215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2260" y="3635326"/>
            <a:ext cx="2238375" cy="1276350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71" y="421931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307" y="3992805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4520980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40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 / 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크기가 서로 다른 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568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28B3C3-BC84-2525-E11C-971F2216324E}"/>
              </a:ext>
            </a:extLst>
          </p:cNvPr>
          <p:cNvGrpSpPr/>
          <p:nvPr/>
        </p:nvGrpSpPr>
        <p:grpSpPr>
          <a:xfrm>
            <a:off x="5064291" y="1155651"/>
            <a:ext cx="1853783" cy="348361"/>
            <a:chOff x="4370690" y="1174907"/>
            <a:chExt cx="1853783" cy="348361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5CDB621-AA39-1D0D-BAB5-F0B2AA9DDD3A}"/>
                </a:ext>
              </a:extLst>
            </p:cNvPr>
            <p:cNvSpPr/>
            <p:nvPr/>
          </p:nvSpPr>
          <p:spPr>
            <a:xfrm>
              <a:off x="5658116" y="124151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A9884ACD-6045-271F-9F57-B8F6CD98B9BD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14C1D-FB22-038E-7B85-0CC3949F9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F4A6721A-8FBA-3C54-ECFF-EB4E7A0683D5}"/>
                </a:ext>
              </a:extLst>
            </p:cNvPr>
            <p:cNvSpPr/>
            <p:nvPr/>
          </p:nvSpPr>
          <p:spPr>
            <a:xfrm>
              <a:off x="5387019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F8B20-46F7-DA59-39D2-9E70F65A8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6986" y="117669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C7EA255B-707C-46B3-3F0D-929974CDFE6D}"/>
                </a:ext>
              </a:extLst>
            </p:cNvPr>
            <p:cNvSpPr/>
            <p:nvPr/>
          </p:nvSpPr>
          <p:spPr>
            <a:xfrm>
              <a:off x="510339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CA1A05-5D5B-3557-BC26-07403103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07" y="117701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DA96C13D-6E21-DF92-5E93-D492C5706472}"/>
                </a:ext>
              </a:extLst>
            </p:cNvPr>
            <p:cNvSpPr/>
            <p:nvPr/>
          </p:nvSpPr>
          <p:spPr>
            <a:xfrm>
              <a:off x="4381913" y="1238538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B5E65-CAE5-BDC5-519C-7EE9E3CF8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69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1F00115-FF0C-7C27-E711-CC328FA40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917" y="1174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E26CEFA-58A4-7AAE-7FA9-B34677444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71" y="2024844"/>
            <a:ext cx="5314964" cy="3058924"/>
          </a:xfrm>
          <a:prstGeom prst="rect">
            <a:avLst/>
          </a:prstGeom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D9CD9A95-947E-8641-E24E-38FEB92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14" y="2465867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540BA8-85EE-3B42-D48D-DC41C49F2F10}"/>
              </a:ext>
            </a:extLst>
          </p:cNvPr>
          <p:cNvSpPr/>
          <p:nvPr/>
        </p:nvSpPr>
        <p:spPr>
          <a:xfrm>
            <a:off x="766470" y="2365979"/>
            <a:ext cx="444505" cy="2409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B477E17-072B-EE0C-9158-FA3A838E05FC}"/>
              </a:ext>
            </a:extLst>
          </p:cNvPr>
          <p:cNvSpPr/>
          <p:nvPr/>
        </p:nvSpPr>
        <p:spPr>
          <a:xfrm>
            <a:off x="1210976" y="2006803"/>
            <a:ext cx="430738" cy="2409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C579AC-A2F2-5A79-99EC-6DF3392C450E}"/>
              </a:ext>
            </a:extLst>
          </p:cNvPr>
          <p:cNvSpPr txBox="1"/>
          <p:nvPr/>
        </p:nvSpPr>
        <p:spPr>
          <a:xfrm>
            <a:off x="1133540" y="1952836"/>
            <a:ext cx="66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16B410-6899-8912-342F-C7072FC45F05}"/>
              </a:ext>
            </a:extLst>
          </p:cNvPr>
          <p:cNvSpPr txBox="1"/>
          <p:nvPr/>
        </p:nvSpPr>
        <p:spPr>
          <a:xfrm>
            <a:off x="683568" y="2276872"/>
            <a:ext cx="66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8098CE00-CD3F-0661-3D12-BBE50D1F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E2EF27-9F5A-2708-7161-393A0C0A6F29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208993C6-007A-DF61-C3F4-21F4278E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id="{FED1CEC4-4CBC-51E1-9BB1-3090A88F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719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6ED8DB2-EEC8-D216-F885-E079BA468282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D3388E4-0B97-EC22-96C3-FA6D59CF0154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44B6841C-ACD0-C5F4-BD15-4BD9451F652C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F18BDF7-6BCB-22E5-0F3E-724CBC8A33C3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D6B58B-8EE4-5AB2-0429-2D5D9F234055}"/>
                </a:ext>
              </a:extLst>
            </p:cNvPr>
            <p:cNvSpPr txBox="1"/>
            <p:nvPr/>
          </p:nvSpPr>
          <p:spPr>
            <a:xfrm>
              <a:off x="287524" y="4369762"/>
              <a:ext cx="6451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컴퍼스를 이용하여 크기가 서로 다른 원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개를 모눈종이에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63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88848" y="52901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769061" y="526036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72227" y="1618817"/>
            <a:ext cx="65527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그림에서 원을 찾아 같은 위치에 똑같은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C9A48-9031-0136-F90B-E7672FA71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23" y="2163998"/>
            <a:ext cx="4785462" cy="299340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E7DC9D4-ADE6-BBF3-F8CB-67C17313C64E}"/>
              </a:ext>
            </a:extLst>
          </p:cNvPr>
          <p:cNvGrpSpPr/>
          <p:nvPr/>
        </p:nvGrpSpPr>
        <p:grpSpPr>
          <a:xfrm>
            <a:off x="5064291" y="1148725"/>
            <a:ext cx="1853970" cy="355287"/>
            <a:chOff x="4370690" y="1167981"/>
            <a:chExt cx="1853970" cy="355287"/>
          </a:xfrm>
        </p:grpSpPr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5B23D578-F147-4760-EDEA-5552AC93014C}"/>
                </a:ext>
              </a:extLst>
            </p:cNvPr>
            <p:cNvSpPr/>
            <p:nvPr/>
          </p:nvSpPr>
          <p:spPr>
            <a:xfrm>
              <a:off x="5657420" y="124262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DF702639-08EC-A9FB-79C3-AD89EB3C7A23}"/>
                </a:ext>
              </a:extLst>
            </p:cNvPr>
            <p:cNvSpPr/>
            <p:nvPr/>
          </p:nvSpPr>
          <p:spPr>
            <a:xfrm>
              <a:off x="5946726" y="124616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C2681F-B67C-2D15-4CB4-22F8AF5E2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621" y="11679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AC9BE573-51ED-CAE1-D1E8-B213BC66F1CF}"/>
                </a:ext>
              </a:extLst>
            </p:cNvPr>
            <p:cNvSpPr/>
            <p:nvPr/>
          </p:nvSpPr>
          <p:spPr>
            <a:xfrm>
              <a:off x="5387019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C8ECF4-608C-2E08-444B-31FDDA527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414" y="117701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B5D43BE7-4290-38BC-3107-CDC4823A0725}"/>
                </a:ext>
              </a:extLst>
            </p:cNvPr>
            <p:cNvSpPr/>
            <p:nvPr/>
          </p:nvSpPr>
          <p:spPr>
            <a:xfrm>
              <a:off x="510339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C923DA-5C4F-C01C-D5DB-898164B14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07" y="117701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7C0E6917-959D-ECA2-AA5D-407DE18A04E9}"/>
                </a:ext>
              </a:extLst>
            </p:cNvPr>
            <p:cNvSpPr/>
            <p:nvPr/>
          </p:nvSpPr>
          <p:spPr>
            <a:xfrm>
              <a:off x="4381913" y="1238538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C832DF-65C1-0288-6953-D5C42AD38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69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B74371-C2F2-E670-0FF9-44930363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917" y="1174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6B1D4115-5E8B-4C82-0839-D01A2570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A8A45B-7DB4-61B5-F56D-3AE6C03D787F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7AE427ED-19CF-B206-9B16-23D9B242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B07CB3F7-E408-04B7-37D4-C528E1D3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" y="1993575"/>
            <a:ext cx="420441" cy="354056"/>
          </a:xfrm>
          <a:prstGeom prst="rect">
            <a:avLst/>
          </a:prstGeom>
        </p:spPr>
      </p:pic>
      <p:pic>
        <p:nvPicPr>
          <p:cNvPr id="3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83" y="348622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9081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 / 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010" y="3041103"/>
            <a:ext cx="2085975" cy="132397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35" y="309676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4686484" y="34452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75" y="42393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122463" y="46236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91" y="3346574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3871453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404147"/>
            <a:ext cx="348893" cy="332665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5527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그림에서 원을 찾아 같은 위치에 똑같은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87234" y="515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68F04-41D4-1C11-1C86-C03088A3E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237" y="1975968"/>
            <a:ext cx="5318754" cy="3271815"/>
          </a:xfrm>
          <a:prstGeom prst="rect">
            <a:avLst/>
          </a:prstGeom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6EABCBEB-6070-D49B-1E64-D40EF65F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43D13B80-323D-2B65-E0BD-8D09FD55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55505B31-4808-18D9-F073-6E499D1DF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2900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658" y="3340742"/>
            <a:ext cx="1866900" cy="1171575"/>
          </a:xfrm>
          <a:prstGeom prst="rect">
            <a:avLst/>
          </a:prstGeom>
        </p:spPr>
      </p:pic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069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/ 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pop_01_answer_01.svg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10" y="295631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136159" y="330475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18" y="43991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5672806" y="478346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96" y="3587560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61" y="4112439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57" name="TextBox 43"/>
          <p:cNvSpPr txBox="1"/>
          <p:nvPr/>
        </p:nvSpPr>
        <p:spPr>
          <a:xfrm>
            <a:off x="575556" y="1635768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그림에서 원을 찾아 같은 위치에 똑같은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C9A48-9031-0136-F90B-E7672FA71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23" y="2163998"/>
            <a:ext cx="4785462" cy="299340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E7DC9D4-ADE6-BBF3-F8CB-67C17313C64E}"/>
              </a:ext>
            </a:extLst>
          </p:cNvPr>
          <p:cNvGrpSpPr/>
          <p:nvPr/>
        </p:nvGrpSpPr>
        <p:grpSpPr>
          <a:xfrm>
            <a:off x="5064291" y="1148725"/>
            <a:ext cx="1853970" cy="355287"/>
            <a:chOff x="4370690" y="1167981"/>
            <a:chExt cx="1853970" cy="355287"/>
          </a:xfrm>
        </p:grpSpPr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5B23D578-F147-4760-EDEA-5552AC93014C}"/>
                </a:ext>
              </a:extLst>
            </p:cNvPr>
            <p:cNvSpPr/>
            <p:nvPr/>
          </p:nvSpPr>
          <p:spPr>
            <a:xfrm>
              <a:off x="5657420" y="124262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DF702639-08EC-A9FB-79C3-AD89EB3C7A23}"/>
                </a:ext>
              </a:extLst>
            </p:cNvPr>
            <p:cNvSpPr/>
            <p:nvPr/>
          </p:nvSpPr>
          <p:spPr>
            <a:xfrm>
              <a:off x="5946726" y="124616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C2681F-B67C-2D15-4CB4-22F8AF5E2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621" y="11679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AC9BE573-51ED-CAE1-D1E8-B213BC66F1CF}"/>
                </a:ext>
              </a:extLst>
            </p:cNvPr>
            <p:cNvSpPr/>
            <p:nvPr/>
          </p:nvSpPr>
          <p:spPr>
            <a:xfrm>
              <a:off x="5387019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C8ECF4-608C-2E08-444B-31FDDA527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414" y="117701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B5D43BE7-4290-38BC-3107-CDC4823A0725}"/>
                </a:ext>
              </a:extLst>
            </p:cNvPr>
            <p:cNvSpPr/>
            <p:nvPr/>
          </p:nvSpPr>
          <p:spPr>
            <a:xfrm>
              <a:off x="510339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C923DA-5C4F-C01C-D5DB-898164B14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07" y="117701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7C0E6917-959D-ECA2-AA5D-407DE18A04E9}"/>
                </a:ext>
              </a:extLst>
            </p:cNvPr>
            <p:cNvSpPr/>
            <p:nvPr/>
          </p:nvSpPr>
          <p:spPr>
            <a:xfrm>
              <a:off x="4381913" y="1238538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C832DF-65C1-0288-6953-D5C42AD38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69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B74371-C2F2-E670-0FF9-44930363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917" y="1174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DD6AC-555D-5026-514C-EDAB2A560129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14C10D-33E0-6654-E34E-288AECD745F5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D8D1D0DA-F0F4-7C43-3B5C-0CAB799FC02A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409C9B93-7F8A-8DCE-8659-B2D20270541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3CB1C1-176C-2A9A-8524-0365E681015F}"/>
                </a:ext>
              </a:extLst>
            </p:cNvPr>
            <p:cNvSpPr txBox="1"/>
            <p:nvPr/>
          </p:nvSpPr>
          <p:spPr>
            <a:xfrm>
              <a:off x="368030" y="4261750"/>
              <a:ext cx="63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컴퍼스를 이용하여 주어진 그림의 원과 크기가 같은 원을 모눈종이에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799570E4-3A2B-BD12-26D5-CE38D917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000D3-5546-58DB-73D4-DCB562C8C069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2A2F7F1E-2EC8-0A22-2888-27A5BE29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C091C887-3353-51E8-EDAB-ACED5FA4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" y="1993575"/>
            <a:ext cx="420441" cy="354056"/>
          </a:xfrm>
          <a:prstGeom prst="rect">
            <a:avLst/>
          </a:prstGeom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83" y="348622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35" y="309676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5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8901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076056" y="1157157"/>
            <a:ext cx="1842018" cy="354967"/>
            <a:chOff x="4382455" y="1176413"/>
            <a:chExt cx="1842018" cy="354967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506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7544" y="3284984"/>
            <a:ext cx="1584176" cy="7920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1579" y="2888432"/>
            <a:ext cx="889971" cy="2165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C76244-7971-E9E1-D6F6-10B2865F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4" y="2101470"/>
            <a:ext cx="6649734" cy="28069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1B89EA-8101-D6D4-FCDE-E86F03439318}"/>
              </a:ext>
            </a:extLst>
          </p:cNvPr>
          <p:cNvSpPr/>
          <p:nvPr/>
        </p:nvSpPr>
        <p:spPr>
          <a:xfrm>
            <a:off x="257452" y="4257092"/>
            <a:ext cx="6660622" cy="101140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75379C-3FD0-48DA-9FE5-BDF8512AF64F}"/>
              </a:ext>
            </a:extLst>
          </p:cNvPr>
          <p:cNvSpPr txBox="1"/>
          <p:nvPr/>
        </p:nvSpPr>
        <p:spPr>
          <a:xfrm>
            <a:off x="-508" y="4257092"/>
            <a:ext cx="21181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중심이 되는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4F91F-FDBB-4C33-BECB-6C247B72E133}"/>
              </a:ext>
            </a:extLst>
          </p:cNvPr>
          <p:cNvSpPr txBox="1"/>
          <p:nvPr/>
        </p:nvSpPr>
        <p:spPr>
          <a:xfrm>
            <a:off x="2015716" y="4270642"/>
            <a:ext cx="26284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 원의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반지름만큼 벌립니다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F7670E-78B1-7179-EBF0-CE8BFA22E63A}"/>
              </a:ext>
            </a:extLst>
          </p:cNvPr>
          <p:cNvSpPr txBox="1"/>
          <p:nvPr/>
        </p:nvSpPr>
        <p:spPr>
          <a:xfrm>
            <a:off x="4391980" y="4270642"/>
            <a:ext cx="26284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침을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꽂고 원을 그립니다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말을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2721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759404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28941" y="51266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1119B0D7-E19D-9205-64F1-4EC7DA33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40" y="16576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9B17F-54DF-A3AF-E71B-150A7A57A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38" y="2276862"/>
            <a:ext cx="2423752" cy="269868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5A312C-8DD9-9D1E-711E-7AA3BE4C6AC5}"/>
              </a:ext>
            </a:extLst>
          </p:cNvPr>
          <p:cNvSpPr/>
          <p:nvPr/>
        </p:nvSpPr>
        <p:spPr>
          <a:xfrm>
            <a:off x="2555776" y="2600908"/>
            <a:ext cx="4341456" cy="2117824"/>
          </a:xfrm>
          <a:prstGeom prst="roundRect">
            <a:avLst/>
          </a:prstGeom>
          <a:noFill/>
          <a:ln w="28575">
            <a:solidFill>
              <a:srgbClr val="BAD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12F018-3558-C599-574D-3A2B996627DC}"/>
              </a:ext>
            </a:extLst>
          </p:cNvPr>
          <p:cNvSpPr txBox="1"/>
          <p:nvPr/>
        </p:nvSpPr>
        <p:spPr>
          <a:xfrm>
            <a:off x="2645506" y="2868484"/>
            <a:ext cx="421246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 원의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벌린 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그리면 컴퍼스의 침이 꽂혔던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점은 원의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C5EE4-446E-9695-E3AC-83096A8EFFD1}"/>
              </a:ext>
            </a:extLst>
          </p:cNvPr>
          <p:cNvSpPr txBox="1"/>
          <p:nvPr/>
        </p:nvSpPr>
        <p:spPr>
          <a:xfrm>
            <a:off x="4373698" y="2850645"/>
            <a:ext cx="95469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F6E3C3-EDC1-892D-A07F-F52C54DC720A}"/>
              </a:ext>
            </a:extLst>
          </p:cNvPr>
          <p:cNvSpPr txBox="1"/>
          <p:nvPr/>
        </p:nvSpPr>
        <p:spPr>
          <a:xfrm>
            <a:off x="3959859" y="4036895"/>
            <a:ext cx="73787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00956E-5DC4-FAC9-7DA2-100E17AEF9F8}"/>
              </a:ext>
            </a:extLst>
          </p:cNvPr>
          <p:cNvGrpSpPr/>
          <p:nvPr/>
        </p:nvGrpSpPr>
        <p:grpSpPr>
          <a:xfrm>
            <a:off x="5075718" y="1159154"/>
            <a:ext cx="1842356" cy="346249"/>
            <a:chOff x="4382117" y="1178410"/>
            <a:chExt cx="1842356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B42F2CF4-282A-9857-B217-7D2B7ABF0C23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BBA707-6B1A-86F2-BCEA-E68C46EB0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FCEB27B-412F-A253-4CB8-4CC5A78548B0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E9D59-9EB9-90A0-8796-68624BA5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7F9DC1B8-273C-8A55-2D23-09BD2F041793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37BAA6-765E-C5B1-2C27-ECCD743C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227530E6-C9FD-8D4E-A21E-FDEC1F236AEE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31EC0D-D96C-888D-C152-E55AE553A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59" y="11784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5FE1C129-740F-87A3-FC4C-F9DDC61C053B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713D95E-F723-6990-A000-9B74D0B88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117" y="117841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7" name="직사각형 21">
            <a:extLst>
              <a:ext uri="{FF2B5EF4-FFF2-40B4-BE49-F238E27FC236}">
                <a16:creationId xmlns:a16="http://schemas.microsoft.com/office/drawing/2014/main" id="{20270669-EE93-6E7C-3466-B9D1FFFD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5F39AE-E023-E172-627D-1024D73D8BCD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id="{EC63899E-8EAE-9068-B02A-0501B6E5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0" name="TextBox 9">
            <a:extLst>
              <a:ext uri="{FF2B5EF4-FFF2-40B4-BE49-F238E27FC236}">
                <a16:creationId xmlns:a16="http://schemas.microsoft.com/office/drawing/2014/main" id="{CFA1081F-AC70-B33C-E185-0F02A77C1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23628" y="3848295"/>
            <a:ext cx="336978" cy="19277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822" y="3716304"/>
            <a:ext cx="467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389" y="2612560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726" y="43185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36" y="300253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88" y="367053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F5F2778-34E0-E4E1-97FC-9C7473D4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151" y="2927894"/>
            <a:ext cx="509897" cy="50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>
            <a:extLst>
              <a:ext uri="{FF2B5EF4-FFF2-40B4-BE49-F238E27FC236}">
                <a16:creationId xmlns:a16="http://schemas.microsoft.com/office/drawing/2014/main" id="{05A2EDC7-C2A8-B115-5CB5-8FA4BF13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02" y="3576374"/>
            <a:ext cx="509897" cy="50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6421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알맞은 말에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E80BF2D5-350D-692E-B63B-BEB54A66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95" y="137226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2A11FA-2333-C8A2-EB2F-5847C13F5F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147" y="2246758"/>
            <a:ext cx="2444906" cy="250831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D5C226-D471-E9B5-A658-2F9E18DEBA81}"/>
              </a:ext>
            </a:extLst>
          </p:cNvPr>
          <p:cNvSpPr/>
          <p:nvPr/>
        </p:nvSpPr>
        <p:spPr>
          <a:xfrm>
            <a:off x="2591780" y="2804304"/>
            <a:ext cx="4219288" cy="1654935"/>
          </a:xfrm>
          <a:prstGeom prst="roundRect">
            <a:avLst/>
          </a:prstGeom>
          <a:noFill/>
          <a:ln w="28575">
            <a:solidFill>
              <a:srgbClr val="CD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8E3BFA-3A47-24C4-E447-A13C11D26A58}"/>
              </a:ext>
            </a:extLst>
          </p:cNvPr>
          <p:cNvSpPr txBox="1"/>
          <p:nvPr/>
        </p:nvSpPr>
        <p:spPr>
          <a:xfrm>
            <a:off x="2618122" y="2995208"/>
            <a:ext cx="41501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 원의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벌린 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그리면 컴퍼스의 침이 꽂혔던 점은 원의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CBD964A0-4D8B-0D53-E5FF-E846DE7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C358AA57-B154-BB37-C112-9DD545AD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85B40BA4-1DCF-4D63-467E-D71B6DD84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3376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955164" y="3964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말을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1119B0D7-E19D-9205-64F1-4EC7DA33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40" y="16576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9B17F-54DF-A3AF-E71B-150A7A57A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38" y="2276862"/>
            <a:ext cx="2423752" cy="269868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5A312C-8DD9-9D1E-711E-7AA3BE4C6AC5}"/>
              </a:ext>
            </a:extLst>
          </p:cNvPr>
          <p:cNvSpPr/>
          <p:nvPr/>
        </p:nvSpPr>
        <p:spPr>
          <a:xfrm>
            <a:off x="2555776" y="2600908"/>
            <a:ext cx="4341456" cy="2117824"/>
          </a:xfrm>
          <a:prstGeom prst="roundRect">
            <a:avLst/>
          </a:prstGeom>
          <a:noFill/>
          <a:ln w="28575">
            <a:solidFill>
              <a:srgbClr val="BAD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12F018-3558-C599-574D-3A2B996627DC}"/>
              </a:ext>
            </a:extLst>
          </p:cNvPr>
          <p:cNvSpPr txBox="1"/>
          <p:nvPr/>
        </p:nvSpPr>
        <p:spPr>
          <a:xfrm>
            <a:off x="2645506" y="2868484"/>
            <a:ext cx="421246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 원의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벌린 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그리면 컴퍼스의 침이 꽂혔던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점은 원의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C5EE4-446E-9695-E3AC-83096A8EFFD1}"/>
              </a:ext>
            </a:extLst>
          </p:cNvPr>
          <p:cNvSpPr txBox="1"/>
          <p:nvPr/>
        </p:nvSpPr>
        <p:spPr>
          <a:xfrm>
            <a:off x="4373698" y="2850645"/>
            <a:ext cx="95469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F6E3C3-EDC1-892D-A07F-F52C54DC720A}"/>
              </a:ext>
            </a:extLst>
          </p:cNvPr>
          <p:cNvSpPr txBox="1"/>
          <p:nvPr/>
        </p:nvSpPr>
        <p:spPr>
          <a:xfrm>
            <a:off x="3959859" y="4036895"/>
            <a:ext cx="73787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00956E-5DC4-FAC9-7DA2-100E17AEF9F8}"/>
              </a:ext>
            </a:extLst>
          </p:cNvPr>
          <p:cNvGrpSpPr/>
          <p:nvPr/>
        </p:nvGrpSpPr>
        <p:grpSpPr>
          <a:xfrm>
            <a:off x="5075718" y="1159154"/>
            <a:ext cx="1842356" cy="346249"/>
            <a:chOff x="4382117" y="1178410"/>
            <a:chExt cx="1842356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B42F2CF4-282A-9857-B217-7D2B7ABF0C23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BBA707-6B1A-86F2-BCEA-E68C46EB0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FCEB27B-412F-A253-4CB8-4CC5A78548B0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E9D59-9EB9-90A0-8796-68624BA5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7F9DC1B8-273C-8A55-2D23-09BD2F041793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37BAA6-765E-C5B1-2C27-ECCD743C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227530E6-C9FD-8D4E-A21E-FDEC1F236AEE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31EC0D-D96C-888D-C152-E55AE553A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59" y="11784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5FE1C129-740F-87A3-FC4C-F9DDC61C053B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713D95E-F723-6990-A000-9B74D0B88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117" y="117841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7" name="직사각형 21">
            <a:extLst>
              <a:ext uri="{FF2B5EF4-FFF2-40B4-BE49-F238E27FC236}">
                <a16:creationId xmlns:a16="http://schemas.microsoft.com/office/drawing/2014/main" id="{20270669-EE93-6E7C-3466-B9D1FFFD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5F39AE-E023-E172-627D-1024D73D8BCD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id="{EC63899E-8EAE-9068-B02A-0501B6E5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0" name="TextBox 9">
            <a:extLst>
              <a:ext uri="{FF2B5EF4-FFF2-40B4-BE49-F238E27FC236}">
                <a16:creationId xmlns:a16="http://schemas.microsoft.com/office/drawing/2014/main" id="{CFA1081F-AC70-B33C-E185-0F02A77C1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23628" y="3848295"/>
            <a:ext cx="336978" cy="19277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822" y="3716304"/>
            <a:ext cx="467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389" y="2612560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726" y="4318552"/>
            <a:ext cx="360000" cy="355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B793B9-CFE0-EB88-99A4-1224943566A0}"/>
              </a:ext>
            </a:extLst>
          </p:cNvPr>
          <p:cNvGrpSpPr/>
          <p:nvPr/>
        </p:nvGrpSpPr>
        <p:grpSpPr>
          <a:xfrm>
            <a:off x="207825" y="3753036"/>
            <a:ext cx="6667165" cy="1404156"/>
            <a:chOff x="207825" y="3829702"/>
            <a:chExt cx="6667165" cy="140415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7D203C-8E4C-ADEC-D7A0-B99B9E25A3E3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C1D6AAE2-37E1-50B4-8E1D-C08CCD0B3257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6D56BF2A-32B2-D6C7-4CA8-65EE4F0BAEC3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E0352F-2CE6-D1E8-25A3-158B2D8F736C}"/>
                </a:ext>
              </a:extLst>
            </p:cNvPr>
            <p:cNvSpPr txBox="1"/>
            <p:nvPr/>
          </p:nvSpPr>
          <p:spPr>
            <a:xfrm>
              <a:off x="325926" y="4263110"/>
              <a:ext cx="64063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컴퍼스를 원의 반지름만큼 벌린 후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컴퍼스의 침을 원의 중심에 꽂고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33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먼저 클릭하는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점을 원의 중심으로 하여 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원을 각각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731146" y="51389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29619" y="5148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0719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6C3CD-ADB2-196A-6F89-F2292D843C07}"/>
              </a:ext>
            </a:extLst>
          </p:cNvPr>
          <p:cNvSpPr/>
          <p:nvPr/>
        </p:nvSpPr>
        <p:spPr>
          <a:xfrm>
            <a:off x="1153911" y="2924944"/>
            <a:ext cx="813390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4D3F50-86FF-C72D-1DCA-46B84DCF7932}"/>
              </a:ext>
            </a:extLst>
          </p:cNvPr>
          <p:cNvSpPr/>
          <p:nvPr/>
        </p:nvSpPr>
        <p:spPr>
          <a:xfrm>
            <a:off x="604986" y="3597427"/>
            <a:ext cx="618642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71E22E-3627-C60C-1086-681367F36ADA}"/>
              </a:ext>
            </a:extLst>
          </p:cNvPr>
          <p:cNvSpPr/>
          <p:nvPr/>
        </p:nvSpPr>
        <p:spPr>
          <a:xfrm>
            <a:off x="1832410" y="3557323"/>
            <a:ext cx="618642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7180CE-637A-3303-39D8-A27A293E6947}"/>
              </a:ext>
            </a:extLst>
          </p:cNvPr>
          <p:cNvGrpSpPr/>
          <p:nvPr/>
        </p:nvGrpSpPr>
        <p:grpSpPr>
          <a:xfrm>
            <a:off x="5075718" y="1146750"/>
            <a:ext cx="1842356" cy="354563"/>
            <a:chOff x="4382117" y="1166006"/>
            <a:chExt cx="1842356" cy="3545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5F11B34F-100C-9966-5B49-E12AA1132666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908C0A-7742-7850-0875-3C7B0EFBF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93A40DE-B1E2-359A-AD25-3129BB05D34F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4AC7F0-9441-23DB-7876-EC2F1ECA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2013" y="117841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4ADF8544-4E9D-39F7-B587-A1AF6B39A6FA}"/>
                </a:ext>
              </a:extLst>
            </p:cNvPr>
            <p:cNvSpPr/>
            <p:nvPr/>
          </p:nvSpPr>
          <p:spPr>
            <a:xfrm>
              <a:off x="5104160" y="123209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F2A94234-B929-8A56-9F6C-5F0D20A43C5D}"/>
                </a:ext>
              </a:extLst>
            </p:cNvPr>
            <p:cNvSpPr/>
            <p:nvPr/>
          </p:nvSpPr>
          <p:spPr>
            <a:xfrm>
              <a:off x="5384095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A3789E-4007-0B8C-DA13-2DCD4C18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6282" y="117432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F1644C97-3AA0-B0C2-F4D2-2E7CDA85FB35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25659-6817-8C7F-B429-D0D66750C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117" y="117841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2DDC72-0B64-E85E-9345-7608C030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097" y="116600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26A858F-142F-DF97-3D7D-5D8978BED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77" y="2363675"/>
            <a:ext cx="4850864" cy="2683909"/>
          </a:xfrm>
          <a:prstGeom prst="rect">
            <a:avLst/>
          </a:prstGeom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91C7F5D0-C6EA-2DAE-D796-B355C9B4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50207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1094905" y="246272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>
            <a:extLst>
              <a:ext uri="{FF2B5EF4-FFF2-40B4-BE49-F238E27FC236}">
                <a16:creationId xmlns:a16="http://schemas.microsoft.com/office/drawing/2014/main" id="{86D4AA49-8C54-390F-BB2E-DEEACD44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B763A1-409F-4B26-23F7-57444507754E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id="{5CD8C78B-B8F1-3A52-F707-D57AC1D4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id="{333A88B7-4A03-1AA1-78FE-64B4502D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2" y="37714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68" y="37714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896" y="3700273"/>
            <a:ext cx="1825600" cy="988867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23" y="420569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05" y="419706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8053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 / 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4547527" y="401997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2471" y="401055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86987" y="1978528"/>
            <a:ext cx="956208" cy="313457"/>
            <a:chOff x="3952363" y="1253627"/>
            <a:chExt cx="956208" cy="313457"/>
          </a:xfrm>
        </p:grpSpPr>
        <p:pic>
          <p:nvPicPr>
            <p:cNvPr id="46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처음에는 안 보이다가 먼저 클릭하는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원을 각각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1361532"/>
            <a:ext cx="357006" cy="3407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CBF046-2383-6C8B-F080-D7D2BB523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54" y="2158106"/>
            <a:ext cx="6550605" cy="2187643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B52D487C-92B7-6624-9F5B-DCDCF6C4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0D03A2DD-AD03-14F0-CE79-AD84C0A1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CE34B176-0E5B-9954-7D40-7F7C25BA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aphicFrame>
        <p:nvGraphicFramePr>
          <p:cNvPr id="1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108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pop_01_base_01.svg  / 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\lesson03\ops\ms_lesson03\images\ms_32_3_03_03_01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33168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1667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896" y="3916297"/>
            <a:ext cx="1825600" cy="988867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23" y="442171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05" y="4413091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91C7F5D0-C6EA-2DAE-D796-B355C9B4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23371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374106" y="229780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2357483" y="370109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4798551" y="358060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점을 원의 중심으로 하여 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원을 각각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C6C3CD-ADB2-196A-6F89-F2292D843C07}"/>
              </a:ext>
            </a:extLst>
          </p:cNvPr>
          <p:cNvSpPr/>
          <p:nvPr/>
        </p:nvSpPr>
        <p:spPr>
          <a:xfrm>
            <a:off x="1153911" y="2924944"/>
            <a:ext cx="813390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4D3F50-86FF-C72D-1DCA-46B84DCF7932}"/>
              </a:ext>
            </a:extLst>
          </p:cNvPr>
          <p:cNvSpPr/>
          <p:nvPr/>
        </p:nvSpPr>
        <p:spPr>
          <a:xfrm>
            <a:off x="604986" y="3597427"/>
            <a:ext cx="618642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71E22E-3627-C60C-1086-681367F36ADA}"/>
              </a:ext>
            </a:extLst>
          </p:cNvPr>
          <p:cNvSpPr/>
          <p:nvPr/>
        </p:nvSpPr>
        <p:spPr>
          <a:xfrm>
            <a:off x="1832410" y="3557323"/>
            <a:ext cx="618642" cy="4063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7180CE-637A-3303-39D8-A27A293E6947}"/>
              </a:ext>
            </a:extLst>
          </p:cNvPr>
          <p:cNvGrpSpPr/>
          <p:nvPr/>
        </p:nvGrpSpPr>
        <p:grpSpPr>
          <a:xfrm>
            <a:off x="5075718" y="1146750"/>
            <a:ext cx="1842356" cy="354563"/>
            <a:chOff x="4382117" y="1166006"/>
            <a:chExt cx="1842356" cy="3545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5F11B34F-100C-9966-5B49-E12AA1132666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908C0A-7742-7850-0875-3C7B0EFBF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93A40DE-B1E2-359A-AD25-3129BB05D34F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4AC7F0-9441-23DB-7876-EC2F1ECA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2013" y="117841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4ADF8544-4E9D-39F7-B587-A1AF6B39A6FA}"/>
                </a:ext>
              </a:extLst>
            </p:cNvPr>
            <p:cNvSpPr/>
            <p:nvPr/>
          </p:nvSpPr>
          <p:spPr>
            <a:xfrm>
              <a:off x="5104160" y="123209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F2A94234-B929-8A56-9F6C-5F0D20A43C5D}"/>
                </a:ext>
              </a:extLst>
            </p:cNvPr>
            <p:cNvSpPr/>
            <p:nvPr/>
          </p:nvSpPr>
          <p:spPr>
            <a:xfrm>
              <a:off x="5384095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A3789E-4007-0B8C-DA13-2DCD4C18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6282" y="117432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F1644C97-3AA0-B0C2-F4D2-2E7CDA85FB35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25659-6817-8C7F-B429-D0D66750C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117" y="117841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2DDC72-0B64-E85E-9345-7608C030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097" y="116600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26A858F-142F-DF97-3D7D-5D8978BED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77" y="2363675"/>
            <a:ext cx="4850864" cy="2683909"/>
          </a:xfrm>
          <a:prstGeom prst="rect">
            <a:avLst/>
          </a:prstGeom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91C7F5D0-C6EA-2DAE-D796-B355C9B4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50207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0D40B36-20D2-7746-6596-13584D8B00EA}"/>
              </a:ext>
            </a:extLst>
          </p:cNvPr>
          <p:cNvSpPr/>
          <p:nvPr/>
        </p:nvSpPr>
        <p:spPr>
          <a:xfrm>
            <a:off x="1094905" y="246272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>
            <a:extLst>
              <a:ext uri="{FF2B5EF4-FFF2-40B4-BE49-F238E27FC236}">
                <a16:creationId xmlns:a16="http://schemas.microsoft.com/office/drawing/2014/main" id="{86D4AA49-8C54-390F-BB2E-DEEACD44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B763A1-409F-4B26-23F7-57444507754E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id="{5CD8C78B-B8F1-3A52-F707-D57AC1D4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id="{333A88B7-4A03-1AA1-78FE-64B4502D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2" y="37714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68" y="37714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86FB90-B2A2-780A-34D5-81955BB82953}"/>
              </a:ext>
            </a:extLst>
          </p:cNvPr>
          <p:cNvGrpSpPr/>
          <p:nvPr/>
        </p:nvGrpSpPr>
        <p:grpSpPr>
          <a:xfrm>
            <a:off x="242364" y="3789040"/>
            <a:ext cx="6667165" cy="1404156"/>
            <a:chOff x="207825" y="3829702"/>
            <a:chExt cx="6667165" cy="14041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0BD4D2-6D0E-A047-1643-F307C7D02D42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826F3EBB-08CD-C0DA-2011-C6E8D197A89D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1540C5B-578D-F573-ACB1-927FE14D4E8B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D50EA4-3B0E-7762-D6A9-E66B65DED488}"/>
                </a:ext>
              </a:extLst>
            </p:cNvPr>
            <p:cNvSpPr txBox="1"/>
            <p:nvPr/>
          </p:nvSpPr>
          <p:spPr>
            <a:xfrm>
              <a:off x="324993" y="434048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반지름이 </a:t>
              </a:r>
              <a:r>
                <a:rPr lang="en-US" altLang="ko-KR" sz="1600" dirty="0">
                  <a:latin typeface="+mn-ea"/>
                  <a:ea typeface="+mn-ea"/>
                </a:rPr>
                <a:t>2 cm, 3 cm</a:t>
              </a:r>
              <a:r>
                <a:rPr lang="ko-KR" altLang="en-US" sz="1600" dirty="0">
                  <a:latin typeface="+mn-ea"/>
                  <a:ea typeface="+mn-ea"/>
                </a:rPr>
                <a:t>인 원을 각각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86987" y="1978528"/>
            <a:ext cx="956208" cy="313457"/>
            <a:chOff x="3952363" y="1253627"/>
            <a:chExt cx="956208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3653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41851</TotalTime>
  <Words>1315</Words>
  <Application>Microsoft Office PowerPoint</Application>
  <PresentationFormat>화면 슬라이드 쇼(4:3)</PresentationFormat>
  <Paragraphs>377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7357</cp:revision>
  <dcterms:created xsi:type="dcterms:W3CDTF">2008-07-15T12:19:11Z</dcterms:created>
  <dcterms:modified xsi:type="dcterms:W3CDTF">2022-06-27T08:05:48Z</dcterms:modified>
</cp:coreProperties>
</file>