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2"/>
  </p:notesMasterIdLst>
  <p:handoutMasterIdLst>
    <p:handoutMasterId r:id="rId53"/>
  </p:handoutMasterIdLst>
  <p:sldIdLst>
    <p:sldId id="782" r:id="rId2"/>
    <p:sldId id="783" r:id="rId3"/>
    <p:sldId id="1327" r:id="rId4"/>
    <p:sldId id="1364" r:id="rId5"/>
    <p:sldId id="1347" r:id="rId6"/>
    <p:sldId id="1288" r:id="rId7"/>
    <p:sldId id="1380" r:id="rId8"/>
    <p:sldId id="1097" r:id="rId9"/>
    <p:sldId id="1289" r:id="rId10"/>
    <p:sldId id="1402" r:id="rId11"/>
    <p:sldId id="1381" r:id="rId12"/>
    <p:sldId id="1382" r:id="rId13"/>
    <p:sldId id="1349" r:id="rId14"/>
    <p:sldId id="1383" r:id="rId15"/>
    <p:sldId id="1387" r:id="rId16"/>
    <p:sldId id="1376" r:id="rId17"/>
    <p:sldId id="1385" r:id="rId18"/>
    <p:sldId id="1384" r:id="rId19"/>
    <p:sldId id="1386" r:id="rId20"/>
    <p:sldId id="1388" r:id="rId21"/>
    <p:sldId id="1389" r:id="rId22"/>
    <p:sldId id="1390" r:id="rId23"/>
    <p:sldId id="1391" r:id="rId24"/>
    <p:sldId id="1365" r:id="rId25"/>
    <p:sldId id="1392" r:id="rId26"/>
    <p:sldId id="1377" r:id="rId27"/>
    <p:sldId id="1403" r:id="rId28"/>
    <p:sldId id="1404" r:id="rId29"/>
    <p:sldId id="1297" r:id="rId30"/>
    <p:sldId id="1315" r:id="rId31"/>
    <p:sldId id="1316" r:id="rId32"/>
    <p:sldId id="1322" r:id="rId33"/>
    <p:sldId id="1393" r:id="rId34"/>
    <p:sldId id="1323" r:id="rId35"/>
    <p:sldId id="1324" r:id="rId36"/>
    <p:sldId id="1395" r:id="rId37"/>
    <p:sldId id="1342" r:id="rId38"/>
    <p:sldId id="1396" r:id="rId39"/>
    <p:sldId id="1317" r:id="rId40"/>
    <p:sldId id="1397" r:id="rId41"/>
    <p:sldId id="1358" r:id="rId42"/>
    <p:sldId id="1398" r:id="rId43"/>
    <p:sldId id="1366" r:id="rId44"/>
    <p:sldId id="1399" r:id="rId45"/>
    <p:sldId id="1320" r:id="rId46"/>
    <p:sldId id="1321" r:id="rId47"/>
    <p:sldId id="1400" r:id="rId48"/>
    <p:sldId id="1343" r:id="rId49"/>
    <p:sldId id="1401" r:id="rId50"/>
    <p:sldId id="1407" r:id="rId51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00A0FF"/>
    <a:srgbClr val="FEF1D9"/>
    <a:srgbClr val="D53181"/>
    <a:srgbClr val="D8EEFB"/>
    <a:srgbClr val="F6D9D9"/>
    <a:srgbClr val="E3EDD0"/>
    <a:srgbClr val="F6DFEA"/>
    <a:srgbClr val="FFFFFF"/>
    <a:srgbClr val="F7E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6" autoAdjust="0"/>
    <p:restoredTop sz="96909" autoAdjust="0"/>
  </p:normalViewPr>
  <p:slideViewPr>
    <p:cSldViewPr>
      <p:cViewPr varScale="1">
        <p:scale>
          <a:sx n="116" d="100"/>
          <a:sy n="116" d="100"/>
        </p:scale>
        <p:origin x="1122" y="108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5710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3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9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8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5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5.png"/><Relationship Id="rId7" Type="http://schemas.openxmlformats.org/officeDocument/2006/relationships/image" Target="../media/image3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2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18.png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5.png"/><Relationship Id="rId10" Type="http://schemas.openxmlformats.org/officeDocument/2006/relationships/image" Target="../media/image8.png"/><Relationship Id="rId4" Type="http://schemas.openxmlformats.org/officeDocument/2006/relationships/image" Target="../media/image18.png"/><Relationship Id="rId9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5.png"/><Relationship Id="rId10" Type="http://schemas.openxmlformats.org/officeDocument/2006/relationships/image" Target="../media/image8.png"/><Relationship Id="rId4" Type="http://schemas.openxmlformats.org/officeDocument/2006/relationships/image" Target="../media/image18.png"/><Relationship Id="rId9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39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8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8.png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39.png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1.png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8.png"/><Relationship Id="rId7" Type="http://schemas.openxmlformats.org/officeDocument/2006/relationships/image" Target="../media/image4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9.png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8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8.png"/><Relationship Id="rId4" Type="http://schemas.openxmlformats.org/officeDocument/2006/relationships/image" Target="../media/image4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cdata2.tsherpa.co.kr/tsherpa/MultiMedia/Flash/2020/curri/index.html?flashxmlnum=ost1208&amp;classa=A8-C1-42-MM-MM-04-04-02-0-0-0-0&amp;classno=MM_42_04/suh_0402_03_0002/suh_0402_03_0002_401_1.html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45.png"/><Relationship Id="rId4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45.png"/><Relationship Id="rId4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46.png"/><Relationship Id="rId4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3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1.png"/><Relationship Id="rId7" Type="http://schemas.openxmlformats.org/officeDocument/2006/relationships/image" Target="../media/image3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8.png"/><Relationship Id="rId5" Type="http://schemas.openxmlformats.org/officeDocument/2006/relationships/image" Target="../media/image7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26840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4.0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77586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82627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두 자리 수를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1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         부분과          부분으로 표시된 크기는 각각 분수로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덧셈과 뺄셈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 두 자리 수를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6754190" y="54767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C9A282-A2DB-D6C2-5333-A711FDC6314D}"/>
              </a:ext>
            </a:extLst>
          </p:cNvPr>
          <p:cNvSpPr/>
          <p:nvPr/>
        </p:nvSpPr>
        <p:spPr>
          <a:xfrm>
            <a:off x="1583668" y="1805295"/>
            <a:ext cx="347084" cy="159188"/>
          </a:xfrm>
          <a:prstGeom prst="rect">
            <a:avLst/>
          </a:prstGeom>
          <a:solidFill>
            <a:srgbClr val="ABD6F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1E0ECF9-02D2-2113-BE69-335635E70DB9}"/>
              </a:ext>
            </a:extLst>
          </p:cNvPr>
          <p:cNvSpPr/>
          <p:nvPr/>
        </p:nvSpPr>
        <p:spPr>
          <a:xfrm>
            <a:off x="2951835" y="1805295"/>
            <a:ext cx="203732" cy="191096"/>
          </a:xfrm>
          <a:prstGeom prst="rect">
            <a:avLst/>
          </a:prstGeom>
          <a:solidFill>
            <a:srgbClr val="D5318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/>
          <p:cNvGrpSpPr/>
          <p:nvPr/>
        </p:nvGrpSpPr>
        <p:grpSpPr>
          <a:xfrm>
            <a:off x="2775600" y="5266800"/>
            <a:ext cx="1595920" cy="256563"/>
            <a:chOff x="5778748" y="2095482"/>
            <a:chExt cx="1595920" cy="256563"/>
          </a:xfrm>
        </p:grpSpPr>
        <p:grpSp>
          <p:nvGrpSpPr>
            <p:cNvPr id="70" name="그룹 69"/>
            <p:cNvGrpSpPr/>
            <p:nvPr/>
          </p:nvGrpSpPr>
          <p:grpSpPr>
            <a:xfrm>
              <a:off x="5778748" y="2095482"/>
              <a:ext cx="1595920" cy="256563"/>
              <a:chOff x="319554" y="1245924"/>
              <a:chExt cx="2636592" cy="423864"/>
            </a:xfrm>
          </p:grpSpPr>
          <p:pic>
            <p:nvPicPr>
              <p:cNvPr id="84" name="Picture 1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554" y="1245924"/>
                <a:ext cx="409575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5" name="Picture 1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6193" y="1312601"/>
                <a:ext cx="8001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7" name="Picture 14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7046" y="1260213"/>
                <a:ext cx="419100" cy="4095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71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7200" y="2134800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800" y="2138400"/>
              <a:ext cx="484298" cy="184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43" y="2496527"/>
            <a:ext cx="6127174" cy="137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43">
            <a:extLst>
              <a:ext uri="{FF2B5EF4-FFF2-40B4-BE49-F238E27FC236}">
                <a16:creationId xmlns:a16="http://schemas.microsoft.com/office/drawing/2014/main" id="{3E9BA38F-8654-9164-66E1-E34FB13F7B6C}"/>
              </a:ext>
            </a:extLst>
          </p:cNvPr>
          <p:cNvSpPr txBox="1"/>
          <p:nvPr/>
        </p:nvSpPr>
        <p:spPr>
          <a:xfrm>
            <a:off x="251520" y="3546361"/>
            <a:ext cx="4785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90" name="TextBox 43">
            <a:extLst>
              <a:ext uri="{FF2B5EF4-FFF2-40B4-BE49-F238E27FC236}">
                <a16:creationId xmlns:a16="http://schemas.microsoft.com/office/drawing/2014/main" id="{8E72C221-16FE-736C-2711-D9D753701789}"/>
              </a:ext>
            </a:extLst>
          </p:cNvPr>
          <p:cNvSpPr txBox="1"/>
          <p:nvPr/>
        </p:nvSpPr>
        <p:spPr>
          <a:xfrm>
            <a:off x="863588" y="3530681"/>
            <a:ext cx="4785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</a:p>
        </p:txBody>
      </p:sp>
      <p:sp>
        <p:nvSpPr>
          <p:cNvPr id="91" name="TextBox 43">
            <a:extLst>
              <a:ext uri="{FF2B5EF4-FFF2-40B4-BE49-F238E27FC236}">
                <a16:creationId xmlns:a16="http://schemas.microsoft.com/office/drawing/2014/main" id="{6B5D1586-F421-47EB-99A0-1BE79CDC043E}"/>
              </a:ext>
            </a:extLst>
          </p:cNvPr>
          <p:cNvSpPr txBox="1"/>
          <p:nvPr/>
        </p:nvSpPr>
        <p:spPr>
          <a:xfrm>
            <a:off x="1439652" y="3530681"/>
            <a:ext cx="4785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</a:t>
            </a:r>
          </a:p>
        </p:txBody>
      </p:sp>
      <p:sp>
        <p:nvSpPr>
          <p:cNvPr id="92" name="TextBox 43">
            <a:extLst>
              <a:ext uri="{FF2B5EF4-FFF2-40B4-BE49-F238E27FC236}">
                <a16:creationId xmlns:a16="http://schemas.microsoft.com/office/drawing/2014/main" id="{9EF0A383-2226-859C-AF9C-3CA448AAB3E6}"/>
              </a:ext>
            </a:extLst>
          </p:cNvPr>
          <p:cNvSpPr txBox="1"/>
          <p:nvPr/>
        </p:nvSpPr>
        <p:spPr>
          <a:xfrm>
            <a:off x="2041175" y="3530681"/>
            <a:ext cx="4785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</a:t>
            </a:r>
          </a:p>
        </p:txBody>
      </p:sp>
      <p:sp>
        <p:nvSpPr>
          <p:cNvPr id="93" name="TextBox 43">
            <a:extLst>
              <a:ext uri="{FF2B5EF4-FFF2-40B4-BE49-F238E27FC236}">
                <a16:creationId xmlns:a16="http://schemas.microsoft.com/office/drawing/2014/main" id="{9C1904A1-CF49-C9B8-35A7-3E83608477D1}"/>
              </a:ext>
            </a:extLst>
          </p:cNvPr>
          <p:cNvSpPr txBox="1"/>
          <p:nvPr/>
        </p:nvSpPr>
        <p:spPr>
          <a:xfrm>
            <a:off x="2627784" y="3530681"/>
            <a:ext cx="4785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</a:t>
            </a:r>
          </a:p>
        </p:txBody>
      </p:sp>
      <p:sp>
        <p:nvSpPr>
          <p:cNvPr id="94" name="TextBox 43">
            <a:extLst>
              <a:ext uri="{FF2B5EF4-FFF2-40B4-BE49-F238E27FC236}">
                <a16:creationId xmlns:a16="http://schemas.microsoft.com/office/drawing/2014/main" id="{C223B928-A7C0-835D-1A15-77C17AEA59AD}"/>
              </a:ext>
            </a:extLst>
          </p:cNvPr>
          <p:cNvSpPr txBox="1"/>
          <p:nvPr/>
        </p:nvSpPr>
        <p:spPr>
          <a:xfrm>
            <a:off x="3229307" y="3530681"/>
            <a:ext cx="4785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</a:p>
        </p:txBody>
      </p:sp>
      <p:sp>
        <p:nvSpPr>
          <p:cNvPr id="95" name="TextBox 43">
            <a:extLst>
              <a:ext uri="{FF2B5EF4-FFF2-40B4-BE49-F238E27FC236}">
                <a16:creationId xmlns:a16="http://schemas.microsoft.com/office/drawing/2014/main" id="{6499804D-B425-708E-909B-9A382762FA5B}"/>
              </a:ext>
            </a:extLst>
          </p:cNvPr>
          <p:cNvSpPr txBox="1"/>
          <p:nvPr/>
        </p:nvSpPr>
        <p:spPr>
          <a:xfrm>
            <a:off x="3815916" y="3530681"/>
            <a:ext cx="4785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</a:t>
            </a:r>
          </a:p>
        </p:txBody>
      </p:sp>
      <p:sp>
        <p:nvSpPr>
          <p:cNvPr id="96" name="TextBox 43">
            <a:extLst>
              <a:ext uri="{FF2B5EF4-FFF2-40B4-BE49-F238E27FC236}">
                <a16:creationId xmlns:a16="http://schemas.microsoft.com/office/drawing/2014/main" id="{357D9FAA-154A-DC42-5078-1D6A9D6DA769}"/>
              </a:ext>
            </a:extLst>
          </p:cNvPr>
          <p:cNvSpPr txBox="1"/>
          <p:nvPr/>
        </p:nvSpPr>
        <p:spPr>
          <a:xfrm>
            <a:off x="4427984" y="3530681"/>
            <a:ext cx="4785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</a:t>
            </a:r>
          </a:p>
        </p:txBody>
      </p:sp>
      <p:sp>
        <p:nvSpPr>
          <p:cNvPr id="97" name="TextBox 43">
            <a:extLst>
              <a:ext uri="{FF2B5EF4-FFF2-40B4-BE49-F238E27FC236}">
                <a16:creationId xmlns:a16="http://schemas.microsoft.com/office/drawing/2014/main" id="{A7C98858-CF89-DB78-01E4-10B2CE797623}"/>
              </a:ext>
            </a:extLst>
          </p:cNvPr>
          <p:cNvSpPr txBox="1"/>
          <p:nvPr/>
        </p:nvSpPr>
        <p:spPr>
          <a:xfrm>
            <a:off x="5004048" y="3530681"/>
            <a:ext cx="4785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</a:t>
            </a:r>
          </a:p>
        </p:txBody>
      </p:sp>
      <p:sp>
        <p:nvSpPr>
          <p:cNvPr id="98" name="TextBox 43">
            <a:extLst>
              <a:ext uri="{FF2B5EF4-FFF2-40B4-BE49-F238E27FC236}">
                <a16:creationId xmlns:a16="http://schemas.microsoft.com/office/drawing/2014/main" id="{780A9319-D7C2-0731-7C92-B4FA0415512F}"/>
              </a:ext>
            </a:extLst>
          </p:cNvPr>
          <p:cNvSpPr txBox="1"/>
          <p:nvPr/>
        </p:nvSpPr>
        <p:spPr>
          <a:xfrm>
            <a:off x="5616116" y="3530681"/>
            <a:ext cx="4785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0.9</a:t>
            </a:r>
          </a:p>
        </p:txBody>
      </p:sp>
      <p:sp>
        <p:nvSpPr>
          <p:cNvPr id="99" name="TextBox 43">
            <a:extLst>
              <a:ext uri="{FF2B5EF4-FFF2-40B4-BE49-F238E27FC236}">
                <a16:creationId xmlns:a16="http://schemas.microsoft.com/office/drawing/2014/main" id="{7556941C-EF6B-8755-3B78-D3B3B591C771}"/>
              </a:ext>
            </a:extLst>
          </p:cNvPr>
          <p:cNvSpPr txBox="1"/>
          <p:nvPr/>
        </p:nvSpPr>
        <p:spPr>
          <a:xfrm>
            <a:off x="6228184" y="3530681"/>
            <a:ext cx="6840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43">
            <a:extLst>
              <a:ext uri="{FF2B5EF4-FFF2-40B4-BE49-F238E27FC236}">
                <a16:creationId xmlns:a16="http://schemas.microsoft.com/office/drawing/2014/main" id="{C4994EF9-117E-EA69-7FDC-231120013E4B}"/>
              </a:ext>
            </a:extLst>
          </p:cNvPr>
          <p:cNvSpPr txBox="1"/>
          <p:nvPr/>
        </p:nvSpPr>
        <p:spPr>
          <a:xfrm>
            <a:off x="6084168" y="3104964"/>
            <a:ext cx="100613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43">
            <a:extLst>
              <a:ext uri="{FF2B5EF4-FFF2-40B4-BE49-F238E27FC236}">
                <a16:creationId xmlns:a16="http://schemas.microsoft.com/office/drawing/2014/main" id="{A44550F1-BDEE-6553-3885-993A181D337C}"/>
              </a:ext>
            </a:extLst>
          </p:cNvPr>
          <p:cNvSpPr txBox="1"/>
          <p:nvPr/>
        </p:nvSpPr>
        <p:spPr>
          <a:xfrm>
            <a:off x="592490" y="2863539"/>
            <a:ext cx="4785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102" name="TextBox 43">
            <a:extLst>
              <a:ext uri="{FF2B5EF4-FFF2-40B4-BE49-F238E27FC236}">
                <a16:creationId xmlns:a16="http://schemas.microsoft.com/office/drawing/2014/main" id="{A44550F1-BDEE-6553-3885-993A181D337C}"/>
              </a:ext>
            </a:extLst>
          </p:cNvPr>
          <p:cNvSpPr txBox="1"/>
          <p:nvPr/>
        </p:nvSpPr>
        <p:spPr>
          <a:xfrm>
            <a:off x="1645131" y="2863539"/>
            <a:ext cx="4785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B6ECB32-197E-FBFC-BBF1-1EAB3A9CB6BD}"/>
              </a:ext>
            </a:extLst>
          </p:cNvPr>
          <p:cNvSpPr/>
          <p:nvPr/>
        </p:nvSpPr>
        <p:spPr>
          <a:xfrm>
            <a:off x="950180" y="4493296"/>
            <a:ext cx="173732" cy="177500"/>
          </a:xfrm>
          <a:prstGeom prst="rect">
            <a:avLst/>
          </a:prstGeom>
          <a:solidFill>
            <a:srgbClr val="D5318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A8D4189-DB45-9CC8-2311-05CC07B33DCA}"/>
              </a:ext>
            </a:extLst>
          </p:cNvPr>
          <p:cNvSpPr/>
          <p:nvPr/>
        </p:nvSpPr>
        <p:spPr bwMode="auto">
          <a:xfrm>
            <a:off x="389042" y="4333442"/>
            <a:ext cx="6408156" cy="8237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    부분은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으로 나눈 것 중의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이므로       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64D5FAAF-FC37-CFD1-F0E0-8AFE1DEB4F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17198" y="4157807"/>
            <a:ext cx="360000" cy="355000"/>
          </a:xfrm>
          <a:prstGeom prst="rect">
            <a:avLst/>
          </a:prstGeom>
        </p:spPr>
      </p:pic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31FFFA2A-3C87-32FF-9E4D-DA88EED89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043515"/>
              </p:ext>
            </p:extLst>
          </p:nvPr>
        </p:nvGraphicFramePr>
        <p:xfrm>
          <a:off x="5976156" y="4326044"/>
          <a:ext cx="432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09" y="439201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8427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1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덧셈과 뺄셈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 두 자리 수를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C1E3F8A-7AB9-E2E1-9988-4F165D9BDCB1}"/>
              </a:ext>
            </a:extLst>
          </p:cNvPr>
          <p:cNvSpPr/>
          <p:nvPr/>
        </p:nvSpPr>
        <p:spPr>
          <a:xfrm>
            <a:off x="65313" y="1614491"/>
            <a:ext cx="6918956" cy="4010753"/>
          </a:xfrm>
          <a:prstGeom prst="rect">
            <a:avLst/>
          </a:prstGeom>
          <a:solidFill>
            <a:srgbClr val="336600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BCB8B032-9CAB-E923-E824-A2B35BA476D2}"/>
              </a:ext>
            </a:extLst>
          </p:cNvPr>
          <p:cNvSpPr txBox="1"/>
          <p:nvPr/>
        </p:nvSpPr>
        <p:spPr>
          <a:xfrm>
            <a:off x="464479" y="1907585"/>
            <a:ext cx="651978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분수          은 소수로             이라 쓰고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                       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이라고 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읽습니다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A2902F8-91AA-B66E-4742-6961E40D8A71}"/>
              </a:ext>
            </a:extLst>
          </p:cNvPr>
          <p:cNvSpPr/>
          <p:nvPr/>
        </p:nvSpPr>
        <p:spPr bwMode="auto">
          <a:xfrm>
            <a:off x="2835571" y="1964159"/>
            <a:ext cx="712019" cy="3847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0.01 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1C39C1-5E7C-264D-C52A-DB349CC8C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880" y="1996391"/>
            <a:ext cx="723963" cy="312447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208A324D-B5E1-30DE-4F1A-C7DDAF8184D6}"/>
              </a:ext>
            </a:extLst>
          </p:cNvPr>
          <p:cNvSpPr/>
          <p:nvPr/>
        </p:nvSpPr>
        <p:spPr bwMode="auto">
          <a:xfrm>
            <a:off x="4786869" y="1964159"/>
            <a:ext cx="1425017" cy="3847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 점 영일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743824F-E8DD-01C5-F47D-3D351DBF3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2234" y="1848937"/>
            <a:ext cx="360000" cy="355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E011B65-3033-CB16-C09A-EE2492D83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889" y="1848937"/>
            <a:ext cx="360000" cy="355000"/>
          </a:xfrm>
          <a:prstGeom prst="rect">
            <a:avLst/>
          </a:prstGeom>
        </p:spPr>
      </p:pic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00D2D13-7BED-A1AF-5E54-0AEAA4D24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118376"/>
              </p:ext>
            </p:extLst>
          </p:nvPr>
        </p:nvGraphicFramePr>
        <p:xfrm>
          <a:off x="1243334" y="1877772"/>
          <a:ext cx="432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935596" y="2924944"/>
            <a:ext cx="5256584" cy="2448272"/>
          </a:xfrm>
          <a:prstGeom prst="roundRect">
            <a:avLst/>
          </a:prstGeom>
          <a:solidFill>
            <a:srgbClr val="FEF1D9"/>
          </a:solidFill>
          <a:ln w="12700">
            <a:solidFill>
              <a:srgbClr val="FEF1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100D2D13-7BED-A1AF-5E54-0AEAA4D24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302799"/>
              </p:ext>
            </p:extLst>
          </p:nvPr>
        </p:nvGraphicFramePr>
        <p:xfrm>
          <a:off x="1659518" y="3769510"/>
          <a:ext cx="432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34667" y="3844834"/>
            <a:ext cx="8851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480" y="2996952"/>
            <a:ext cx="2298020" cy="2300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47800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\app\resource\contents\lesson03\ops\lesson03\images\mm_42_3_01_03_02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32" y="2096163"/>
            <a:ext cx="114675" cy="12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92504" y="16677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516216" y="51571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461551" y="1586204"/>
            <a:ext cx="52533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715331" y="29969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440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1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분수와 소수로 각각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덧셈과 뺄셈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 두 자리 수를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6754190" y="54767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A8D4189-DB45-9CC8-2311-05CC07B33DCA}"/>
              </a:ext>
            </a:extLst>
          </p:cNvPr>
          <p:cNvSpPr/>
          <p:nvPr/>
        </p:nvSpPr>
        <p:spPr bwMode="auto">
          <a:xfrm>
            <a:off x="1520033" y="4329100"/>
            <a:ext cx="4708191" cy="6690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 cm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는 분수로        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m,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소수로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0.01 m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64D5FAAF-FC37-CFD1-F0E0-8AFE1DEB4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208" y="4151600"/>
            <a:ext cx="360000" cy="355000"/>
          </a:xfrm>
          <a:prstGeom prst="rect">
            <a:avLst/>
          </a:prstGeom>
        </p:spPr>
      </p:pic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31FFFA2A-3C87-32FF-9E4D-DA88EED89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741687"/>
              </p:ext>
            </p:extLst>
          </p:nvPr>
        </p:nvGraphicFramePr>
        <p:xfrm>
          <a:off x="3121335" y="4350129"/>
          <a:ext cx="42575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25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43" y="2496527"/>
            <a:ext cx="6127174" cy="137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>
            <a:extLst>
              <a:ext uri="{FF2B5EF4-FFF2-40B4-BE49-F238E27FC236}">
                <a16:creationId xmlns:a16="http://schemas.microsoft.com/office/drawing/2014/main" id="{3E9BA38F-8654-9164-66E1-E34FB13F7B6C}"/>
              </a:ext>
            </a:extLst>
          </p:cNvPr>
          <p:cNvSpPr txBox="1"/>
          <p:nvPr/>
        </p:nvSpPr>
        <p:spPr>
          <a:xfrm>
            <a:off x="251520" y="3546361"/>
            <a:ext cx="4785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id="{8E72C221-16FE-736C-2711-D9D753701789}"/>
              </a:ext>
            </a:extLst>
          </p:cNvPr>
          <p:cNvSpPr txBox="1"/>
          <p:nvPr/>
        </p:nvSpPr>
        <p:spPr>
          <a:xfrm>
            <a:off x="863588" y="3530681"/>
            <a:ext cx="4785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</a:p>
        </p:txBody>
      </p:sp>
      <p:sp>
        <p:nvSpPr>
          <p:cNvPr id="56" name="TextBox 43">
            <a:extLst>
              <a:ext uri="{FF2B5EF4-FFF2-40B4-BE49-F238E27FC236}">
                <a16:creationId xmlns:a16="http://schemas.microsoft.com/office/drawing/2014/main" id="{6B5D1586-F421-47EB-99A0-1BE79CDC043E}"/>
              </a:ext>
            </a:extLst>
          </p:cNvPr>
          <p:cNvSpPr txBox="1"/>
          <p:nvPr/>
        </p:nvSpPr>
        <p:spPr>
          <a:xfrm>
            <a:off x="1439652" y="3530681"/>
            <a:ext cx="4785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</a:t>
            </a: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id="{9EF0A383-2226-859C-AF9C-3CA448AAB3E6}"/>
              </a:ext>
            </a:extLst>
          </p:cNvPr>
          <p:cNvSpPr txBox="1"/>
          <p:nvPr/>
        </p:nvSpPr>
        <p:spPr>
          <a:xfrm>
            <a:off x="2041175" y="3530681"/>
            <a:ext cx="4785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</a:t>
            </a:r>
          </a:p>
        </p:txBody>
      </p:sp>
      <p:sp>
        <p:nvSpPr>
          <p:cNvPr id="69" name="TextBox 43">
            <a:extLst>
              <a:ext uri="{FF2B5EF4-FFF2-40B4-BE49-F238E27FC236}">
                <a16:creationId xmlns:a16="http://schemas.microsoft.com/office/drawing/2014/main" id="{9C1904A1-CF49-C9B8-35A7-3E83608477D1}"/>
              </a:ext>
            </a:extLst>
          </p:cNvPr>
          <p:cNvSpPr txBox="1"/>
          <p:nvPr/>
        </p:nvSpPr>
        <p:spPr>
          <a:xfrm>
            <a:off x="2627784" y="3530681"/>
            <a:ext cx="4785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</a:t>
            </a:r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id="{C223B928-A7C0-835D-1A15-77C17AEA59AD}"/>
              </a:ext>
            </a:extLst>
          </p:cNvPr>
          <p:cNvSpPr txBox="1"/>
          <p:nvPr/>
        </p:nvSpPr>
        <p:spPr>
          <a:xfrm>
            <a:off x="3229307" y="3530681"/>
            <a:ext cx="4785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</a:p>
        </p:txBody>
      </p:sp>
      <p:sp>
        <p:nvSpPr>
          <p:cNvPr id="71" name="TextBox 43">
            <a:extLst>
              <a:ext uri="{FF2B5EF4-FFF2-40B4-BE49-F238E27FC236}">
                <a16:creationId xmlns:a16="http://schemas.microsoft.com/office/drawing/2014/main" id="{6499804D-B425-708E-909B-9A382762FA5B}"/>
              </a:ext>
            </a:extLst>
          </p:cNvPr>
          <p:cNvSpPr txBox="1"/>
          <p:nvPr/>
        </p:nvSpPr>
        <p:spPr>
          <a:xfrm>
            <a:off x="3815916" y="3530681"/>
            <a:ext cx="4785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</a:t>
            </a:r>
          </a:p>
        </p:txBody>
      </p:sp>
      <p:sp>
        <p:nvSpPr>
          <p:cNvPr id="72" name="TextBox 43">
            <a:extLst>
              <a:ext uri="{FF2B5EF4-FFF2-40B4-BE49-F238E27FC236}">
                <a16:creationId xmlns:a16="http://schemas.microsoft.com/office/drawing/2014/main" id="{357D9FAA-154A-DC42-5078-1D6A9D6DA769}"/>
              </a:ext>
            </a:extLst>
          </p:cNvPr>
          <p:cNvSpPr txBox="1"/>
          <p:nvPr/>
        </p:nvSpPr>
        <p:spPr>
          <a:xfrm>
            <a:off x="4427984" y="3530681"/>
            <a:ext cx="4785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</a:t>
            </a:r>
          </a:p>
        </p:txBody>
      </p:sp>
      <p:sp>
        <p:nvSpPr>
          <p:cNvPr id="75" name="TextBox 43">
            <a:extLst>
              <a:ext uri="{FF2B5EF4-FFF2-40B4-BE49-F238E27FC236}">
                <a16:creationId xmlns:a16="http://schemas.microsoft.com/office/drawing/2014/main" id="{A7C98858-CF89-DB78-01E4-10B2CE797623}"/>
              </a:ext>
            </a:extLst>
          </p:cNvPr>
          <p:cNvSpPr txBox="1"/>
          <p:nvPr/>
        </p:nvSpPr>
        <p:spPr>
          <a:xfrm>
            <a:off x="5004048" y="3530681"/>
            <a:ext cx="4785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</a:t>
            </a:r>
          </a:p>
        </p:txBody>
      </p:sp>
      <p:sp>
        <p:nvSpPr>
          <p:cNvPr id="76" name="TextBox 43">
            <a:extLst>
              <a:ext uri="{FF2B5EF4-FFF2-40B4-BE49-F238E27FC236}">
                <a16:creationId xmlns:a16="http://schemas.microsoft.com/office/drawing/2014/main" id="{780A9319-D7C2-0731-7C92-B4FA0415512F}"/>
              </a:ext>
            </a:extLst>
          </p:cNvPr>
          <p:cNvSpPr txBox="1"/>
          <p:nvPr/>
        </p:nvSpPr>
        <p:spPr>
          <a:xfrm>
            <a:off x="5616116" y="3530681"/>
            <a:ext cx="4785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0.9</a:t>
            </a:r>
          </a:p>
        </p:txBody>
      </p:sp>
      <p:sp>
        <p:nvSpPr>
          <p:cNvPr id="77" name="TextBox 43">
            <a:extLst>
              <a:ext uri="{FF2B5EF4-FFF2-40B4-BE49-F238E27FC236}">
                <a16:creationId xmlns:a16="http://schemas.microsoft.com/office/drawing/2014/main" id="{7556941C-EF6B-8755-3B78-D3B3B591C771}"/>
              </a:ext>
            </a:extLst>
          </p:cNvPr>
          <p:cNvSpPr txBox="1"/>
          <p:nvPr/>
        </p:nvSpPr>
        <p:spPr>
          <a:xfrm>
            <a:off x="6228184" y="3530681"/>
            <a:ext cx="6840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43">
            <a:extLst>
              <a:ext uri="{FF2B5EF4-FFF2-40B4-BE49-F238E27FC236}">
                <a16:creationId xmlns:a16="http://schemas.microsoft.com/office/drawing/2014/main" id="{C4994EF9-117E-EA69-7FDC-231120013E4B}"/>
              </a:ext>
            </a:extLst>
          </p:cNvPr>
          <p:cNvSpPr txBox="1"/>
          <p:nvPr/>
        </p:nvSpPr>
        <p:spPr>
          <a:xfrm>
            <a:off x="6084168" y="3104964"/>
            <a:ext cx="100613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43">
            <a:extLst>
              <a:ext uri="{FF2B5EF4-FFF2-40B4-BE49-F238E27FC236}">
                <a16:creationId xmlns:a16="http://schemas.microsoft.com/office/drawing/2014/main" id="{A44550F1-BDEE-6553-3885-993A181D337C}"/>
              </a:ext>
            </a:extLst>
          </p:cNvPr>
          <p:cNvSpPr txBox="1"/>
          <p:nvPr/>
        </p:nvSpPr>
        <p:spPr>
          <a:xfrm>
            <a:off x="592490" y="2863539"/>
            <a:ext cx="4785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80" name="TextBox 43">
            <a:extLst>
              <a:ext uri="{FF2B5EF4-FFF2-40B4-BE49-F238E27FC236}">
                <a16:creationId xmlns:a16="http://schemas.microsoft.com/office/drawing/2014/main" id="{A44550F1-BDEE-6553-3885-993A181D337C}"/>
              </a:ext>
            </a:extLst>
          </p:cNvPr>
          <p:cNvSpPr txBox="1"/>
          <p:nvPr/>
        </p:nvSpPr>
        <p:spPr>
          <a:xfrm>
            <a:off x="1645131" y="2863539"/>
            <a:ext cx="4785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2760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소수로 나타내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전체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소발문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블릿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위치 고정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덧셈과 뺄셈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 두 자리 수를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5CF29086-B3E7-496D-AF94-E5370A4F7C4A}"/>
              </a:ext>
            </a:extLst>
          </p:cNvPr>
          <p:cNvSpPr/>
          <p:nvPr/>
        </p:nvSpPr>
        <p:spPr bwMode="auto">
          <a:xfrm>
            <a:off x="2839104" y="2637524"/>
            <a:ext cx="1530430" cy="4674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550" y="2442677"/>
            <a:ext cx="360000" cy="355000"/>
          </a:xfrm>
          <a:prstGeom prst="rect">
            <a:avLst/>
          </a:prstGeom>
        </p:spPr>
      </p:pic>
      <p:sp>
        <p:nvSpPr>
          <p:cNvPr id="85" name="타원 84"/>
          <p:cNvSpPr/>
          <p:nvPr/>
        </p:nvSpPr>
        <p:spPr>
          <a:xfrm>
            <a:off x="5639234" y="51057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2F9D135C-8944-79B5-8C3F-278329B1A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427317"/>
              </p:ext>
            </p:extLst>
          </p:nvPr>
        </p:nvGraphicFramePr>
        <p:xfrm>
          <a:off x="537333" y="930491"/>
          <a:ext cx="47910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79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94397E6F-BFA7-CEB2-4EFB-D335AF790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016333"/>
              </p:ext>
            </p:extLst>
          </p:nvPr>
        </p:nvGraphicFramePr>
        <p:xfrm>
          <a:off x="456490" y="1772816"/>
          <a:ext cx="47910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79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5256040" y="1299468"/>
            <a:ext cx="1728228" cy="313547"/>
            <a:chOff x="2899703" y="5517232"/>
            <a:chExt cx="1728228" cy="313547"/>
          </a:xfrm>
        </p:grpSpPr>
        <p:grpSp>
          <p:nvGrpSpPr>
            <p:cNvPr id="49" name="그룹 48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63" name="타원 62"/>
          <p:cNvSpPr/>
          <p:nvPr/>
        </p:nvSpPr>
        <p:spPr>
          <a:xfrm>
            <a:off x="-45018" y="18503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1589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43"/>
          <p:cNvSpPr txBox="1"/>
          <p:nvPr/>
        </p:nvSpPr>
        <p:spPr>
          <a:xfrm>
            <a:off x="389043" y="189215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소수로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571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소수로 나타내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89215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         이 몇 개인가요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덧셈과 뺄셈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 두 자리 수를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1589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5CF29086-B3E7-496D-AF94-E5370A4F7C4A}"/>
              </a:ext>
            </a:extLst>
          </p:cNvPr>
          <p:cNvSpPr/>
          <p:nvPr/>
        </p:nvSpPr>
        <p:spPr bwMode="auto">
          <a:xfrm>
            <a:off x="2839104" y="2673528"/>
            <a:ext cx="1530430" cy="4674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1944" y="2496028"/>
            <a:ext cx="360000" cy="355000"/>
          </a:xfrm>
          <a:prstGeom prst="rect">
            <a:avLst/>
          </a:prstGeom>
        </p:spPr>
      </p:pic>
      <p:sp>
        <p:nvSpPr>
          <p:cNvPr id="85" name="타원 84"/>
          <p:cNvSpPr/>
          <p:nvPr/>
        </p:nvSpPr>
        <p:spPr>
          <a:xfrm>
            <a:off x="5639234" y="51057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2F9D135C-8944-79B5-8C3F-278329B1A55B}"/>
              </a:ext>
            </a:extLst>
          </p:cNvPr>
          <p:cNvGraphicFramePr>
            <a:graphicFrameLocks noGrp="1"/>
          </p:cNvGraphicFramePr>
          <p:nvPr/>
        </p:nvGraphicFramePr>
        <p:xfrm>
          <a:off x="537333" y="930491"/>
          <a:ext cx="47910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79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94397E6F-BFA7-CEB2-4EFB-D335AF790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69713"/>
              </p:ext>
            </p:extLst>
          </p:nvPr>
        </p:nvGraphicFramePr>
        <p:xfrm>
          <a:off x="391870" y="1768107"/>
          <a:ext cx="47910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79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DA9712BD-B81B-6BF5-A282-C269868EF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769190"/>
              </p:ext>
            </p:extLst>
          </p:nvPr>
        </p:nvGraphicFramePr>
        <p:xfrm>
          <a:off x="1232183" y="1768107"/>
          <a:ext cx="47910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79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9" name="그룹 48"/>
          <p:cNvGrpSpPr/>
          <p:nvPr/>
        </p:nvGrpSpPr>
        <p:grpSpPr>
          <a:xfrm>
            <a:off x="5256040" y="1299468"/>
            <a:ext cx="1728228" cy="313547"/>
            <a:chOff x="2899703" y="5517232"/>
            <a:chExt cx="1728228" cy="313547"/>
          </a:xfrm>
        </p:grpSpPr>
        <p:grpSp>
          <p:nvGrpSpPr>
            <p:cNvPr id="50" name="그룹 49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0062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소수로 나타내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89215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소수로 어떻게 나타낼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덧셈과 뺄셈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 두 자리 수를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1589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5CF29086-B3E7-496D-AF94-E5370A4F7C4A}"/>
              </a:ext>
            </a:extLst>
          </p:cNvPr>
          <p:cNvSpPr/>
          <p:nvPr/>
        </p:nvSpPr>
        <p:spPr bwMode="auto">
          <a:xfrm>
            <a:off x="440395" y="2673528"/>
            <a:ext cx="6327849" cy="9714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은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은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1" lang="en-US" altLang="ko-KR" sz="1900" b="1" i="0" u="none" strike="noStrike" cap="none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0.27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나타낼 수 있습니다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9910" y="3467524"/>
            <a:ext cx="360000" cy="355000"/>
          </a:xfrm>
          <a:prstGeom prst="rect">
            <a:avLst/>
          </a:prstGeom>
        </p:spPr>
      </p:pic>
      <p:sp>
        <p:nvSpPr>
          <p:cNvPr id="85" name="타원 84"/>
          <p:cNvSpPr/>
          <p:nvPr/>
        </p:nvSpPr>
        <p:spPr>
          <a:xfrm>
            <a:off x="5639234" y="51057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2F9D135C-8944-79B5-8C3F-278329B1A55B}"/>
              </a:ext>
            </a:extLst>
          </p:cNvPr>
          <p:cNvGraphicFramePr>
            <a:graphicFrameLocks noGrp="1"/>
          </p:cNvGraphicFramePr>
          <p:nvPr/>
        </p:nvGraphicFramePr>
        <p:xfrm>
          <a:off x="537333" y="930491"/>
          <a:ext cx="47910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79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94397E6F-BFA7-CEB2-4EFB-D335AF790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460292"/>
              </p:ext>
            </p:extLst>
          </p:nvPr>
        </p:nvGraphicFramePr>
        <p:xfrm>
          <a:off x="391870" y="1768107"/>
          <a:ext cx="47910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79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5256040" y="1299468"/>
            <a:ext cx="1728228" cy="313547"/>
            <a:chOff x="2899703" y="5517232"/>
            <a:chExt cx="1728228" cy="313547"/>
          </a:xfrm>
        </p:grpSpPr>
        <p:grpSp>
          <p:nvGrpSpPr>
            <p:cNvPr id="49" name="그룹 48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94397E6F-BFA7-CEB2-4EFB-D335AF790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589338"/>
              </p:ext>
            </p:extLst>
          </p:nvPr>
        </p:nvGraphicFramePr>
        <p:xfrm>
          <a:off x="503548" y="2669860"/>
          <a:ext cx="432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94397E6F-BFA7-CEB2-4EFB-D335AF790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306370"/>
              </p:ext>
            </p:extLst>
          </p:nvPr>
        </p:nvGraphicFramePr>
        <p:xfrm>
          <a:off x="2771800" y="2688820"/>
          <a:ext cx="432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424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덧셈과 뺄셈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 두 자리 수를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C1E3F8A-7AB9-E2E1-9988-4F165D9BDCB1}"/>
              </a:ext>
            </a:extLst>
          </p:cNvPr>
          <p:cNvSpPr/>
          <p:nvPr/>
        </p:nvSpPr>
        <p:spPr>
          <a:xfrm>
            <a:off x="119193" y="1727440"/>
            <a:ext cx="6791523" cy="3825268"/>
          </a:xfrm>
          <a:prstGeom prst="rect">
            <a:avLst/>
          </a:prstGeom>
          <a:solidFill>
            <a:srgbClr val="336600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BCB8B032-9CAB-E923-E824-A2B35BA476D2}"/>
              </a:ext>
            </a:extLst>
          </p:cNvPr>
          <p:cNvSpPr txBox="1"/>
          <p:nvPr/>
        </p:nvSpPr>
        <p:spPr>
          <a:xfrm>
            <a:off x="192745" y="1808820"/>
            <a:ext cx="651978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분수         은 소수로                이라 쓰고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                    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이라고 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읽습니다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A2902F8-91AA-B66E-4742-6961E40D8A71}"/>
              </a:ext>
            </a:extLst>
          </p:cNvPr>
          <p:cNvSpPr/>
          <p:nvPr/>
        </p:nvSpPr>
        <p:spPr bwMode="auto">
          <a:xfrm>
            <a:off x="2724218" y="1851333"/>
            <a:ext cx="748023" cy="3847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0.27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1C39C1-5E7C-264D-C52A-DB349CC8C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880" y="1996391"/>
            <a:ext cx="723963" cy="312447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581ED70-FDD2-D38F-40B7-43B8D8F394D0}"/>
              </a:ext>
            </a:extLst>
          </p:cNvPr>
          <p:cNvSpPr/>
          <p:nvPr/>
        </p:nvSpPr>
        <p:spPr bwMode="auto">
          <a:xfrm>
            <a:off x="4631646" y="1851333"/>
            <a:ext cx="1320483" cy="3847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9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 점 이칠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743824F-E8DD-01C5-F47D-3D351DBF3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72" y="1700808"/>
            <a:ext cx="360000" cy="355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8EAE3FA-8FA0-CBF7-F6DD-71C96449C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3779" y="1700808"/>
            <a:ext cx="360000" cy="355000"/>
          </a:xfrm>
          <a:prstGeom prst="rect">
            <a:avLst/>
          </a:prstGeom>
        </p:spPr>
      </p:pic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3D569BE2-8CA8-5B02-EA86-56ACBA662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459140"/>
              </p:ext>
            </p:extLst>
          </p:nvPr>
        </p:nvGraphicFramePr>
        <p:xfrm>
          <a:off x="959656" y="1779354"/>
          <a:ext cx="407988" cy="60553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07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27</a:t>
                      </a:r>
                      <a:endParaRPr kumimoji="1" lang="ko-KR" altLang="en-US" sz="1900" b="0" kern="1200" spc="-15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모서리가 둥근 직사각형 33"/>
          <p:cNvSpPr/>
          <p:nvPr/>
        </p:nvSpPr>
        <p:spPr>
          <a:xfrm>
            <a:off x="2696555" y="3629718"/>
            <a:ext cx="1512168" cy="792088"/>
          </a:xfrm>
          <a:prstGeom prst="roundRect">
            <a:avLst/>
          </a:prstGeom>
          <a:solidFill>
            <a:srgbClr val="FEF1D9"/>
          </a:solidFill>
          <a:ln w="12700">
            <a:solidFill>
              <a:srgbClr val="FEF1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DA37D49-BF71-2DAA-7F9E-B87FED8B5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403171"/>
              </p:ext>
            </p:extLst>
          </p:nvPr>
        </p:nvGraphicFramePr>
        <p:xfrm>
          <a:off x="2778057" y="3729072"/>
          <a:ext cx="678642" cy="60553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678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80E4F5C8-C09F-6769-17F1-2DB2C28B4D92}"/>
              </a:ext>
            </a:extLst>
          </p:cNvPr>
          <p:cNvSpPr txBox="1"/>
          <p:nvPr/>
        </p:nvSpPr>
        <p:spPr>
          <a:xfrm>
            <a:off x="3396952" y="3833402"/>
            <a:ext cx="117587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소수로 나타내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2F9D135C-8944-79B5-8C3F-278329B1A55B}"/>
              </a:ext>
            </a:extLst>
          </p:cNvPr>
          <p:cNvGraphicFramePr>
            <a:graphicFrameLocks noGrp="1"/>
          </p:cNvGraphicFramePr>
          <p:nvPr/>
        </p:nvGraphicFramePr>
        <p:xfrm>
          <a:off x="537333" y="930491"/>
          <a:ext cx="47910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79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타원 34"/>
          <p:cNvSpPr/>
          <p:nvPr/>
        </p:nvSpPr>
        <p:spPr>
          <a:xfrm>
            <a:off x="92504" y="16677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516216" y="51571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461551" y="1586204"/>
            <a:ext cx="52533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417685" y="34836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4926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소수로 나타내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아래 파란색 답 나타남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3681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그림에       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덧셈과 뺄셈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 두 자리 수를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605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887" y="526654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/>
          <p:cNvSpPr/>
          <p:nvPr/>
        </p:nvSpPr>
        <p:spPr>
          <a:xfrm>
            <a:off x="6043829" y="49744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2F9D135C-8944-79B5-8C3F-278329B1A55B}"/>
              </a:ext>
            </a:extLst>
          </p:cNvPr>
          <p:cNvGraphicFramePr>
            <a:graphicFrameLocks noGrp="1"/>
          </p:cNvGraphicFramePr>
          <p:nvPr/>
        </p:nvGraphicFramePr>
        <p:xfrm>
          <a:off x="537333" y="930491"/>
          <a:ext cx="47910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79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0D20B11-881D-F729-E668-712DE36502E0}"/>
              </a:ext>
            </a:extLst>
          </p:cNvPr>
          <p:cNvCxnSpPr/>
          <p:nvPr/>
        </p:nvCxnSpPr>
        <p:spPr bwMode="auto">
          <a:xfrm>
            <a:off x="2159732" y="1797497"/>
            <a:ext cx="0" cy="268140"/>
          </a:xfrm>
          <a:prstGeom prst="straightConnector1">
            <a:avLst/>
          </a:prstGeom>
          <a:noFill/>
          <a:ln w="38100" cap="flat" cmpd="sng" algn="ctr">
            <a:solidFill>
              <a:srgbClr val="D5318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74" name="그룹 73"/>
          <p:cNvGrpSpPr/>
          <p:nvPr/>
        </p:nvGrpSpPr>
        <p:grpSpPr>
          <a:xfrm>
            <a:off x="5805953" y="1300944"/>
            <a:ext cx="1178315" cy="313547"/>
            <a:chOff x="3027397" y="5589240"/>
            <a:chExt cx="1178315" cy="313547"/>
          </a:xfrm>
        </p:grpSpPr>
        <p:grpSp>
          <p:nvGrpSpPr>
            <p:cNvPr id="75" name="그룹 74"/>
            <p:cNvGrpSpPr/>
            <p:nvPr/>
          </p:nvGrpSpPr>
          <p:grpSpPr>
            <a:xfrm>
              <a:off x="3027397" y="5589240"/>
              <a:ext cx="620721" cy="313547"/>
              <a:chOff x="2349675" y="4210757"/>
              <a:chExt cx="620721" cy="313547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0" name="TextBox 7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3584991" y="5589240"/>
              <a:ext cx="620721" cy="313547"/>
              <a:chOff x="2349675" y="4210757"/>
              <a:chExt cx="620721" cy="313547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3032957"/>
            <a:ext cx="6327849" cy="18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7524" y="3152291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27971" y="3152291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473765" y="3152291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087724" y="3152291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699792" y="3152291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350884" y="3152291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959932" y="3152291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608004" y="3152291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220072" y="3152291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857936" y="3152291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571174" y="315229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884" y="296022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3106056" y="27206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 bwMode="auto">
          <a:xfrm flipV="1">
            <a:off x="2137254" y="3201255"/>
            <a:ext cx="0" cy="612068"/>
          </a:xfrm>
          <a:prstGeom prst="straightConnector1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1801265" y="3813323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0.27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35425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\app\resource\contents\lesson03\ops\lesson03\images\mm_42_3_01_04_03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9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소수로 나타내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5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예 약물과 정답 이미지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지니프렌즈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캐릭터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클릭하면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내레이션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이미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3681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0.27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덧셈과 뺄셈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 두 자리 수를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605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/>
          <p:cNvSpPr/>
          <p:nvPr/>
        </p:nvSpPr>
        <p:spPr>
          <a:xfrm>
            <a:off x="5639234" y="51057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2F9D135C-8944-79B5-8C3F-278329B1A55B}"/>
              </a:ext>
            </a:extLst>
          </p:cNvPr>
          <p:cNvGraphicFramePr>
            <a:graphicFrameLocks noGrp="1"/>
          </p:cNvGraphicFramePr>
          <p:nvPr/>
        </p:nvGraphicFramePr>
        <p:xfrm>
          <a:off x="537333" y="930491"/>
          <a:ext cx="47910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79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D936AB39-2482-421D-8833-78F9BB85C9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0894" y="2485888"/>
            <a:ext cx="2807746" cy="2716305"/>
          </a:xfrm>
          <a:prstGeom prst="rect">
            <a:avLst/>
          </a:prstGeom>
        </p:spPr>
      </p:pic>
      <p:pic>
        <p:nvPicPr>
          <p:cNvPr id="51" name="Picture 3">
            <a:extLst>
              <a:ext uri="{FF2B5EF4-FFF2-40B4-BE49-F238E27FC236}">
                <a16:creationId xmlns:a16="http://schemas.microsoft.com/office/drawing/2014/main" id="{3B92D9F2-1B5C-ABBA-2E31-2FED7651F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779" y="3844040"/>
            <a:ext cx="1054094" cy="103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9">
            <a:extLst>
              <a:ext uri="{FF2B5EF4-FFF2-40B4-BE49-F238E27FC236}">
                <a16:creationId xmlns:a16="http://schemas.microsoft.com/office/drawing/2014/main" id="{FCF5EC01-044A-BF8B-1463-5DCE0C6CE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370" y="3863882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9BC7831-E49B-B366-32BB-E438932971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8693" y="3409778"/>
            <a:ext cx="1599866" cy="1606091"/>
          </a:xfrm>
          <a:prstGeom prst="rect">
            <a:avLst/>
          </a:prstGeom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B2CF0035-CA4F-998D-1B9E-17C8610CC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921" y="2485888"/>
            <a:ext cx="302497" cy="242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2D5AB539-9049-AEBB-78D3-36C76FC00C2E}"/>
              </a:ext>
            </a:extLst>
          </p:cNvPr>
          <p:cNvSpPr/>
          <p:nvPr/>
        </p:nvSpPr>
        <p:spPr>
          <a:xfrm>
            <a:off x="3086309" y="37178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02C5DB5-8EB5-6727-2AE6-244B8AEBC0F4}"/>
              </a:ext>
            </a:extLst>
          </p:cNvPr>
          <p:cNvSpPr/>
          <p:nvPr/>
        </p:nvSpPr>
        <p:spPr>
          <a:xfrm>
            <a:off x="6218722" y="36609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805953" y="1300944"/>
            <a:ext cx="1178315" cy="313547"/>
            <a:chOff x="3027397" y="5589240"/>
            <a:chExt cx="1178315" cy="313547"/>
          </a:xfrm>
        </p:grpSpPr>
        <p:grpSp>
          <p:nvGrpSpPr>
            <p:cNvPr id="45" name="그룹 44"/>
            <p:cNvGrpSpPr/>
            <p:nvPr/>
          </p:nvGrpSpPr>
          <p:grpSpPr>
            <a:xfrm>
              <a:off x="3027397" y="5589240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3584991" y="5589240"/>
              <a:ext cx="620721" cy="313547"/>
              <a:chOff x="2349675" y="4210757"/>
              <a:chExt cx="620721" cy="313547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847" y="3697982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04009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/ 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\app\resource\contents\lesson03\ops\lesson03\images\mm_42_3_01_04_04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031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소수로 나타내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3681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0.27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덧셈과 뺄셈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 두 자리 수를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605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2F9D135C-8944-79B5-8C3F-278329B1A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809949"/>
              </p:ext>
            </p:extLst>
          </p:nvPr>
        </p:nvGraphicFramePr>
        <p:xfrm>
          <a:off x="537333" y="930491"/>
          <a:ext cx="47910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79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D936AB39-2482-421D-8833-78F9BB85C9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0894" y="2485888"/>
            <a:ext cx="2807746" cy="2716305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61F5B744-288B-B80C-F296-72C4F288C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741" y="2454763"/>
            <a:ext cx="1971702" cy="82330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suh_p_0402_03_0002_202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_3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모눈 한 칸의 크기는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이야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id="{0DDD8C32-6D14-B571-7D98-54499F78A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5805953" y="1300944"/>
            <a:ext cx="1178315" cy="313547"/>
            <a:chOff x="3027397" y="5589240"/>
            <a:chExt cx="1178315" cy="313547"/>
          </a:xfrm>
        </p:grpSpPr>
        <p:grpSp>
          <p:nvGrpSpPr>
            <p:cNvPr id="45" name="그룹 44"/>
            <p:cNvGrpSpPr/>
            <p:nvPr/>
          </p:nvGrpSpPr>
          <p:grpSpPr>
            <a:xfrm>
              <a:off x="3027397" y="5589240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3584991" y="5589240"/>
              <a:ext cx="620721" cy="313547"/>
              <a:chOff x="2349675" y="4210757"/>
              <a:chExt cx="620721" cy="313547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pic>
        <p:nvPicPr>
          <p:cNvPr id="56" name="Picture 2">
            <a:extLst>
              <a:ext uri="{FF2B5EF4-FFF2-40B4-BE49-F238E27FC236}">
                <a16:creationId xmlns:a16="http://schemas.microsoft.com/office/drawing/2014/main" id="{B2CF0035-CA4F-998D-1B9E-17C8610CC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921" y="2485888"/>
            <a:ext cx="302497" cy="242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847" y="3697982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3">
            <a:extLst>
              <a:ext uri="{FF2B5EF4-FFF2-40B4-BE49-F238E27FC236}">
                <a16:creationId xmlns:a16="http://schemas.microsoft.com/office/drawing/2014/main" id="{3B92D9F2-1B5C-ABBA-2E31-2FED7651F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779" y="3844040"/>
            <a:ext cx="1054094" cy="103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모서리가 둥근 직사각형 63"/>
          <p:cNvSpPr/>
          <p:nvPr/>
        </p:nvSpPr>
        <p:spPr>
          <a:xfrm>
            <a:off x="4908640" y="2866414"/>
            <a:ext cx="2038535" cy="75028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모눈 한 칸의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이야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이등변 삼각형 64"/>
          <p:cNvSpPr/>
          <p:nvPr/>
        </p:nvSpPr>
        <p:spPr>
          <a:xfrm flipV="1">
            <a:off x="5837896" y="3632691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2D5AB539-9049-AEBB-78D3-36C76FC00C2E}"/>
              </a:ext>
            </a:extLst>
          </p:cNvPr>
          <p:cNvSpPr/>
          <p:nvPr/>
        </p:nvSpPr>
        <p:spPr>
          <a:xfrm>
            <a:off x="5508779" y="36028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441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430528"/>
              </p:ext>
            </p:extLst>
          </p:nvPr>
        </p:nvGraphicFramePr>
        <p:xfrm>
          <a:off x="179388" y="654012"/>
          <a:ext cx="8774172" cy="710155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텐트의 높이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텐트의 높이를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단위로 나타내는 상황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0.01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알아보기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(1/3)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0.01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알아보기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(2/3)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0.01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알아보기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(3/3)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_201_3.html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보다 작은 소수 두 자리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알아보기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(1/3)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0.27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알아보기 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(2/3)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7009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보다 작은 소수 두 자리 알아보기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(3/3)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_202_3.html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보다 큰 소수 두 자리 수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알아보기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48068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1.65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알아보기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05222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두 자리 수 적용하기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실생활에서 소수 두 자리 수가 이용되는 경우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찾아보기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805843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소수로 나타내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89215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소수로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덧셈과 뺄셈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 두 자리 수를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1589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2F9D135C-8944-79B5-8C3F-278329B1A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837539"/>
              </p:ext>
            </p:extLst>
          </p:nvPr>
        </p:nvGraphicFramePr>
        <p:xfrm>
          <a:off x="450223" y="917764"/>
          <a:ext cx="5593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46235">
                  <a:extLst>
                    <a:ext uri="{9D8B030D-6E8A-4147-A177-3AD203B41FA5}">
                      <a16:colId xmlns:a16="http://schemas.microsoft.com/office/drawing/2014/main" val="1905040182"/>
                    </a:ext>
                  </a:extLst>
                </a:gridCol>
                <a:gridCol w="413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직사각형 21">
            <a:extLst>
              <a:ext uri="{FF2B5EF4-FFF2-40B4-BE49-F238E27FC236}">
                <a16:creationId xmlns:a16="http://schemas.microsoft.com/office/drawing/2014/main" id="{0DDD8C32-6D14-B571-7D98-54499F78A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18DDD7A-604A-4FBF-1682-390A3A26466E}"/>
              </a:ext>
            </a:extLst>
          </p:cNvPr>
          <p:cNvGrpSpPr/>
          <p:nvPr/>
        </p:nvGrpSpPr>
        <p:grpSpPr>
          <a:xfrm>
            <a:off x="6286265" y="1305292"/>
            <a:ext cx="620721" cy="313547"/>
            <a:chOff x="2349675" y="4210757"/>
            <a:chExt cx="620721" cy="313547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428D33E-508F-3A54-164A-AC2479ACA479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57A7A6E-CA22-88BB-EF46-9BE86538C1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9C23642-DE33-EC4A-06D1-83F1586B9389}"/>
              </a:ext>
            </a:extLst>
          </p:cNvPr>
          <p:cNvGrpSpPr/>
          <p:nvPr/>
        </p:nvGrpSpPr>
        <p:grpSpPr>
          <a:xfrm>
            <a:off x="5707277" y="1305292"/>
            <a:ext cx="620721" cy="313547"/>
            <a:chOff x="2349675" y="4210757"/>
            <a:chExt cx="620721" cy="313547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8B8ADF3-985F-26B5-F1A8-2F77399AC1E7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C5B0B10-D5FB-5149-BA65-7040715A4C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B268DD72-46AD-1FEA-0D04-19D2DF12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689551"/>
              </p:ext>
            </p:extLst>
          </p:nvPr>
        </p:nvGraphicFramePr>
        <p:xfrm>
          <a:off x="490040" y="1760511"/>
          <a:ext cx="47910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79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9AA33693-A91D-67C9-47E4-AA446BA6DB35}"/>
              </a:ext>
            </a:extLst>
          </p:cNvPr>
          <p:cNvSpPr/>
          <p:nvPr/>
        </p:nvSpPr>
        <p:spPr bwMode="auto">
          <a:xfrm>
            <a:off x="2839104" y="2673528"/>
            <a:ext cx="1530430" cy="4674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0.65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61170D13-FD22-B5B7-ADB4-A1E64A76C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9534" y="2963468"/>
            <a:ext cx="360000" cy="355000"/>
          </a:xfrm>
          <a:prstGeom prst="rect">
            <a:avLst/>
          </a:prstGeom>
        </p:spPr>
      </p:pic>
      <p:sp>
        <p:nvSpPr>
          <p:cNvPr id="77" name="타원 76">
            <a:extLst>
              <a:ext uri="{FF2B5EF4-FFF2-40B4-BE49-F238E27FC236}">
                <a16:creationId xmlns:a16="http://schemas.microsoft.com/office/drawing/2014/main" id="{AA7670B0-3AAA-9D8E-ED18-BFFF746932BF}"/>
              </a:ext>
            </a:extLst>
          </p:cNvPr>
          <p:cNvSpPr/>
          <p:nvPr/>
        </p:nvSpPr>
        <p:spPr>
          <a:xfrm>
            <a:off x="5639234" y="51057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6208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소수로 나타내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89215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소수로 어떻게 나타낼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덧셈과 뺄셈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 두 자리 수를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1589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2F9D135C-8944-79B5-8C3F-278329B1A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652270"/>
              </p:ext>
            </p:extLst>
          </p:nvPr>
        </p:nvGraphicFramePr>
        <p:xfrm>
          <a:off x="450223" y="917764"/>
          <a:ext cx="5593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46235">
                  <a:extLst>
                    <a:ext uri="{9D8B030D-6E8A-4147-A177-3AD203B41FA5}">
                      <a16:colId xmlns:a16="http://schemas.microsoft.com/office/drawing/2014/main" val="1905040182"/>
                    </a:ext>
                  </a:extLst>
                </a:gridCol>
                <a:gridCol w="413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직사각형 21">
            <a:extLst>
              <a:ext uri="{FF2B5EF4-FFF2-40B4-BE49-F238E27FC236}">
                <a16:creationId xmlns:a16="http://schemas.microsoft.com/office/drawing/2014/main" id="{0DDD8C32-6D14-B571-7D98-54499F78A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AA33693-A91D-67C9-47E4-AA446BA6DB35}"/>
              </a:ext>
            </a:extLst>
          </p:cNvPr>
          <p:cNvSpPr/>
          <p:nvPr/>
        </p:nvSpPr>
        <p:spPr bwMode="auto">
          <a:xfrm>
            <a:off x="1179892" y="2673528"/>
            <a:ext cx="4923694" cy="4674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0.65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1.65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나타낼 수 있습니다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61170D13-FD22-B5B7-ADB4-A1E64A76C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196" y="2516443"/>
            <a:ext cx="360000" cy="355000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3149B631-EC85-91F9-939D-DA41DDCB0390}"/>
              </a:ext>
            </a:extLst>
          </p:cNvPr>
          <p:cNvGrpSpPr/>
          <p:nvPr/>
        </p:nvGrpSpPr>
        <p:grpSpPr>
          <a:xfrm>
            <a:off x="5754353" y="1305292"/>
            <a:ext cx="620721" cy="313547"/>
            <a:chOff x="2341022" y="4210757"/>
            <a:chExt cx="620721" cy="31354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335E1E5-0434-C348-7634-844AE91877B0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4DF21C5-8299-58A7-D24B-C03151F06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1022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1C4D714-691D-B6DF-4CA7-E66643AD60C2}"/>
              </a:ext>
            </a:extLst>
          </p:cNvPr>
          <p:cNvGrpSpPr/>
          <p:nvPr/>
        </p:nvGrpSpPr>
        <p:grpSpPr>
          <a:xfrm>
            <a:off x="6303066" y="1315253"/>
            <a:ext cx="620721" cy="313547"/>
            <a:chOff x="2349675" y="4210757"/>
            <a:chExt cx="620721" cy="31354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B4D3107-9121-4BAB-2CB4-81CC10D4A0A4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56A6E2C-B7FE-E45C-E689-FC8CF078E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C57DA921-1837-C6E3-3144-B71D5DE8F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652270"/>
              </p:ext>
            </p:extLst>
          </p:nvPr>
        </p:nvGraphicFramePr>
        <p:xfrm>
          <a:off x="450223" y="1753809"/>
          <a:ext cx="5593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46235">
                  <a:extLst>
                    <a:ext uri="{9D8B030D-6E8A-4147-A177-3AD203B41FA5}">
                      <a16:colId xmlns:a16="http://schemas.microsoft.com/office/drawing/2014/main" val="1905040182"/>
                    </a:ext>
                  </a:extLst>
                </a:gridCol>
                <a:gridCol w="413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타원 38">
            <a:extLst>
              <a:ext uri="{FF2B5EF4-FFF2-40B4-BE49-F238E27FC236}">
                <a16:creationId xmlns:a16="http://schemas.microsoft.com/office/drawing/2014/main" id="{5AC42916-84BE-D9AF-CAB1-0A7CED43FF45}"/>
              </a:ext>
            </a:extLst>
          </p:cNvPr>
          <p:cNvSpPr/>
          <p:nvPr/>
        </p:nvSpPr>
        <p:spPr>
          <a:xfrm>
            <a:off x="5639234" y="51057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3891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덧셈과 뺄셈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 두 자리 수를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C1E3F8A-7AB9-E2E1-9988-4F165D9BDCB1}"/>
              </a:ext>
            </a:extLst>
          </p:cNvPr>
          <p:cNvSpPr/>
          <p:nvPr/>
        </p:nvSpPr>
        <p:spPr>
          <a:xfrm>
            <a:off x="119193" y="1643642"/>
            <a:ext cx="6791523" cy="3909066"/>
          </a:xfrm>
          <a:prstGeom prst="rect">
            <a:avLst/>
          </a:prstGeom>
          <a:solidFill>
            <a:srgbClr val="336600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BCB8B032-9CAB-E923-E824-A2B35BA476D2}"/>
              </a:ext>
            </a:extLst>
          </p:cNvPr>
          <p:cNvSpPr txBox="1"/>
          <p:nvPr/>
        </p:nvSpPr>
        <p:spPr>
          <a:xfrm>
            <a:off x="192745" y="1808820"/>
            <a:ext cx="651978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분수         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소수로               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라 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쓰고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        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라고 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읽습니다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A2902F8-91AA-B66E-4742-6961E40D8A71}"/>
              </a:ext>
            </a:extLst>
          </p:cNvPr>
          <p:cNvSpPr/>
          <p:nvPr/>
        </p:nvSpPr>
        <p:spPr bwMode="auto">
          <a:xfrm>
            <a:off x="2879812" y="1875847"/>
            <a:ext cx="748023" cy="3847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1.65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1C39C1-5E7C-264D-C52A-DB349CC8C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880" y="1996391"/>
            <a:ext cx="723963" cy="312447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581ED70-FDD2-D38F-40B7-43B8D8F394D0}"/>
              </a:ext>
            </a:extLst>
          </p:cNvPr>
          <p:cNvSpPr/>
          <p:nvPr/>
        </p:nvSpPr>
        <p:spPr bwMode="auto">
          <a:xfrm>
            <a:off x="4835713" y="1892151"/>
            <a:ext cx="1320483" cy="3847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9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점 </a:t>
            </a:r>
            <a:r>
              <a:rPr lang="ko-KR" altLang="en-US" sz="19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육오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743824F-E8DD-01C5-F47D-3D351DBF3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196" y="1643642"/>
            <a:ext cx="360000" cy="355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8EAE3FA-8FA0-CBF7-F6DD-71C96449C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373" y="1725322"/>
            <a:ext cx="360000" cy="355000"/>
          </a:xfrm>
          <a:prstGeom prst="rect">
            <a:avLst/>
          </a:prstGeom>
        </p:spPr>
      </p:pic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3D569BE2-8CA8-5B02-EA86-56ACBA662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761933"/>
              </p:ext>
            </p:extLst>
          </p:nvPr>
        </p:nvGraphicFramePr>
        <p:xfrm>
          <a:off x="915538" y="1779354"/>
          <a:ext cx="524114" cy="60553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591289064"/>
                    </a:ext>
                  </a:extLst>
                </a:gridCol>
                <a:gridCol w="380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65</a:t>
                      </a:r>
                      <a:endParaRPr kumimoji="1" lang="ko-KR" altLang="en-US" sz="1900" b="0" kern="1200" spc="-15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59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28658283-8DC5-2A16-A6C2-D976675EED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524" y="2712754"/>
            <a:ext cx="5355970" cy="2216763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1B0905E2-FE26-A7CD-19FC-121C3F7EA243}"/>
              </a:ext>
            </a:extLst>
          </p:cNvPr>
          <p:cNvGrpSpPr/>
          <p:nvPr/>
        </p:nvGrpSpPr>
        <p:grpSpPr>
          <a:xfrm>
            <a:off x="2755886" y="5148610"/>
            <a:ext cx="1637116" cy="263186"/>
            <a:chOff x="319554" y="1245924"/>
            <a:chExt cx="2636592" cy="423864"/>
          </a:xfrm>
        </p:grpSpPr>
        <p:pic>
          <p:nvPicPr>
            <p:cNvPr id="30" name="Picture 11">
              <a:extLst>
                <a:ext uri="{FF2B5EF4-FFF2-40B4-BE49-F238E27FC236}">
                  <a16:creationId xmlns:a16="http://schemas.microsoft.com/office/drawing/2014/main" id="{79052E3D-2CFC-1C5C-9C71-2A2A5B1D88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2">
              <a:extLst>
                <a:ext uri="{FF2B5EF4-FFF2-40B4-BE49-F238E27FC236}">
                  <a16:creationId xmlns:a16="http://schemas.microsoft.com/office/drawing/2014/main" id="{AFD6CED2-075A-629D-997F-CB2492DC2D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3">
              <a:extLst>
                <a:ext uri="{FF2B5EF4-FFF2-40B4-BE49-F238E27FC236}">
                  <a16:creationId xmlns:a16="http://schemas.microsoft.com/office/drawing/2014/main" id="{4E233515-4E94-D0D0-76EB-AA07D7E329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4">
              <a:extLst>
                <a:ext uri="{FF2B5EF4-FFF2-40B4-BE49-F238E27FC236}">
                  <a16:creationId xmlns:a16="http://schemas.microsoft.com/office/drawing/2014/main" id="{1427D52B-DF66-B022-8072-47681758F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7" name="TextBox 36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소수로 나타내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2F9D135C-8944-79B5-8C3F-278329B1A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716756"/>
              </p:ext>
            </p:extLst>
          </p:nvPr>
        </p:nvGraphicFramePr>
        <p:xfrm>
          <a:off x="450223" y="917764"/>
          <a:ext cx="5593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46235">
                  <a:extLst>
                    <a:ext uri="{9D8B030D-6E8A-4147-A177-3AD203B41FA5}">
                      <a16:colId xmlns:a16="http://schemas.microsoft.com/office/drawing/2014/main" val="1905040182"/>
                    </a:ext>
                  </a:extLst>
                </a:gridCol>
                <a:gridCol w="413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타원 38">
            <a:extLst>
              <a:ext uri="{FF2B5EF4-FFF2-40B4-BE49-F238E27FC236}">
                <a16:creationId xmlns:a16="http://schemas.microsoft.com/office/drawing/2014/main" id="{5AC42916-84BE-D9AF-CAB1-0A7CED43FF45}"/>
              </a:ext>
            </a:extLst>
          </p:cNvPr>
          <p:cNvSpPr/>
          <p:nvPr/>
        </p:nvSpPr>
        <p:spPr>
          <a:xfrm>
            <a:off x="65312" y="16908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AC42916-84BE-D9AF-CAB1-0A7CED43FF45}"/>
              </a:ext>
            </a:extLst>
          </p:cNvPr>
          <p:cNvSpPr/>
          <p:nvPr/>
        </p:nvSpPr>
        <p:spPr>
          <a:xfrm>
            <a:off x="2493219" y="1675090"/>
            <a:ext cx="52533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AC42916-84BE-D9AF-CAB1-0A7CED43FF45}"/>
              </a:ext>
            </a:extLst>
          </p:cNvPr>
          <p:cNvSpPr/>
          <p:nvPr/>
        </p:nvSpPr>
        <p:spPr>
          <a:xfrm>
            <a:off x="2459348" y="51574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AC42916-84BE-D9AF-CAB1-0A7CED43FF45}"/>
              </a:ext>
            </a:extLst>
          </p:cNvPr>
          <p:cNvSpPr/>
          <p:nvPr/>
        </p:nvSpPr>
        <p:spPr>
          <a:xfrm>
            <a:off x="6462549" y="50842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01797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\app\resource\contents\lesson03\ops\lesson03\images\mm_42_3_01_05_02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676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덧셈과 뺄셈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 두 자리 수를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C1E3F8A-7AB9-E2E1-9988-4F165D9BDCB1}"/>
              </a:ext>
            </a:extLst>
          </p:cNvPr>
          <p:cNvSpPr/>
          <p:nvPr/>
        </p:nvSpPr>
        <p:spPr>
          <a:xfrm>
            <a:off x="119193" y="1614491"/>
            <a:ext cx="6791523" cy="3938217"/>
          </a:xfrm>
          <a:prstGeom prst="rect">
            <a:avLst/>
          </a:prstGeom>
          <a:solidFill>
            <a:srgbClr val="336600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BCB8B032-9CAB-E923-E824-A2B35BA476D2}"/>
              </a:ext>
            </a:extLst>
          </p:cNvPr>
          <p:cNvSpPr txBox="1"/>
          <p:nvPr/>
        </p:nvSpPr>
        <p:spPr>
          <a:xfrm>
            <a:off x="314844" y="3861048"/>
            <a:ext cx="651978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1.65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900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은 일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자리 숫자이고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900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을 나타냅니다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   </a:t>
            </a:r>
            <a:r>
              <a:rPr lang="en-US" altLang="ko-KR" sz="1900" spc="-150" dirty="0">
                <a:solidFill>
                  <a:srgbClr val="D5318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은 소수 첫째 자리 숫자이고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900" spc="-150" dirty="0">
                <a:solidFill>
                  <a:srgbClr val="D53181"/>
                </a:solidFill>
                <a:latin typeface="맑은 고딕" pitchFamily="50" charset="-127"/>
                <a:ea typeface="맑은 고딕" pitchFamily="50" charset="-127"/>
              </a:rPr>
              <a:t>0.6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을 나타냅니다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   </a:t>
            </a:r>
            <a:r>
              <a:rPr lang="en-US" altLang="ko-KR" sz="1900" spc="-15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는 소수 둘째 자리 숫자이고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900" spc="-15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0.05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를 나타냅니다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F3C0FC1-A57A-4EEA-297F-0B2DB904D105}"/>
              </a:ext>
            </a:extLst>
          </p:cNvPr>
          <p:cNvGrpSpPr/>
          <p:nvPr/>
        </p:nvGrpSpPr>
        <p:grpSpPr>
          <a:xfrm>
            <a:off x="2830008" y="5213089"/>
            <a:ext cx="1654859" cy="269100"/>
            <a:chOff x="290979" y="2009759"/>
            <a:chExt cx="2665167" cy="433388"/>
          </a:xfrm>
        </p:grpSpPr>
        <p:pic>
          <p:nvPicPr>
            <p:cNvPr id="38" name="Picture 15">
              <a:extLst>
                <a:ext uri="{FF2B5EF4-FFF2-40B4-BE49-F238E27FC236}">
                  <a16:creationId xmlns:a16="http://schemas.microsoft.com/office/drawing/2014/main" id="{A354A893-F646-16B1-4CFF-3DCDA61754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3">
              <a:extLst>
                <a:ext uri="{FF2B5EF4-FFF2-40B4-BE49-F238E27FC236}">
                  <a16:creationId xmlns:a16="http://schemas.microsoft.com/office/drawing/2014/main" id="{84EA0D89-9D57-345A-F317-FBE5B10ABC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2">
              <a:extLst>
                <a:ext uri="{FF2B5EF4-FFF2-40B4-BE49-F238E27FC236}">
                  <a16:creationId xmlns:a16="http://schemas.microsoft.com/office/drawing/2014/main" id="{58E074EE-3046-0712-F29C-5B85A0A076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6">
              <a:extLst>
                <a:ext uri="{FF2B5EF4-FFF2-40B4-BE49-F238E27FC236}">
                  <a16:creationId xmlns:a16="http://schemas.microsoft.com/office/drawing/2014/main" id="{E1F25EC5-5AEE-CA7E-508D-C6EDC7DFCD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FA68C9D4-FD32-3330-DE20-960427504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917741"/>
              </p:ext>
            </p:extLst>
          </p:nvPr>
        </p:nvGraphicFramePr>
        <p:xfrm>
          <a:off x="646022" y="1736812"/>
          <a:ext cx="600399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1">
                  <a:extLst>
                    <a:ext uri="{9D8B030D-6E8A-4147-A177-3AD203B41FA5}">
                      <a16:colId xmlns:a16="http://schemas.microsoft.com/office/drawing/2014/main" val="298497961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89195725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33527104"/>
                    </a:ext>
                  </a:extLst>
                </a:gridCol>
                <a:gridCol w="1911879">
                  <a:extLst>
                    <a:ext uri="{9D8B030D-6E8A-4147-A177-3AD203B41FA5}">
                      <a16:colId xmlns:a16="http://schemas.microsoft.com/office/drawing/2014/main" val="1652967493"/>
                    </a:ext>
                  </a:extLst>
                </a:gridCol>
              </a:tblGrid>
              <a:tr h="324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일의 자리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E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소수 첫째 자리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DF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소수 둘째 자리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83615"/>
                  </a:ext>
                </a:extLst>
              </a:tr>
              <a:tr h="32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E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DF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926228"/>
                  </a:ext>
                </a:extLst>
              </a:tr>
              <a:tr h="32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E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DF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8945"/>
                  </a:ext>
                </a:extLst>
              </a:tr>
              <a:tr h="32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E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DF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026686"/>
                  </a:ext>
                </a:extLst>
              </a:tr>
            </a:tbl>
          </a:graphicData>
        </a:graphic>
      </p:graphicFrame>
      <p:graphicFrame>
        <p:nvGraphicFramePr>
          <p:cNvPr id="44" name="표 10">
            <a:extLst>
              <a:ext uri="{FF2B5EF4-FFF2-40B4-BE49-F238E27FC236}">
                <a16:creationId xmlns:a16="http://schemas.microsoft.com/office/drawing/2014/main" id="{0ECA117D-2FD5-1BD1-83BE-13081B6F1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513771"/>
              </p:ext>
            </p:extLst>
          </p:nvPr>
        </p:nvGraphicFramePr>
        <p:xfrm>
          <a:off x="634295" y="3451421"/>
          <a:ext cx="60039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1">
                  <a:extLst>
                    <a:ext uri="{9D8B030D-6E8A-4147-A177-3AD203B41FA5}">
                      <a16:colId xmlns:a16="http://schemas.microsoft.com/office/drawing/2014/main" val="298497961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89195725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33527104"/>
                    </a:ext>
                  </a:extLst>
                </a:gridCol>
                <a:gridCol w="1911879">
                  <a:extLst>
                    <a:ext uri="{9D8B030D-6E8A-4147-A177-3AD203B41FA5}">
                      <a16:colId xmlns:a16="http://schemas.microsoft.com/office/drawing/2014/main" val="1652967493"/>
                    </a:ext>
                  </a:extLst>
                </a:gridCol>
              </a:tblGrid>
              <a:tr h="32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E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DF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83615"/>
                  </a:ext>
                </a:extLst>
              </a:tr>
            </a:tbl>
          </a:graphicData>
        </a:graphic>
      </p:graphicFrame>
      <p:pic>
        <p:nvPicPr>
          <p:cNvPr id="45" name="Picture 31">
            <a:extLst>
              <a:ext uri="{FF2B5EF4-FFF2-40B4-BE49-F238E27FC236}">
                <a16:creationId xmlns:a16="http://schemas.microsoft.com/office/drawing/2014/main" id="{4C052FCC-8511-9013-E4C3-21D536B28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718067" y="3232238"/>
            <a:ext cx="18652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5AC42916-84BE-D9AF-CAB1-0A7CED43FF45}"/>
              </a:ext>
            </a:extLst>
          </p:cNvPr>
          <p:cNvSpPr/>
          <p:nvPr/>
        </p:nvSpPr>
        <p:spPr>
          <a:xfrm>
            <a:off x="6462549" y="50842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소수로 나타내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2F9D135C-8944-79B5-8C3F-278329B1A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832341"/>
              </p:ext>
            </p:extLst>
          </p:nvPr>
        </p:nvGraphicFramePr>
        <p:xfrm>
          <a:off x="450223" y="917764"/>
          <a:ext cx="5593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46235">
                  <a:extLst>
                    <a:ext uri="{9D8B030D-6E8A-4147-A177-3AD203B41FA5}">
                      <a16:colId xmlns:a16="http://schemas.microsoft.com/office/drawing/2014/main" val="1905040182"/>
                    </a:ext>
                  </a:extLst>
                </a:gridCol>
                <a:gridCol w="413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1197916" y="4833156"/>
            <a:ext cx="4898554" cy="307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1.65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ko-KR" altLang="en-US" sz="1900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solidFill>
                  <a:srgbClr val="D53181"/>
                </a:solidFill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900" spc="-15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 수입니다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9315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써넣고 읽어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628800"/>
            <a:ext cx="651978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 색칠된 부분이 나타내는 수는   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덧셈과 뺄셈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 두 자리 수를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/>
          <p:cNvSpPr/>
          <p:nvPr/>
        </p:nvSpPr>
        <p:spPr>
          <a:xfrm>
            <a:off x="6598913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22204D9-C92D-BE96-E325-DA251C5B7920}"/>
              </a:ext>
            </a:extLst>
          </p:cNvPr>
          <p:cNvSpPr/>
          <p:nvPr/>
        </p:nvSpPr>
        <p:spPr>
          <a:xfrm>
            <a:off x="5539075" y="1381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7D63792-8663-917F-B9E6-AC554DF0832C}"/>
              </a:ext>
            </a:extLst>
          </p:cNvPr>
          <p:cNvGrpSpPr/>
          <p:nvPr/>
        </p:nvGrpSpPr>
        <p:grpSpPr>
          <a:xfrm>
            <a:off x="5798883" y="1294778"/>
            <a:ext cx="620721" cy="313547"/>
            <a:chOff x="2349675" y="4210757"/>
            <a:chExt cx="620721" cy="313547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BB70ECC-27AC-6000-A93C-692E541592F8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BD69401-0E42-08D5-93EA-E9A4D2648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863D1713-C4BF-E0E4-4A4F-4FF77F0816C7}"/>
              </a:ext>
            </a:extLst>
          </p:cNvPr>
          <p:cNvGrpSpPr/>
          <p:nvPr/>
        </p:nvGrpSpPr>
        <p:grpSpPr>
          <a:xfrm>
            <a:off x="6356477" y="1294778"/>
            <a:ext cx="620721" cy="313547"/>
            <a:chOff x="2349675" y="4210757"/>
            <a:chExt cx="620721" cy="313547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0912908-1DE0-DFD0-BE3A-B6C69EA46D3A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0DD7145-F290-C06D-4E01-D0838A4238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6A143BD-7525-655C-A98C-4C6E3045A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377" y="2579647"/>
            <a:ext cx="2400885" cy="234483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8D15EEA-B67C-737F-36BE-C4720DD93566}"/>
              </a:ext>
            </a:extLst>
          </p:cNvPr>
          <p:cNvSpPr txBox="1"/>
          <p:nvPr/>
        </p:nvSpPr>
        <p:spPr>
          <a:xfrm>
            <a:off x="539552" y="2108175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0.78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C80A577-FFD6-24A6-AA9F-0BB84BAF2B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535" y="2315396"/>
            <a:ext cx="360000" cy="355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25BC37E-B030-D8E2-1CA7-0A933518A777}"/>
              </a:ext>
            </a:extLst>
          </p:cNvPr>
          <p:cNvSpPr txBox="1"/>
          <p:nvPr/>
        </p:nvSpPr>
        <p:spPr>
          <a:xfrm>
            <a:off x="3009911" y="5060503"/>
            <a:ext cx="143667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 점 칠팔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65C3705-A2ED-E076-4627-BE973EC4E9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4008" y="4883003"/>
            <a:ext cx="360000" cy="355000"/>
          </a:xfrm>
          <a:prstGeom prst="rect">
            <a:avLst/>
          </a:prstGeom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91" y="1041292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14420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/ 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\app\resource\contents\lesson03\ops\lesson03\images\mm_42_3_01_06_01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699" y="5039949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/>
          <p:cNvSpPr/>
          <p:nvPr/>
        </p:nvSpPr>
        <p:spPr>
          <a:xfrm>
            <a:off x="2241062" y="47965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9363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수는  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덧셈과 뺄셈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 두 자리 수를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/>
          <p:cNvSpPr/>
          <p:nvPr/>
        </p:nvSpPr>
        <p:spPr>
          <a:xfrm>
            <a:off x="6598913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D15EEA-B67C-737F-36BE-C4720DD93566}"/>
              </a:ext>
            </a:extLst>
          </p:cNvPr>
          <p:cNvSpPr txBox="1"/>
          <p:nvPr/>
        </p:nvSpPr>
        <p:spPr>
          <a:xfrm>
            <a:off x="4070895" y="1660982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2.13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C80A577-FFD6-24A6-AA9F-0BB84BAF2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7712" y="1474712"/>
            <a:ext cx="360000" cy="355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25BC37E-B030-D8E2-1CA7-0A933518A777}"/>
              </a:ext>
            </a:extLst>
          </p:cNvPr>
          <p:cNvSpPr txBox="1"/>
          <p:nvPr/>
        </p:nvSpPr>
        <p:spPr>
          <a:xfrm>
            <a:off x="3167077" y="2476068"/>
            <a:ext cx="143667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점 </a:t>
            </a:r>
            <a:r>
              <a:rPr lang="ko-KR" altLang="en-US" sz="19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일삼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65C3705-A2ED-E076-4627-BE973EC4E9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1174" y="2298568"/>
            <a:ext cx="360000" cy="35500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687CF38E-6FC9-C62C-D198-BD1CC67C7074}"/>
              </a:ext>
            </a:extLst>
          </p:cNvPr>
          <p:cNvGrpSpPr/>
          <p:nvPr/>
        </p:nvGrpSpPr>
        <p:grpSpPr>
          <a:xfrm>
            <a:off x="5754353" y="1305292"/>
            <a:ext cx="620721" cy="313547"/>
            <a:chOff x="2341022" y="4210757"/>
            <a:chExt cx="620721" cy="3135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4E8B2C5-1A66-B00B-EF9F-9CFFAACDFD32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182F405-D1C6-9D22-280C-7D55DE3CFC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1022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33C1433-5ABF-8BD1-42CB-83E2886652E3}"/>
              </a:ext>
            </a:extLst>
          </p:cNvPr>
          <p:cNvGrpSpPr/>
          <p:nvPr/>
        </p:nvGrpSpPr>
        <p:grpSpPr>
          <a:xfrm>
            <a:off x="6303066" y="1315253"/>
            <a:ext cx="620721" cy="313547"/>
            <a:chOff x="2349675" y="4210757"/>
            <a:chExt cx="620721" cy="313547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BDFC3B8-5430-77D3-ADBF-84F5E4CE2AB9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4ABFD30-1DBC-E574-B280-4B8E24C2E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2455514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써넣고 읽어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91" y="1041292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243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6">
            <a:extLst>
              <a:ext uri="{FF2B5EF4-FFF2-40B4-BE49-F238E27FC236}">
                <a16:creationId xmlns:a16="http://schemas.microsoft.com/office/drawing/2014/main" id="{45D42DF6-587E-9559-B7B4-81FBDF192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005" y="5179691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소수 두 자리 수를 이용한 경험을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또 실생활에서 소수 두 자리 수가 이용되는 경우를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정답확인 버튼은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정답가리기로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덧셈과 뺄셈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 두 자리 수를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타원 73"/>
          <p:cNvSpPr/>
          <p:nvPr/>
        </p:nvSpPr>
        <p:spPr>
          <a:xfrm>
            <a:off x="6598913" y="54008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D7339F-91B9-BC50-9C12-F24D1CA68663}"/>
              </a:ext>
            </a:extLst>
          </p:cNvPr>
          <p:cNvSpPr txBox="1"/>
          <p:nvPr/>
        </p:nvSpPr>
        <p:spPr>
          <a:xfrm>
            <a:off x="828979" y="4360251"/>
            <a:ext cx="5718969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음료수병에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1.25 L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쓰여 있는 것을 본 적이 있습니다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68BCC18D-78CE-4954-9477-82524FDCD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182" y="4182751"/>
            <a:ext cx="360000" cy="355000"/>
          </a:xfrm>
          <a:prstGeom prst="rect">
            <a:avLst/>
          </a:prstGeom>
        </p:spPr>
      </p:pic>
      <p:pic>
        <p:nvPicPr>
          <p:cNvPr id="56" name="Picture 2">
            <a:extLst>
              <a:ext uri="{FF2B5EF4-FFF2-40B4-BE49-F238E27FC236}">
                <a16:creationId xmlns:a16="http://schemas.microsoft.com/office/drawing/2014/main" id="{D5B7FC62-B04D-A632-EC8A-FB46BD010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46" y="440771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3693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\app\resource\contents\lesson03\ops\lesson03\images\mm_42_3_01_07_01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969" y="2321960"/>
            <a:ext cx="5031705" cy="183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모서리가 둥근 직사각형 20"/>
          <p:cNvSpPr/>
          <p:nvPr/>
        </p:nvSpPr>
        <p:spPr>
          <a:xfrm>
            <a:off x="1923210" y="1844828"/>
            <a:ext cx="2038535" cy="68207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병에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1.25 L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쓰여 있어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이등변 삼각형 21"/>
          <p:cNvSpPr/>
          <p:nvPr/>
        </p:nvSpPr>
        <p:spPr>
          <a:xfrm flipV="1">
            <a:off x="2130767" y="2526901"/>
            <a:ext cx="90011" cy="2042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305559" y="1673570"/>
            <a:ext cx="2242389" cy="68207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 m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달리기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기록은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10.83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초야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이등변 삼각형 23"/>
          <p:cNvSpPr/>
          <p:nvPr/>
        </p:nvSpPr>
        <p:spPr>
          <a:xfrm flipV="1">
            <a:off x="4615043" y="2362460"/>
            <a:ext cx="90011" cy="20422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2479180" y="5272565"/>
            <a:ext cx="2091220" cy="256563"/>
            <a:chOff x="319554" y="1245924"/>
            <a:chExt cx="3454864" cy="423864"/>
          </a:xfrm>
        </p:grpSpPr>
        <p:pic>
          <p:nvPicPr>
            <p:cNvPr id="26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318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747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5" name="타원 34"/>
          <p:cNvSpPr/>
          <p:nvPr/>
        </p:nvSpPr>
        <p:spPr>
          <a:xfrm>
            <a:off x="2182642" y="5222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7512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6">
            <a:extLst>
              <a:ext uri="{FF2B5EF4-FFF2-40B4-BE49-F238E27FC236}">
                <a16:creationId xmlns:a16="http://schemas.microsoft.com/office/drawing/2014/main" id="{45D42DF6-587E-9559-B7B4-81FBDF192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005" y="5179691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소수 두 자리 수를 이용한 경험을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또 실생활에서 소수 두 자리 수가 이용되는 경우를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정답확인 버튼은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정답가리기로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덧셈과 뺄셈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 두 자리 수를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타원 73"/>
          <p:cNvSpPr/>
          <p:nvPr/>
        </p:nvSpPr>
        <p:spPr>
          <a:xfrm>
            <a:off x="6598913" y="54008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D5B7FC62-B04D-A632-EC8A-FB46BD010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46" y="459006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969" y="2321960"/>
            <a:ext cx="5031705" cy="183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모서리가 둥근 직사각형 20"/>
          <p:cNvSpPr/>
          <p:nvPr/>
        </p:nvSpPr>
        <p:spPr>
          <a:xfrm>
            <a:off x="1923210" y="1844828"/>
            <a:ext cx="2038535" cy="68207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병에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1.25 L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쓰여 있어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이등변 삼각형 21"/>
          <p:cNvSpPr/>
          <p:nvPr/>
        </p:nvSpPr>
        <p:spPr>
          <a:xfrm flipV="1">
            <a:off x="2130767" y="2526901"/>
            <a:ext cx="90011" cy="2042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305559" y="1673570"/>
            <a:ext cx="2242389" cy="68207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 m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달리기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기록은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10.83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초야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이등변 삼각형 23"/>
          <p:cNvSpPr/>
          <p:nvPr/>
        </p:nvSpPr>
        <p:spPr>
          <a:xfrm flipV="1">
            <a:off x="4615043" y="2362460"/>
            <a:ext cx="90011" cy="20422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2479180" y="5272565"/>
            <a:ext cx="2091220" cy="256563"/>
            <a:chOff x="319554" y="1245924"/>
            <a:chExt cx="3454864" cy="423864"/>
          </a:xfrm>
        </p:grpSpPr>
        <p:pic>
          <p:nvPicPr>
            <p:cNvPr id="26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318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747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094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7363"/>
              <a:ext cx="781049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9D7339F-91B9-BC50-9C12-F24D1CA68663}"/>
              </a:ext>
            </a:extLst>
          </p:cNvPr>
          <p:cNvSpPr txBox="1"/>
          <p:nvPr/>
        </p:nvSpPr>
        <p:spPr>
          <a:xfrm>
            <a:off x="828979" y="4360251"/>
            <a:ext cx="5718969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수박의 무게를 재어 보았을 때 저울에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6.14 kg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이라고 쓰여 있는 것을 본 적이 있습니다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D5B7FC62-B04D-A632-EC8A-FB46BD010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46" y="440771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68BCC18D-78CE-4954-9477-82524FDCD9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51786" y="418760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47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6">
            <a:extLst>
              <a:ext uri="{FF2B5EF4-FFF2-40B4-BE49-F238E27FC236}">
                <a16:creationId xmlns:a16="http://schemas.microsoft.com/office/drawing/2014/main" id="{45D42DF6-587E-9559-B7B4-81FBDF192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005" y="5179691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소수 두 자리 수를 이용한 경험을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또 실생활에서 소수 두 자리 수가 이용되는 경우를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정답확인 버튼은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정답가리기로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덧셈과 뺄셈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 두 자리 수를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타원 73"/>
          <p:cNvSpPr/>
          <p:nvPr/>
        </p:nvSpPr>
        <p:spPr>
          <a:xfrm>
            <a:off x="6598913" y="54008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D5B7FC62-B04D-A632-EC8A-FB46BD010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521" y="289017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969" y="2321960"/>
            <a:ext cx="5031705" cy="183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모서리가 둥근 직사각형 20"/>
          <p:cNvSpPr/>
          <p:nvPr/>
        </p:nvSpPr>
        <p:spPr>
          <a:xfrm>
            <a:off x="1923210" y="1844828"/>
            <a:ext cx="2038535" cy="68207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병에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1.25 L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쓰여 있어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이등변 삼각형 21"/>
          <p:cNvSpPr/>
          <p:nvPr/>
        </p:nvSpPr>
        <p:spPr>
          <a:xfrm flipV="1">
            <a:off x="2130767" y="2526901"/>
            <a:ext cx="90011" cy="2042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305559" y="1673570"/>
            <a:ext cx="2242389" cy="68207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 m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달리기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기록은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10.83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초야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이등변 삼각형 23"/>
          <p:cNvSpPr/>
          <p:nvPr/>
        </p:nvSpPr>
        <p:spPr>
          <a:xfrm flipV="1">
            <a:off x="4615043" y="2362460"/>
            <a:ext cx="90011" cy="20422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2479180" y="5272565"/>
            <a:ext cx="2091220" cy="256563"/>
            <a:chOff x="319554" y="1245924"/>
            <a:chExt cx="3454864" cy="423864"/>
          </a:xfrm>
        </p:grpSpPr>
        <p:pic>
          <p:nvPicPr>
            <p:cNvPr id="26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318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747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094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7363"/>
              <a:ext cx="781049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5271" y="1317363"/>
              <a:ext cx="781049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6667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9D7339F-91B9-BC50-9C12-F24D1CA68663}"/>
              </a:ext>
            </a:extLst>
          </p:cNvPr>
          <p:cNvSpPr txBox="1"/>
          <p:nvPr/>
        </p:nvSpPr>
        <p:spPr>
          <a:xfrm>
            <a:off x="828979" y="4360251"/>
            <a:ext cx="571896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 m 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달리기 기록을 나타낼 때 사용합니다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D5B7FC62-B04D-A632-EC8A-FB46BD010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46" y="440771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8BCC18D-78CE-4954-9477-82524FDCD9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51786" y="418760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22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550852" y="2132856"/>
            <a:ext cx="618138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          은 소수로               이라 쓰고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     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이라고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덧셈과 뺄셈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 두 자리 수를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소수 두 자리 수 알아보기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61" name="타원 60"/>
          <p:cNvSpPr/>
          <p:nvPr/>
        </p:nvSpPr>
        <p:spPr>
          <a:xfrm>
            <a:off x="1752722" y="14220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2906639" y="2256295"/>
            <a:ext cx="853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0.01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924" y="2070729"/>
            <a:ext cx="360000" cy="355000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91685DE6-8789-1000-2D98-8038DC4D6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75" y="2348844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69367C-1292-C591-D3F9-4975729464F0}"/>
              </a:ext>
            </a:extLst>
          </p:cNvPr>
          <p:cNvSpPr/>
          <p:nvPr/>
        </p:nvSpPr>
        <p:spPr bwMode="auto">
          <a:xfrm>
            <a:off x="4896036" y="2256295"/>
            <a:ext cx="131726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영 점 영일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CF91446-6695-8109-ADFD-6462C38D0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84" y="2070729"/>
            <a:ext cx="360000" cy="355000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5AC4335-D8F3-739F-0FAB-DB2C18E6D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456000"/>
              </p:ext>
            </p:extLst>
          </p:nvPr>
        </p:nvGraphicFramePr>
        <p:xfrm>
          <a:off x="1248094" y="2096924"/>
          <a:ext cx="47910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79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핵심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DAF520E-5778-AD9C-A946-2A4C47308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9" y="869984"/>
            <a:ext cx="6912669" cy="4755260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덧셈과 뺄셈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 두 자리 수를 알아볼까요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764016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mm_42_3_01_02_01_ani.mp4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app\resource\contents\lesson03\ops\lesson03\video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45032" y="851867"/>
            <a:ext cx="6924993" cy="4773377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245389" y="2398034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텐트의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dirty="0">
                <a:solidFill>
                  <a:srgbClr val="E46C0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높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</a:p>
        </p:txBody>
      </p:sp>
      <p:sp>
        <p:nvSpPr>
          <p:cNvPr id="21" name="타원 20"/>
          <p:cNvSpPr/>
          <p:nvPr/>
        </p:nvSpPr>
        <p:spPr>
          <a:xfrm>
            <a:off x="3379108" y="3460152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5400000">
            <a:off x="3489047" y="3568164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769976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소수 세 자리 수를 알아볼까요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덧셈과 뺄셈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 두 자리 수를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4DB41A1-1ECE-403B-99E5-79113C150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737696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0AC71D46-7AB2-448F-90AF-CAB1CA25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68" y="3722487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05EC26-53BC-4630-BFF2-0669D3A72D2B}"/>
              </a:ext>
            </a:extLst>
          </p:cNvPr>
          <p:cNvSpPr/>
          <p:nvPr/>
        </p:nvSpPr>
        <p:spPr>
          <a:xfrm>
            <a:off x="2281419" y="3717032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56~59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FD3AF0-50B3-4DD8-961D-B95F8C1913DC}"/>
              </a:ext>
            </a:extLst>
          </p:cNvPr>
          <p:cNvSpPr/>
          <p:nvPr/>
        </p:nvSpPr>
        <p:spPr>
          <a:xfrm>
            <a:off x="4871846" y="3722487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)4-2_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_3_02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덧셈과 뺄셈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 두 자리 수를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아래 파란색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덧셈과 뺄셈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 두 자리 수를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그림에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나타내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6259935" y="49462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AE39BF6-AA8D-85E8-3473-B1A0CC47E96C}"/>
              </a:ext>
            </a:extLst>
          </p:cNvPr>
          <p:cNvCxnSpPr/>
          <p:nvPr/>
        </p:nvCxnSpPr>
        <p:spPr bwMode="auto">
          <a:xfrm>
            <a:off x="2449778" y="1651054"/>
            <a:ext cx="0" cy="274166"/>
          </a:xfrm>
          <a:prstGeom prst="straightConnector1">
            <a:avLst/>
          </a:prstGeom>
          <a:noFill/>
          <a:ln w="38100" cap="flat" cmpd="sng" algn="ctr">
            <a:solidFill>
              <a:srgbClr val="D5318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6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>
            <a:extLst>
              <a:ext uri="{FF2B5EF4-FFF2-40B4-BE49-F238E27FC236}">
                <a16:creationId xmlns:a16="http://schemas.microsoft.com/office/drawing/2014/main" id="{44C931AF-C1FC-57CB-D2DD-B5846FEE8742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6267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\app\resource\contents\lesson03\ops\lesson03\images\mm_42_3_01_04_03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3032957"/>
            <a:ext cx="6327849" cy="18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87"/>
          <p:cNvSpPr txBox="1"/>
          <p:nvPr/>
        </p:nvSpPr>
        <p:spPr>
          <a:xfrm>
            <a:off x="287524" y="3152291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27971" y="3152291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473765" y="3152291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087724" y="3152291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699792" y="3152291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350884" y="3152291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959932" y="3152291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608004" y="3152291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220072" y="3152291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857936" y="3152291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571174" y="315229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884" y="296022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타원 99"/>
          <p:cNvSpPr/>
          <p:nvPr/>
        </p:nvSpPr>
        <p:spPr>
          <a:xfrm>
            <a:off x="3106056" y="27206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1" name="직선 화살표 연결선 100"/>
          <p:cNvCxnSpPr/>
          <p:nvPr/>
        </p:nvCxnSpPr>
        <p:spPr bwMode="auto">
          <a:xfrm flipV="1">
            <a:off x="4026749" y="3201255"/>
            <a:ext cx="0" cy="612068"/>
          </a:xfrm>
          <a:prstGeom prst="straightConnector1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3690760" y="3813323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0.57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3032957"/>
            <a:ext cx="6327849" cy="18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287524" y="3152291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27971" y="3152291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473765" y="3152291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087724" y="3152291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699792" y="3152291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350884" y="3152291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959932" y="3152291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608004" y="3152291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220072" y="3152291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857936" y="3152291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571174" y="315229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884" y="296022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5" name="직선 화살표 연결선 104"/>
          <p:cNvCxnSpPr/>
          <p:nvPr/>
        </p:nvCxnSpPr>
        <p:spPr bwMode="auto">
          <a:xfrm flipV="1">
            <a:off x="4026749" y="3201255"/>
            <a:ext cx="0" cy="612068"/>
          </a:xfrm>
          <a:prstGeom prst="straightConnector1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6" name="TextBox 105"/>
          <p:cNvSpPr txBox="1"/>
          <p:nvPr/>
        </p:nvSpPr>
        <p:spPr>
          <a:xfrm>
            <a:off x="3690760" y="3813323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0.57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덧셈과 뺄셈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 두 자리 수를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6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324B90F0-F6CE-35E0-0447-93E9C3D85584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FDBEFC2-15DE-B06A-B28B-A43809CAAAC7}"/>
              </a:ext>
            </a:extLst>
          </p:cNvPr>
          <p:cNvGrpSpPr/>
          <p:nvPr/>
        </p:nvGrpSpPr>
        <p:grpSpPr>
          <a:xfrm>
            <a:off x="97485" y="4005778"/>
            <a:ext cx="6667165" cy="1232222"/>
            <a:chOff x="192745" y="4041068"/>
            <a:chExt cx="6667165" cy="123222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CF76A10-6B13-EAFF-FF19-3035F317B495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8" name="모서리가 둥근 직사각형 38">
              <a:extLst>
                <a:ext uri="{FF2B5EF4-FFF2-40B4-BE49-F238E27FC236}">
                  <a16:creationId xmlns:a16="http://schemas.microsoft.com/office/drawing/2014/main" id="{ADB82D01-2B77-1F4B-D5E8-BC0B8B866121}"/>
                </a:ext>
              </a:extLst>
            </p:cNvPr>
            <p:cNvSpPr/>
            <p:nvPr/>
          </p:nvSpPr>
          <p:spPr>
            <a:xfrm>
              <a:off x="338478" y="404106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9" name="직각 삼각형 88">
              <a:extLst>
                <a:ext uri="{FF2B5EF4-FFF2-40B4-BE49-F238E27FC236}">
                  <a16:creationId xmlns:a16="http://schemas.microsoft.com/office/drawing/2014/main" id="{D7C82B77-F105-79DE-CAA2-25A64CE63588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0B5064B6-0747-E63B-F4C5-00F15E36DB7B}"/>
              </a:ext>
            </a:extLst>
          </p:cNvPr>
          <p:cNvSpPr txBox="1"/>
          <p:nvPr/>
        </p:nvSpPr>
        <p:spPr>
          <a:xfrm>
            <a:off x="293266" y="4407322"/>
            <a:ext cx="6228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그림에서 눈금 한 칸의 크기는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 더 간 곳에 나타냅니다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5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그림에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나타내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AE39BF6-AA8D-85E8-3473-B1A0CC47E96C}"/>
              </a:ext>
            </a:extLst>
          </p:cNvPr>
          <p:cNvCxnSpPr/>
          <p:nvPr/>
        </p:nvCxnSpPr>
        <p:spPr bwMode="auto">
          <a:xfrm>
            <a:off x="2449778" y="1651054"/>
            <a:ext cx="0" cy="274166"/>
          </a:xfrm>
          <a:prstGeom prst="straightConnector1">
            <a:avLst/>
          </a:prstGeom>
          <a:noFill/>
          <a:ln w="38100" cap="flat" cmpd="sng" algn="ctr">
            <a:solidFill>
              <a:srgbClr val="D5318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5529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덧셈과 뺄셈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 두 자리 수를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분수를 소수로 나타내고 읽어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1BE0980-68B7-4A33-1C24-F42AE6F4C052}"/>
              </a:ext>
            </a:extLst>
          </p:cNvPr>
          <p:cNvSpPr txBox="1"/>
          <p:nvPr/>
        </p:nvSpPr>
        <p:spPr>
          <a:xfrm>
            <a:off x="4327360" y="2641621"/>
            <a:ext cx="143667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 점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이육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76AF5B6F-48C6-8195-D27C-1D3CA4437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1457" y="2464121"/>
            <a:ext cx="360000" cy="3550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B59E433F-8243-AFEB-7759-3C9FE65D5326}"/>
              </a:ext>
            </a:extLst>
          </p:cNvPr>
          <p:cNvSpPr txBox="1"/>
          <p:nvPr/>
        </p:nvSpPr>
        <p:spPr>
          <a:xfrm>
            <a:off x="4327360" y="3747132"/>
            <a:ext cx="143667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점 영오</a:t>
            </a: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0D7B76E3-9F34-E603-030E-9E6FC6AB7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1457" y="3569632"/>
            <a:ext cx="360000" cy="355000"/>
          </a:xfrm>
          <a:prstGeom prst="rect">
            <a:avLst/>
          </a:prstGeom>
        </p:spPr>
      </p:pic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C7DDAA29-D660-A95A-A3F9-37073D7DF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915632"/>
              </p:ext>
            </p:extLst>
          </p:nvPr>
        </p:nvGraphicFramePr>
        <p:xfrm>
          <a:off x="1499400" y="3602280"/>
          <a:ext cx="5593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46235">
                  <a:extLst>
                    <a:ext uri="{9D8B030D-6E8A-4147-A177-3AD203B41FA5}">
                      <a16:colId xmlns:a16="http://schemas.microsoft.com/office/drawing/2014/main" val="1905040182"/>
                    </a:ext>
                  </a:extLst>
                </a:gridCol>
                <a:gridCol w="413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B29D8931-C0F6-6905-F440-9B6947287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135871"/>
              </p:ext>
            </p:extLst>
          </p:nvPr>
        </p:nvGraphicFramePr>
        <p:xfrm>
          <a:off x="1579626" y="2472676"/>
          <a:ext cx="47910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79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0" name="TextBox 43">
            <a:extLst>
              <a:ext uri="{FF2B5EF4-FFF2-40B4-BE49-F238E27FC236}">
                <a16:creationId xmlns:a16="http://schemas.microsoft.com/office/drawing/2014/main" id="{151A069B-D8F5-9722-7244-1A44CE0C16A0}"/>
              </a:ext>
            </a:extLst>
          </p:cNvPr>
          <p:cNvSpPr txBox="1"/>
          <p:nvPr/>
        </p:nvSpPr>
        <p:spPr>
          <a:xfrm>
            <a:off x="2086163" y="2641621"/>
            <a:ext cx="4791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43">
            <a:extLst>
              <a:ext uri="{FF2B5EF4-FFF2-40B4-BE49-F238E27FC236}">
                <a16:creationId xmlns:a16="http://schemas.microsoft.com/office/drawing/2014/main" id="{662BDA69-D3A3-252E-85E0-7E420C9A8E4A}"/>
              </a:ext>
            </a:extLst>
          </p:cNvPr>
          <p:cNvSpPr txBox="1"/>
          <p:nvPr/>
        </p:nvSpPr>
        <p:spPr>
          <a:xfrm>
            <a:off x="2086163" y="3676920"/>
            <a:ext cx="4791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5501669-4601-19B3-0DDD-70FE350219AA}"/>
              </a:ext>
            </a:extLst>
          </p:cNvPr>
          <p:cNvSpPr txBox="1"/>
          <p:nvPr/>
        </p:nvSpPr>
        <p:spPr>
          <a:xfrm>
            <a:off x="2458613" y="2641621"/>
            <a:ext cx="87421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0.26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FC253CCA-D0DF-7981-F400-2B7D70437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1538" y="2441676"/>
            <a:ext cx="360738" cy="3550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9183C21C-DB20-AB2D-B16D-E34C05E52BB0}"/>
              </a:ext>
            </a:extLst>
          </p:cNvPr>
          <p:cNvSpPr txBox="1"/>
          <p:nvPr/>
        </p:nvSpPr>
        <p:spPr>
          <a:xfrm>
            <a:off x="2458613" y="3697733"/>
            <a:ext cx="87421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1.05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EA49E159-DC52-0B8F-453E-FD6977A18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1538" y="3497788"/>
            <a:ext cx="360738" cy="355000"/>
          </a:xfrm>
          <a:prstGeom prst="rect">
            <a:avLst/>
          </a:prstGeom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id="{2486BBD6-D39B-2425-FFAE-2DD64F5FBB66}"/>
              </a:ext>
            </a:extLst>
          </p:cNvPr>
          <p:cNvSpPr/>
          <p:nvPr/>
        </p:nvSpPr>
        <p:spPr>
          <a:xfrm>
            <a:off x="3643899" y="23505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845" y="2621067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845" y="3726578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덧셈과 뺄셈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 두 자리 수를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 색칠된 부분을 소수로 나타내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6417681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6542260-C6C2-ECB9-8B2E-D1222C73E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93" y="2328936"/>
            <a:ext cx="5836292" cy="1921151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3F70FA3F-0688-F795-CA17-6CABCFFF2006}"/>
              </a:ext>
            </a:extLst>
          </p:cNvPr>
          <p:cNvSpPr/>
          <p:nvPr/>
        </p:nvSpPr>
        <p:spPr bwMode="auto">
          <a:xfrm>
            <a:off x="2937614" y="4596828"/>
            <a:ext cx="1240476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2.63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9F3234F5-570F-D4B5-FEB2-D288D4F45C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3816" y="4416044"/>
            <a:ext cx="360000" cy="355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CB00D99-F1F2-C6AB-2515-1700D1934E07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>
            <a:extLst>
              <a:ext uri="{FF2B5EF4-FFF2-40B4-BE49-F238E27FC236}">
                <a16:creationId xmlns:a16="http://schemas.microsoft.com/office/drawing/2014/main" id="{460AADD5-0580-77FE-A0CC-8A2CA9465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E52A65FC-9D62-9B70-BA9A-29053466471F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73954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\app\resource\contents\lesson03\ops\lesson03\images\mm_42_3_01_08_04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덧셈과 뺄셈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 두 자리 수를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 색칠된 부분을 소수로 나타내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6542260-C6C2-ECB9-8B2E-D1222C73E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93" y="2328936"/>
            <a:ext cx="5836292" cy="1921151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3F70FA3F-0688-F795-CA17-6CABCFFF2006}"/>
              </a:ext>
            </a:extLst>
          </p:cNvPr>
          <p:cNvSpPr/>
          <p:nvPr/>
        </p:nvSpPr>
        <p:spPr bwMode="auto">
          <a:xfrm>
            <a:off x="2937614" y="4596828"/>
            <a:ext cx="1240476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2.63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9F3234F5-570F-D4B5-FEB2-D288D4F45C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3816" y="4416044"/>
            <a:ext cx="360000" cy="355000"/>
          </a:xfrm>
          <a:prstGeom prst="rect">
            <a:avLst/>
          </a:prstGeom>
        </p:spPr>
      </p:pic>
      <p:pic>
        <p:nvPicPr>
          <p:cNvPr id="45" name="Picture 12">
            <a:extLst>
              <a:ext uri="{FF2B5EF4-FFF2-40B4-BE49-F238E27FC236}">
                <a16:creationId xmlns:a16="http://schemas.microsoft.com/office/drawing/2014/main" id="{460AADD5-0580-77FE-A0CC-8A2CA9465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776B491-DCEE-1C3F-0153-042054190AE7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F49CEAE-1E64-9F75-6B5B-EBF621C0D570}"/>
              </a:ext>
            </a:extLst>
          </p:cNvPr>
          <p:cNvSpPr/>
          <p:nvPr/>
        </p:nvSpPr>
        <p:spPr>
          <a:xfrm>
            <a:off x="97485" y="3879049"/>
            <a:ext cx="6667165" cy="117084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38">
            <a:extLst>
              <a:ext uri="{FF2B5EF4-FFF2-40B4-BE49-F238E27FC236}">
                <a16:creationId xmlns:a16="http://schemas.microsoft.com/office/drawing/2014/main" id="{1E35E6F6-F8B5-88D1-C330-79F7312DB7B8}"/>
              </a:ext>
            </a:extLst>
          </p:cNvPr>
          <p:cNvSpPr/>
          <p:nvPr/>
        </p:nvSpPr>
        <p:spPr>
          <a:xfrm>
            <a:off x="243218" y="3717032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1" name="직각 삼각형 60">
            <a:extLst>
              <a:ext uri="{FF2B5EF4-FFF2-40B4-BE49-F238E27FC236}">
                <a16:creationId xmlns:a16="http://schemas.microsoft.com/office/drawing/2014/main" id="{855223F2-4D37-A162-B4D0-F8B138BE98A7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1AEFFB5-854E-6980-B266-579DC5C54E5F}"/>
              </a:ext>
            </a:extLst>
          </p:cNvPr>
          <p:cNvSpPr txBox="1"/>
          <p:nvPr/>
        </p:nvSpPr>
        <p:spPr>
          <a:xfrm>
            <a:off x="337258" y="4070052"/>
            <a:ext cx="6228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색칠된 부분은 전체 크기가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모눈종이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개와 전체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 중에서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칸이므로        이고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2.63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3D569BE2-8CA8-5B02-EA86-56ACBA662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382655"/>
              </p:ext>
            </p:extLst>
          </p:nvPr>
        </p:nvGraphicFramePr>
        <p:xfrm>
          <a:off x="1835696" y="4416044"/>
          <a:ext cx="468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59128906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255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덧셈과 뺄셈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 두 자리 수를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분수를 소수로 나타내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5" name="타원 54"/>
          <p:cNvSpPr/>
          <p:nvPr/>
        </p:nvSpPr>
        <p:spPr>
          <a:xfrm>
            <a:off x="628212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36E8F556-6EF2-117F-D82E-08990F488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875771"/>
              </p:ext>
            </p:extLst>
          </p:nvPr>
        </p:nvGraphicFramePr>
        <p:xfrm>
          <a:off x="1176570" y="2728078"/>
          <a:ext cx="47910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79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TextBox 43">
            <a:extLst>
              <a:ext uri="{FF2B5EF4-FFF2-40B4-BE49-F238E27FC236}">
                <a16:creationId xmlns:a16="http://schemas.microsoft.com/office/drawing/2014/main" id="{95C136A7-5568-7404-D90A-796405C829AB}"/>
              </a:ext>
            </a:extLst>
          </p:cNvPr>
          <p:cNvSpPr txBox="1"/>
          <p:nvPr/>
        </p:nvSpPr>
        <p:spPr>
          <a:xfrm>
            <a:off x="1562170" y="2836857"/>
            <a:ext cx="4791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7160C3-E9F8-9D7A-671F-35BFC3A271FA}"/>
              </a:ext>
            </a:extLst>
          </p:cNvPr>
          <p:cNvSpPr txBox="1"/>
          <p:nvPr/>
        </p:nvSpPr>
        <p:spPr>
          <a:xfrm>
            <a:off x="1934620" y="2836857"/>
            <a:ext cx="87421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0.05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E08DED5E-B30B-0DD2-2D22-4EA029977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7545" y="2636912"/>
            <a:ext cx="360738" cy="355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A4E8C8A-8656-443E-A974-4C6659DFDB5F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>
            <a:extLst>
              <a:ext uri="{FF2B5EF4-FFF2-40B4-BE49-F238E27FC236}">
                <a16:creationId xmlns:a16="http://schemas.microsoft.com/office/drawing/2014/main" id="{F67AEE2C-4BFD-81C6-F119-485108A73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479EB5BD-AD83-E133-8D42-615B2926F97E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id="{95C136A7-5568-7404-D90A-796405C829AB}"/>
              </a:ext>
            </a:extLst>
          </p:cNvPr>
          <p:cNvSpPr txBox="1"/>
          <p:nvPr/>
        </p:nvSpPr>
        <p:spPr>
          <a:xfrm>
            <a:off x="4861004" y="2836857"/>
            <a:ext cx="4791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07160C3-E9F8-9D7A-671F-35BFC3A271FA}"/>
              </a:ext>
            </a:extLst>
          </p:cNvPr>
          <p:cNvSpPr txBox="1"/>
          <p:nvPr/>
        </p:nvSpPr>
        <p:spPr>
          <a:xfrm>
            <a:off x="5233454" y="2836857"/>
            <a:ext cx="87421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E08DED5E-B30B-0DD2-2D22-4EA029977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379" y="2636912"/>
            <a:ext cx="360738" cy="355000"/>
          </a:xfrm>
          <a:prstGeom prst="rect">
            <a:avLst/>
          </a:prstGeom>
        </p:spPr>
      </p:pic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36E8F556-6EF2-117F-D82E-08990F488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360955"/>
              </p:ext>
            </p:extLst>
          </p:nvPr>
        </p:nvGraphicFramePr>
        <p:xfrm>
          <a:off x="2760746" y="4168238"/>
          <a:ext cx="47910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79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825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" name="TextBox 43">
            <a:extLst>
              <a:ext uri="{FF2B5EF4-FFF2-40B4-BE49-F238E27FC236}">
                <a16:creationId xmlns:a16="http://schemas.microsoft.com/office/drawing/2014/main" id="{95C136A7-5568-7404-D90A-796405C829AB}"/>
              </a:ext>
            </a:extLst>
          </p:cNvPr>
          <p:cNvSpPr txBox="1"/>
          <p:nvPr/>
        </p:nvSpPr>
        <p:spPr>
          <a:xfrm>
            <a:off x="3142376" y="4276178"/>
            <a:ext cx="4791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7160C3-E9F8-9D7A-671F-35BFC3A271FA}"/>
              </a:ext>
            </a:extLst>
          </p:cNvPr>
          <p:cNvSpPr txBox="1"/>
          <p:nvPr/>
        </p:nvSpPr>
        <p:spPr>
          <a:xfrm>
            <a:off x="3514826" y="4276178"/>
            <a:ext cx="87421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8.25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E08DED5E-B30B-0DD2-2D22-4EA029977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7751" y="4076233"/>
            <a:ext cx="360738" cy="355000"/>
          </a:xfrm>
          <a:prstGeom prst="rect">
            <a:avLst/>
          </a:prstGeom>
        </p:spPr>
      </p:pic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2F9D135C-8944-79B5-8C3F-278329B1A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977907"/>
              </p:ext>
            </p:extLst>
          </p:nvPr>
        </p:nvGraphicFramePr>
        <p:xfrm>
          <a:off x="4391980" y="2728078"/>
          <a:ext cx="5593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46235">
                  <a:extLst>
                    <a:ext uri="{9D8B030D-6E8A-4147-A177-3AD203B41FA5}">
                      <a16:colId xmlns:a16="http://schemas.microsoft.com/office/drawing/2014/main" val="1905040182"/>
                    </a:ext>
                  </a:extLst>
                </a:gridCol>
                <a:gridCol w="413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6406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36E8F556-6EF2-117F-D82E-08990F488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33926"/>
              </p:ext>
            </p:extLst>
          </p:nvPr>
        </p:nvGraphicFramePr>
        <p:xfrm>
          <a:off x="1176570" y="2728078"/>
          <a:ext cx="47910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79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0" name="TextBox 43">
            <a:extLst>
              <a:ext uri="{FF2B5EF4-FFF2-40B4-BE49-F238E27FC236}">
                <a16:creationId xmlns:a16="http://schemas.microsoft.com/office/drawing/2014/main" id="{95C136A7-5568-7404-D90A-796405C829AB}"/>
              </a:ext>
            </a:extLst>
          </p:cNvPr>
          <p:cNvSpPr txBox="1"/>
          <p:nvPr/>
        </p:nvSpPr>
        <p:spPr>
          <a:xfrm>
            <a:off x="1562170" y="2836857"/>
            <a:ext cx="4791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07160C3-E9F8-9D7A-671F-35BFC3A271FA}"/>
              </a:ext>
            </a:extLst>
          </p:cNvPr>
          <p:cNvSpPr txBox="1"/>
          <p:nvPr/>
        </p:nvSpPr>
        <p:spPr>
          <a:xfrm>
            <a:off x="1934620" y="2836857"/>
            <a:ext cx="87421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0.05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E08DED5E-B30B-0DD2-2D22-4EA029977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545" y="2636912"/>
            <a:ext cx="360738" cy="355000"/>
          </a:xfrm>
          <a:prstGeom prst="rect">
            <a:avLst/>
          </a:prstGeom>
        </p:spPr>
      </p:pic>
      <p:sp>
        <p:nvSpPr>
          <p:cNvPr id="73" name="TextBox 43">
            <a:extLst>
              <a:ext uri="{FF2B5EF4-FFF2-40B4-BE49-F238E27FC236}">
                <a16:creationId xmlns:a16="http://schemas.microsoft.com/office/drawing/2014/main" id="{95C136A7-5568-7404-D90A-796405C829AB}"/>
              </a:ext>
            </a:extLst>
          </p:cNvPr>
          <p:cNvSpPr txBox="1"/>
          <p:nvPr/>
        </p:nvSpPr>
        <p:spPr>
          <a:xfrm>
            <a:off x="4861004" y="2836857"/>
            <a:ext cx="4791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07160C3-E9F8-9D7A-671F-35BFC3A271FA}"/>
              </a:ext>
            </a:extLst>
          </p:cNvPr>
          <p:cNvSpPr txBox="1"/>
          <p:nvPr/>
        </p:nvSpPr>
        <p:spPr>
          <a:xfrm>
            <a:off x="5233454" y="2836857"/>
            <a:ext cx="87421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E08DED5E-B30B-0DD2-2D22-4EA029977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379" y="2636912"/>
            <a:ext cx="360738" cy="355000"/>
          </a:xfrm>
          <a:prstGeom prst="rect">
            <a:avLst/>
          </a:prstGeom>
        </p:spPr>
      </p:pic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36E8F556-6EF2-117F-D82E-08990F488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684821"/>
              </p:ext>
            </p:extLst>
          </p:nvPr>
        </p:nvGraphicFramePr>
        <p:xfrm>
          <a:off x="2760746" y="4168238"/>
          <a:ext cx="47910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79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825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8" name="TextBox 43">
            <a:extLst>
              <a:ext uri="{FF2B5EF4-FFF2-40B4-BE49-F238E27FC236}">
                <a16:creationId xmlns:a16="http://schemas.microsoft.com/office/drawing/2014/main" id="{95C136A7-5568-7404-D90A-796405C829AB}"/>
              </a:ext>
            </a:extLst>
          </p:cNvPr>
          <p:cNvSpPr txBox="1"/>
          <p:nvPr/>
        </p:nvSpPr>
        <p:spPr>
          <a:xfrm>
            <a:off x="3142376" y="4276178"/>
            <a:ext cx="4791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07160C3-E9F8-9D7A-671F-35BFC3A271FA}"/>
              </a:ext>
            </a:extLst>
          </p:cNvPr>
          <p:cNvSpPr txBox="1"/>
          <p:nvPr/>
        </p:nvSpPr>
        <p:spPr>
          <a:xfrm>
            <a:off x="3514826" y="4276178"/>
            <a:ext cx="87421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8.25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E08DED5E-B30B-0DD2-2D22-4EA029977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751" y="4076233"/>
            <a:ext cx="360738" cy="355000"/>
          </a:xfrm>
          <a:prstGeom prst="rect">
            <a:avLst/>
          </a:prstGeom>
        </p:spPr>
      </p:pic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2F9D135C-8944-79B5-8C3F-278329B1A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478195"/>
              </p:ext>
            </p:extLst>
          </p:nvPr>
        </p:nvGraphicFramePr>
        <p:xfrm>
          <a:off x="4391980" y="2728078"/>
          <a:ext cx="5593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46235">
                  <a:extLst>
                    <a:ext uri="{9D8B030D-6E8A-4147-A177-3AD203B41FA5}">
                      <a16:colId xmlns:a16="http://schemas.microsoft.com/office/drawing/2014/main" val="1905040182"/>
                    </a:ext>
                  </a:extLst>
                </a:gridCol>
                <a:gridCol w="413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덧셈과 뺄셈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 두 자리 수를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분수를 소수로 나타내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12">
            <a:extLst>
              <a:ext uri="{FF2B5EF4-FFF2-40B4-BE49-F238E27FC236}">
                <a16:creationId xmlns:a16="http://schemas.microsoft.com/office/drawing/2014/main" id="{F67AEE2C-4BFD-81C6-F119-485108A73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34146728-2177-CA02-F080-B37EBD0AA3D5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7CB6B5A-98C3-4CF1-AA2F-4A8AC1721E13}"/>
              </a:ext>
            </a:extLst>
          </p:cNvPr>
          <p:cNvSpPr/>
          <p:nvPr/>
        </p:nvSpPr>
        <p:spPr>
          <a:xfrm>
            <a:off x="173087" y="3879051"/>
            <a:ext cx="6667165" cy="117084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38">
            <a:extLst>
              <a:ext uri="{FF2B5EF4-FFF2-40B4-BE49-F238E27FC236}">
                <a16:creationId xmlns:a16="http://schemas.microsoft.com/office/drawing/2014/main" id="{88CED680-BE38-8811-0865-11BEA911361F}"/>
              </a:ext>
            </a:extLst>
          </p:cNvPr>
          <p:cNvSpPr/>
          <p:nvPr/>
        </p:nvSpPr>
        <p:spPr>
          <a:xfrm>
            <a:off x="340924" y="3717032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8" name="직각 삼각형 57">
            <a:extLst>
              <a:ext uri="{FF2B5EF4-FFF2-40B4-BE49-F238E27FC236}">
                <a16:creationId xmlns:a16="http://schemas.microsoft.com/office/drawing/2014/main" id="{C97ABFB8-1DBE-6018-D83B-B554FCF1DEF5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0DB9132-0D3C-E7B1-7CE8-6FEA12DB7E71}"/>
              </a:ext>
            </a:extLst>
          </p:cNvPr>
          <p:cNvSpPr txBox="1"/>
          <p:nvPr/>
        </p:nvSpPr>
        <p:spPr>
          <a:xfrm>
            <a:off x="647564" y="4041068"/>
            <a:ext cx="622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개이므로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12" y="4188865"/>
            <a:ext cx="94627" cy="9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10DB9132-0D3C-E7B1-7CE8-6FEA12DB7E71}"/>
              </a:ext>
            </a:extLst>
          </p:cNvPr>
          <p:cNvSpPr txBox="1"/>
          <p:nvPr/>
        </p:nvSpPr>
        <p:spPr>
          <a:xfrm>
            <a:off x="647564" y="4379622"/>
            <a:ext cx="622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개이므로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1.13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8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12" y="4527419"/>
            <a:ext cx="94627" cy="9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10DB9132-0D3C-E7B1-7CE8-6FEA12DB7E71}"/>
              </a:ext>
            </a:extLst>
          </p:cNvPr>
          <p:cNvSpPr txBox="1"/>
          <p:nvPr/>
        </p:nvSpPr>
        <p:spPr>
          <a:xfrm>
            <a:off x="647564" y="4707105"/>
            <a:ext cx="622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825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개이므로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8.25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12" y="4854902"/>
            <a:ext cx="94627" cy="9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02637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덧셈과 뺄셈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 두 자리 수를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84" name="타원 83"/>
          <p:cNvSpPr/>
          <p:nvPr/>
        </p:nvSpPr>
        <p:spPr>
          <a:xfrm>
            <a:off x="6259935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D34CF3F4-F11C-9D29-7FB7-585E4A696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:a16="http://schemas.microsoft.com/office/drawing/2014/main" id="{DCD770FA-404D-1FD4-063F-B70D08A1300A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12">
            <a:extLst>
              <a:ext uri="{FF2B5EF4-FFF2-40B4-BE49-F238E27FC236}">
                <a16:creationId xmlns:a16="http://schemas.microsoft.com/office/drawing/2014/main" id="{5A452CEC-5287-1C2D-EC17-8A419583D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67" y="169051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id="{61477985-045F-23FB-BD6A-7AB19E886100}"/>
              </a:ext>
            </a:extLst>
          </p:cNvPr>
          <p:cNvSpPr txBox="1"/>
          <p:nvPr/>
        </p:nvSpPr>
        <p:spPr>
          <a:xfrm>
            <a:off x="847498" y="2216362"/>
            <a:ext cx="4441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456E0EA-9029-E8AD-18F3-7FB471574A15}"/>
              </a:ext>
            </a:extLst>
          </p:cNvPr>
          <p:cNvSpPr txBox="1"/>
          <p:nvPr/>
        </p:nvSpPr>
        <p:spPr>
          <a:xfrm>
            <a:off x="5198120" y="2202344"/>
            <a:ext cx="87421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2.68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31">
            <a:extLst>
              <a:ext uri="{FF2B5EF4-FFF2-40B4-BE49-F238E27FC236}">
                <a16:creationId xmlns:a16="http://schemas.microsoft.com/office/drawing/2014/main" id="{BBD70B97-1A6D-81D5-A1FE-85A70C5B2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740" y="2308422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A314B9B-BC13-A87A-4AF6-029B176DD53B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2">
            <a:extLst>
              <a:ext uri="{FF2B5EF4-FFF2-40B4-BE49-F238E27FC236}">
                <a16:creationId xmlns:a16="http://schemas.microsoft.com/office/drawing/2014/main" id="{87948766-1F3E-1D4D-BEA7-557E09002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C4F4284B-BAE6-6CC0-4539-412A47E5E759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3448FE6A-FCF2-D7BD-9DD9-2AB757D7A0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8902" y="2024844"/>
            <a:ext cx="360738" cy="355000"/>
          </a:xfrm>
          <a:prstGeom prst="rect">
            <a:avLst/>
          </a:prstGeom>
        </p:spPr>
      </p:pic>
      <p:sp>
        <p:nvSpPr>
          <p:cNvPr id="53" name="TextBox 43">
            <a:extLst>
              <a:ext uri="{FF2B5EF4-FFF2-40B4-BE49-F238E27FC236}">
                <a16:creationId xmlns:a16="http://schemas.microsoft.com/office/drawing/2014/main" id="{61477985-045F-23FB-BD6A-7AB19E886100}"/>
              </a:ext>
            </a:extLst>
          </p:cNvPr>
          <p:cNvSpPr txBox="1"/>
          <p:nvPr/>
        </p:nvSpPr>
        <p:spPr>
          <a:xfrm>
            <a:off x="863588" y="3012739"/>
            <a:ext cx="27887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개인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56E0EA-9029-E8AD-18F3-7FB471574A15}"/>
              </a:ext>
            </a:extLst>
          </p:cNvPr>
          <p:cNvSpPr txBox="1"/>
          <p:nvPr/>
        </p:nvSpPr>
        <p:spPr>
          <a:xfrm>
            <a:off x="5198120" y="2998721"/>
            <a:ext cx="87421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1.34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31">
            <a:extLst>
              <a:ext uri="{FF2B5EF4-FFF2-40B4-BE49-F238E27FC236}">
                <a16:creationId xmlns:a16="http://schemas.microsoft.com/office/drawing/2014/main" id="{BBD70B97-1A6D-81D5-A1FE-85A70C5B2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740" y="310479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3448FE6A-FCF2-D7BD-9DD9-2AB757D7A0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8902" y="2821221"/>
            <a:ext cx="360738" cy="355000"/>
          </a:xfrm>
          <a:prstGeom prst="rect">
            <a:avLst/>
          </a:prstGeom>
        </p:spPr>
      </p:pic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92" y="2361408"/>
            <a:ext cx="94627" cy="9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92" y="3143767"/>
            <a:ext cx="94627" cy="9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덧셈과 뺄셈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 두 자리 수를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팝업 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8672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지호가 본 텐트의 높이는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4968044" y="13125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680714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5220237" y="1296183"/>
            <a:ext cx="620721" cy="313547"/>
            <a:chOff x="2349675" y="4210757"/>
            <a:chExt cx="620721" cy="313547"/>
          </a:xfrm>
        </p:grpSpPr>
        <p:sp>
          <p:nvSpPr>
            <p:cNvPr id="65" name="직사각형 64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5777831" y="1296183"/>
            <a:ext cx="620721" cy="313547"/>
            <a:chOff x="2349675" y="4210757"/>
            <a:chExt cx="620721" cy="313547"/>
          </a:xfrm>
        </p:grpSpPr>
        <p:sp>
          <p:nvSpPr>
            <p:cNvPr id="63" name="직사각형 62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sp>
        <p:nvSpPr>
          <p:cNvPr id="50" name="타원 49">
            <a:extLst>
              <a:ext uri="{FF2B5EF4-FFF2-40B4-BE49-F238E27FC236}">
                <a16:creationId xmlns:a16="http://schemas.microsoft.com/office/drawing/2014/main" id="{8CCDC670-10AE-80CC-9318-E460D8E4A338}"/>
              </a:ext>
            </a:extLst>
          </p:cNvPr>
          <p:cNvSpPr/>
          <p:nvPr/>
        </p:nvSpPr>
        <p:spPr>
          <a:xfrm>
            <a:off x="6634311" y="51987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84E4119-B7F9-1638-3F24-A0046C3447AE}"/>
              </a:ext>
            </a:extLst>
          </p:cNvPr>
          <p:cNvSpPr/>
          <p:nvPr/>
        </p:nvSpPr>
        <p:spPr bwMode="auto">
          <a:xfrm>
            <a:off x="4600191" y="2420114"/>
            <a:ext cx="1663997" cy="3424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165 cm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EBCD043-3AA8-2216-68B1-C815AC4FE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3450" y="2242614"/>
            <a:ext cx="360000" cy="35500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FF95E2F5-CC75-1E03-1DB4-F3DF80DC5CA8}"/>
              </a:ext>
            </a:extLst>
          </p:cNvPr>
          <p:cNvGrpSpPr/>
          <p:nvPr/>
        </p:nvGrpSpPr>
        <p:grpSpPr>
          <a:xfrm>
            <a:off x="6346296" y="1296183"/>
            <a:ext cx="620721" cy="313547"/>
            <a:chOff x="2349675" y="4210757"/>
            <a:chExt cx="620721" cy="31354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9B870AD-35EA-6AF7-83BF-927791546FE6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ECB0FBE-FEE4-9F3D-4B80-7F45ADBC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2" y="1620820"/>
            <a:ext cx="3629036" cy="3968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18728" y="3933056"/>
            <a:ext cx="10631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텐트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높이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165 cm</a:t>
            </a:r>
          </a:p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가로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215 cm</a:t>
            </a:r>
          </a:p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세로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215 cm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768" y="5198789"/>
            <a:ext cx="360000" cy="360000"/>
          </a:xfrm>
          <a:prstGeom prst="rect">
            <a:avLst/>
          </a:prstGeom>
        </p:spPr>
      </p:pic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32247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SA42301.psd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\050077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4-2-3\Links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2081365" y="3663751"/>
            <a:ext cx="1576073" cy="155427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텐트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높이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165 cm</a:t>
            </a: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가로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215 cm</a:t>
            </a: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세로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215 cm</a:t>
            </a:r>
          </a:p>
        </p:txBody>
      </p:sp>
    </p:spTree>
    <p:extLst>
      <p:ext uri="{BB962C8B-B14F-4D97-AF65-F5344CB8AC3E}">
        <p14:creationId xmlns:p14="http://schemas.microsoft.com/office/powerpoint/2010/main" val="1898992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61477985-045F-23FB-BD6A-7AB19E886100}"/>
              </a:ext>
            </a:extLst>
          </p:cNvPr>
          <p:cNvSpPr txBox="1"/>
          <p:nvPr/>
        </p:nvSpPr>
        <p:spPr>
          <a:xfrm>
            <a:off x="847498" y="3008450"/>
            <a:ext cx="4441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56E0EA-9029-E8AD-18F3-7FB471574A15}"/>
              </a:ext>
            </a:extLst>
          </p:cNvPr>
          <p:cNvSpPr txBox="1"/>
          <p:nvPr/>
        </p:nvSpPr>
        <p:spPr>
          <a:xfrm>
            <a:off x="5198120" y="2994432"/>
            <a:ext cx="87421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2.68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31">
            <a:extLst>
              <a:ext uri="{FF2B5EF4-FFF2-40B4-BE49-F238E27FC236}">
                <a16:creationId xmlns:a16="http://schemas.microsoft.com/office/drawing/2014/main" id="{BBD70B97-1A6D-81D5-A1FE-85A70C5B2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740" y="3100510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3448FE6A-FCF2-D7BD-9DD9-2AB757D7A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902" y="2816932"/>
            <a:ext cx="360738" cy="355000"/>
          </a:xfrm>
          <a:prstGeom prst="rect">
            <a:avLst/>
          </a:prstGeom>
        </p:spPr>
      </p:pic>
      <p:sp>
        <p:nvSpPr>
          <p:cNvPr id="84" name="TextBox 43">
            <a:extLst>
              <a:ext uri="{FF2B5EF4-FFF2-40B4-BE49-F238E27FC236}">
                <a16:creationId xmlns:a16="http://schemas.microsoft.com/office/drawing/2014/main" id="{61477985-045F-23FB-BD6A-7AB19E886100}"/>
              </a:ext>
            </a:extLst>
          </p:cNvPr>
          <p:cNvSpPr txBox="1"/>
          <p:nvPr/>
        </p:nvSpPr>
        <p:spPr>
          <a:xfrm>
            <a:off x="863588" y="3804827"/>
            <a:ext cx="27887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개인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456E0EA-9029-E8AD-18F3-7FB471574A15}"/>
              </a:ext>
            </a:extLst>
          </p:cNvPr>
          <p:cNvSpPr txBox="1"/>
          <p:nvPr/>
        </p:nvSpPr>
        <p:spPr>
          <a:xfrm>
            <a:off x="5198120" y="3790809"/>
            <a:ext cx="87421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1.34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Picture 31">
            <a:extLst>
              <a:ext uri="{FF2B5EF4-FFF2-40B4-BE49-F238E27FC236}">
                <a16:creationId xmlns:a16="http://schemas.microsoft.com/office/drawing/2014/main" id="{BBD70B97-1A6D-81D5-A1FE-85A70C5B2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740" y="3896887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3448FE6A-FCF2-D7BD-9DD9-2AB757D7A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902" y="3613309"/>
            <a:ext cx="360738" cy="355000"/>
          </a:xfrm>
          <a:prstGeom prst="rect">
            <a:avLst/>
          </a:prstGeom>
        </p:spPr>
      </p:pic>
      <p:pic>
        <p:nvPicPr>
          <p:cNvPr id="8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92" y="3153496"/>
            <a:ext cx="94627" cy="9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92" y="3935855"/>
            <a:ext cx="94627" cy="9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덧셈과 뺄셈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 두 자리 수를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D34CF3F4-F11C-9D29-7FB7-585E4A696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:a16="http://schemas.microsoft.com/office/drawing/2014/main" id="{DCD770FA-404D-1FD4-063F-B70D08A1300A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12">
            <a:extLst>
              <a:ext uri="{FF2B5EF4-FFF2-40B4-BE49-F238E27FC236}">
                <a16:creationId xmlns:a16="http://schemas.microsoft.com/office/drawing/2014/main" id="{5A452CEC-5287-1C2D-EC17-8A419583D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67" y="169051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>
            <a:extLst>
              <a:ext uri="{FF2B5EF4-FFF2-40B4-BE49-F238E27FC236}">
                <a16:creationId xmlns:a16="http://schemas.microsoft.com/office/drawing/2014/main" id="{87948766-1F3E-1D4D-BEA7-557E09002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823FF9D-7CCB-2DF3-CEA9-EB8D3B22252D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632BC77-3F73-0FD1-FD7B-AA3D47377D62}"/>
              </a:ext>
            </a:extLst>
          </p:cNvPr>
          <p:cNvSpPr/>
          <p:nvPr/>
        </p:nvSpPr>
        <p:spPr>
          <a:xfrm>
            <a:off x="173087" y="3951057"/>
            <a:ext cx="6667165" cy="10988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38">
            <a:extLst>
              <a:ext uri="{FF2B5EF4-FFF2-40B4-BE49-F238E27FC236}">
                <a16:creationId xmlns:a16="http://schemas.microsoft.com/office/drawing/2014/main" id="{89003DBF-619E-781A-9C66-FDFB9F8B7584}"/>
              </a:ext>
            </a:extLst>
          </p:cNvPr>
          <p:cNvSpPr/>
          <p:nvPr/>
        </p:nvSpPr>
        <p:spPr>
          <a:xfrm>
            <a:off x="340924" y="3789040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2" name="직각 삼각형 61">
            <a:extLst>
              <a:ext uri="{FF2B5EF4-FFF2-40B4-BE49-F238E27FC236}">
                <a16:creationId xmlns:a16="http://schemas.microsoft.com/office/drawing/2014/main" id="{22598801-09B6-28B5-E1F9-7E4172FFB7BC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8FFE96-3A5E-E524-8EBC-A7C5243DBAAF}"/>
              </a:ext>
            </a:extLst>
          </p:cNvPr>
          <p:cNvSpPr txBox="1"/>
          <p:nvPr/>
        </p:nvSpPr>
        <p:spPr>
          <a:xfrm>
            <a:off x="718667" y="4142560"/>
            <a:ext cx="5941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2, 0.1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0.6, 0.01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2.68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9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12" y="4286576"/>
            <a:ext cx="94627" cy="9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12" y="4804017"/>
            <a:ext cx="94627" cy="9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718FFE96-3A5E-E524-8EBC-A7C5243DBAAF}"/>
              </a:ext>
            </a:extLst>
          </p:cNvPr>
          <p:cNvSpPr txBox="1"/>
          <p:nvPr/>
        </p:nvSpPr>
        <p:spPr>
          <a:xfrm>
            <a:off x="718667" y="4674622"/>
            <a:ext cx="6611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1, 0.01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0.34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1.34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73952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덧셈과 뺄셈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 두 자리 수를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91" name="타원 90"/>
          <p:cNvSpPr/>
          <p:nvPr/>
        </p:nvSpPr>
        <p:spPr>
          <a:xfrm>
            <a:off x="6291107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43">
            <a:extLst>
              <a:ext uri="{FF2B5EF4-FFF2-40B4-BE49-F238E27FC236}">
                <a16:creationId xmlns:a16="http://schemas.microsoft.com/office/drawing/2014/main" id="{2E56B595-73BE-81DA-AF17-50C008C6AF82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소수를 읽어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F4B5A9-6209-F578-79B8-1BFE9405A22A}"/>
              </a:ext>
            </a:extLst>
          </p:cNvPr>
          <p:cNvSpPr txBox="1"/>
          <p:nvPr/>
        </p:nvSpPr>
        <p:spPr>
          <a:xfrm>
            <a:off x="3577074" y="2720243"/>
            <a:ext cx="143667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 점 이구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2ABE2A42-51EE-03B9-BABF-E44199159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171" y="2542743"/>
            <a:ext cx="360000" cy="3550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B464C14-A84F-2A93-C1EE-8232A71B295B}"/>
              </a:ext>
            </a:extLst>
          </p:cNvPr>
          <p:cNvSpPr txBox="1"/>
          <p:nvPr/>
        </p:nvSpPr>
        <p:spPr>
          <a:xfrm>
            <a:off x="3577074" y="3409696"/>
            <a:ext cx="143667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 점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일육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86129B65-71EA-6D15-992C-7A1F57E08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171" y="3232196"/>
            <a:ext cx="360000" cy="3550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AE693FD6-9C0F-25DF-3CCC-2AE0D20E0E9A}"/>
              </a:ext>
            </a:extLst>
          </p:cNvPr>
          <p:cNvSpPr txBox="1"/>
          <p:nvPr/>
        </p:nvSpPr>
        <p:spPr>
          <a:xfrm>
            <a:off x="3577074" y="4160403"/>
            <a:ext cx="143667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 점 칠이</a:t>
            </a: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02876495-FF44-4721-2E41-529F69A6C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171" y="3982903"/>
            <a:ext cx="360000" cy="3550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45AF6D4E-C982-2612-6094-290E9D13BD27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12">
            <a:extLst>
              <a:ext uri="{FF2B5EF4-FFF2-40B4-BE49-F238E27FC236}">
                <a16:creationId xmlns:a16="http://schemas.microsoft.com/office/drawing/2014/main" id="{60C01DB3-99E9-AE97-9E9D-183924272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타원 82">
            <a:extLst>
              <a:ext uri="{FF2B5EF4-FFF2-40B4-BE49-F238E27FC236}">
                <a16:creationId xmlns:a16="http://schemas.microsoft.com/office/drawing/2014/main" id="{BDA0DF7E-7A66-A70F-EA09-1783A6EF6BDE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43">
            <a:extLst>
              <a:ext uri="{FF2B5EF4-FFF2-40B4-BE49-F238E27FC236}">
                <a16:creationId xmlns:a16="http://schemas.microsoft.com/office/drawing/2014/main" id="{5F6DECAB-87B0-1B0E-FA84-8E6B1BC1106F}"/>
              </a:ext>
            </a:extLst>
          </p:cNvPr>
          <p:cNvSpPr txBox="1"/>
          <p:nvPr/>
        </p:nvSpPr>
        <p:spPr>
          <a:xfrm>
            <a:off x="2152208" y="2712061"/>
            <a:ext cx="5637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0.29</a:t>
            </a:r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id="{9FD43FC4-E221-B564-436A-0F67F7170622}"/>
              </a:ext>
            </a:extLst>
          </p:cNvPr>
          <p:cNvSpPr txBox="1"/>
          <p:nvPr/>
        </p:nvSpPr>
        <p:spPr>
          <a:xfrm>
            <a:off x="2152208" y="3401997"/>
            <a:ext cx="5637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5.16</a:t>
            </a:r>
          </a:p>
        </p:txBody>
      </p:sp>
      <p:sp>
        <p:nvSpPr>
          <p:cNvPr id="71" name="TextBox 43">
            <a:extLst>
              <a:ext uri="{FF2B5EF4-FFF2-40B4-BE49-F238E27FC236}">
                <a16:creationId xmlns:a16="http://schemas.microsoft.com/office/drawing/2014/main" id="{7384A9F8-9083-8E2F-CF52-02577FDCF737}"/>
              </a:ext>
            </a:extLst>
          </p:cNvPr>
          <p:cNvSpPr txBox="1"/>
          <p:nvPr/>
        </p:nvSpPr>
        <p:spPr>
          <a:xfrm>
            <a:off x="2152208" y="4142248"/>
            <a:ext cx="5637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4.72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051720" y="2694852"/>
            <a:ext cx="733392" cy="419137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2051720" y="3367581"/>
            <a:ext cx="733392" cy="419137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2051720" y="4121095"/>
            <a:ext cx="733392" cy="419137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666" y="2684829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666" y="3387007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666" y="4139849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03913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666" y="2684829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666" y="3387007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666" y="4139849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04F4B5A9-6209-F578-79B8-1BFE9405A22A}"/>
              </a:ext>
            </a:extLst>
          </p:cNvPr>
          <p:cNvSpPr txBox="1"/>
          <p:nvPr/>
        </p:nvSpPr>
        <p:spPr>
          <a:xfrm>
            <a:off x="3577074" y="2720243"/>
            <a:ext cx="143667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 점 이구</a:t>
            </a: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2ABE2A42-51EE-03B9-BABF-E44199159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171" y="2542743"/>
            <a:ext cx="360000" cy="35500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3B464C14-A84F-2A93-C1EE-8232A71B295B}"/>
              </a:ext>
            </a:extLst>
          </p:cNvPr>
          <p:cNvSpPr txBox="1"/>
          <p:nvPr/>
        </p:nvSpPr>
        <p:spPr>
          <a:xfrm>
            <a:off x="3577074" y="3409696"/>
            <a:ext cx="143667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 점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일육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86129B65-71EA-6D15-992C-7A1F57E08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171" y="3232196"/>
            <a:ext cx="360000" cy="355000"/>
          </a:xfrm>
          <a:prstGeom prst="rect">
            <a:avLst/>
          </a:prstGeom>
        </p:spPr>
      </p:pic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0D13FE37-5748-9A7D-8001-3760A3E49BA1}"/>
              </a:ext>
            </a:extLst>
          </p:cNvPr>
          <p:cNvGrpSpPr/>
          <p:nvPr/>
        </p:nvGrpSpPr>
        <p:grpSpPr>
          <a:xfrm>
            <a:off x="2956494" y="4577071"/>
            <a:ext cx="578259" cy="371475"/>
            <a:chOff x="1689485" y="2881313"/>
            <a:chExt cx="578259" cy="371475"/>
          </a:xfrm>
        </p:grpSpPr>
        <p:pic>
          <p:nvPicPr>
            <p:cNvPr id="114" name="Picture 5">
              <a:extLst>
                <a:ext uri="{FF2B5EF4-FFF2-40B4-BE49-F238E27FC236}">
                  <a16:creationId xmlns:a16="http://schemas.microsoft.com/office/drawing/2014/main" id="{D67F69FC-2957-E849-B9DB-7724962CBA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8528513-486A-B277-35B0-54FEDFBAD247}"/>
                </a:ext>
              </a:extLst>
            </p:cNvPr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읽기</a:t>
              </a: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AE693FD6-9C0F-25DF-3CCC-2AE0D20E0E9A}"/>
              </a:ext>
            </a:extLst>
          </p:cNvPr>
          <p:cNvSpPr txBox="1"/>
          <p:nvPr/>
        </p:nvSpPr>
        <p:spPr>
          <a:xfrm>
            <a:off x="3577074" y="4575999"/>
            <a:ext cx="143667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 점 칠이</a:t>
            </a:r>
          </a:p>
        </p:txBody>
      </p:sp>
      <p:pic>
        <p:nvPicPr>
          <p:cNvPr id="117" name="그림 116">
            <a:extLst>
              <a:ext uri="{FF2B5EF4-FFF2-40B4-BE49-F238E27FC236}">
                <a16:creationId xmlns:a16="http://schemas.microsoft.com/office/drawing/2014/main" id="{02876495-FF44-4721-2E41-529F69A6C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171" y="4398499"/>
            <a:ext cx="360000" cy="355000"/>
          </a:xfrm>
          <a:prstGeom prst="rect">
            <a:avLst/>
          </a:prstGeom>
        </p:spPr>
      </p:pic>
      <p:sp>
        <p:nvSpPr>
          <p:cNvPr id="118" name="TextBox 43">
            <a:extLst>
              <a:ext uri="{FF2B5EF4-FFF2-40B4-BE49-F238E27FC236}">
                <a16:creationId xmlns:a16="http://schemas.microsoft.com/office/drawing/2014/main" id="{5F6DECAB-87B0-1B0E-FA84-8E6B1BC1106F}"/>
              </a:ext>
            </a:extLst>
          </p:cNvPr>
          <p:cNvSpPr txBox="1"/>
          <p:nvPr/>
        </p:nvSpPr>
        <p:spPr>
          <a:xfrm>
            <a:off x="2152208" y="2712061"/>
            <a:ext cx="5637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0.29</a:t>
            </a:r>
          </a:p>
        </p:txBody>
      </p:sp>
      <p:sp>
        <p:nvSpPr>
          <p:cNvPr id="119" name="TextBox 43">
            <a:extLst>
              <a:ext uri="{FF2B5EF4-FFF2-40B4-BE49-F238E27FC236}">
                <a16:creationId xmlns:a16="http://schemas.microsoft.com/office/drawing/2014/main" id="{9FD43FC4-E221-B564-436A-0F67F7170622}"/>
              </a:ext>
            </a:extLst>
          </p:cNvPr>
          <p:cNvSpPr txBox="1"/>
          <p:nvPr/>
        </p:nvSpPr>
        <p:spPr>
          <a:xfrm>
            <a:off x="2152208" y="3401997"/>
            <a:ext cx="5637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5.16</a:t>
            </a:r>
          </a:p>
        </p:txBody>
      </p:sp>
      <p:sp>
        <p:nvSpPr>
          <p:cNvPr id="120" name="TextBox 43">
            <a:extLst>
              <a:ext uri="{FF2B5EF4-FFF2-40B4-BE49-F238E27FC236}">
                <a16:creationId xmlns:a16="http://schemas.microsoft.com/office/drawing/2014/main" id="{7384A9F8-9083-8E2F-CF52-02577FDCF737}"/>
              </a:ext>
            </a:extLst>
          </p:cNvPr>
          <p:cNvSpPr txBox="1"/>
          <p:nvPr/>
        </p:nvSpPr>
        <p:spPr>
          <a:xfrm>
            <a:off x="2152208" y="4557844"/>
            <a:ext cx="5637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4.72</a:t>
            </a: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2051720" y="2694852"/>
            <a:ext cx="733392" cy="419137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2051720" y="3367581"/>
            <a:ext cx="733392" cy="419137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2051720" y="4536691"/>
            <a:ext cx="733392" cy="419137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덧셈과 뺄셈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 두 자리 수를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9" name="TextBox 43">
            <a:extLst>
              <a:ext uri="{FF2B5EF4-FFF2-40B4-BE49-F238E27FC236}">
                <a16:creationId xmlns:a16="http://schemas.microsoft.com/office/drawing/2014/main" id="{2E56B595-73BE-81DA-AF17-50C008C6AF82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소수를 읽어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D13FE37-5748-9A7D-8001-3760A3E49BA1}"/>
              </a:ext>
            </a:extLst>
          </p:cNvPr>
          <p:cNvGrpSpPr/>
          <p:nvPr/>
        </p:nvGrpSpPr>
        <p:grpSpPr>
          <a:xfrm>
            <a:off x="3315684" y="4073972"/>
            <a:ext cx="578259" cy="371475"/>
            <a:chOff x="1689485" y="2881313"/>
            <a:chExt cx="578259" cy="371475"/>
          </a:xfrm>
        </p:grpSpPr>
        <p:pic>
          <p:nvPicPr>
            <p:cNvPr id="62" name="Picture 5">
              <a:extLst>
                <a:ext uri="{FF2B5EF4-FFF2-40B4-BE49-F238E27FC236}">
                  <a16:creationId xmlns:a16="http://schemas.microsoft.com/office/drawing/2014/main" id="{D67F69FC-2957-E849-B9DB-7724962CBA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8528513-486A-B277-35B0-54FEDFBAD247}"/>
                </a:ext>
              </a:extLst>
            </p:cNvPr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읽기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E693FD6-9C0F-25DF-3CCC-2AE0D20E0E9A}"/>
              </a:ext>
            </a:extLst>
          </p:cNvPr>
          <p:cNvSpPr txBox="1"/>
          <p:nvPr/>
        </p:nvSpPr>
        <p:spPr>
          <a:xfrm>
            <a:off x="3936264" y="4072900"/>
            <a:ext cx="143667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 점 칠이</a:t>
            </a:r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id="{804A4601-2A54-367E-6BF7-C45F1C7E168F}"/>
              </a:ext>
            </a:extLst>
          </p:cNvPr>
          <p:cNvSpPr txBox="1"/>
          <p:nvPr/>
        </p:nvSpPr>
        <p:spPr>
          <a:xfrm>
            <a:off x="2199530" y="4060726"/>
            <a:ext cx="87677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4.72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12">
            <a:extLst>
              <a:ext uri="{FF2B5EF4-FFF2-40B4-BE49-F238E27FC236}">
                <a16:creationId xmlns:a16="http://schemas.microsoft.com/office/drawing/2014/main" id="{60C01DB3-99E9-AE97-9E9D-183924272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7829D345-EE21-0335-B60E-B10EB97A2C6C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862D244-4830-4224-33D9-AC5CDE5F513D}"/>
              </a:ext>
            </a:extLst>
          </p:cNvPr>
          <p:cNvSpPr/>
          <p:nvPr/>
        </p:nvSpPr>
        <p:spPr>
          <a:xfrm>
            <a:off x="97485" y="3879050"/>
            <a:ext cx="6667165" cy="117084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38">
            <a:extLst>
              <a:ext uri="{FF2B5EF4-FFF2-40B4-BE49-F238E27FC236}">
                <a16:creationId xmlns:a16="http://schemas.microsoft.com/office/drawing/2014/main" id="{81D1257F-4825-05A8-34F7-6507001061E8}"/>
              </a:ext>
            </a:extLst>
          </p:cNvPr>
          <p:cNvSpPr/>
          <p:nvPr/>
        </p:nvSpPr>
        <p:spPr>
          <a:xfrm>
            <a:off x="275155" y="3717032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72" name="직각 삼각형 71">
            <a:extLst>
              <a:ext uri="{FF2B5EF4-FFF2-40B4-BE49-F238E27FC236}">
                <a16:creationId xmlns:a16="http://schemas.microsoft.com/office/drawing/2014/main" id="{25AAD785-712E-B6EB-2FC4-4E01FF8F991F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5" name="TextBox 43">
            <a:extLst>
              <a:ext uri="{FF2B5EF4-FFF2-40B4-BE49-F238E27FC236}">
                <a16:creationId xmlns:a16="http://schemas.microsoft.com/office/drawing/2014/main" id="{90CB7ECF-708C-4CD4-0FC0-6C9DB6A71B13}"/>
              </a:ext>
            </a:extLst>
          </p:cNvPr>
          <p:cNvSpPr txBox="1"/>
          <p:nvPr/>
        </p:nvSpPr>
        <p:spPr>
          <a:xfrm>
            <a:off x="710118" y="4098558"/>
            <a:ext cx="143667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  .   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96" name="TextBox 43">
            <a:extLst>
              <a:ext uri="{FF2B5EF4-FFF2-40B4-BE49-F238E27FC236}">
                <a16:creationId xmlns:a16="http://schemas.microsoft.com/office/drawing/2014/main" id="{013D7C86-A1A4-531D-5600-90A10213DA07}"/>
              </a:ext>
            </a:extLst>
          </p:cNvPr>
          <p:cNvSpPr txBox="1"/>
          <p:nvPr/>
        </p:nvSpPr>
        <p:spPr>
          <a:xfrm>
            <a:off x="2759430" y="4098558"/>
            <a:ext cx="143667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5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7" name="TextBox 43">
            <a:extLst>
              <a:ext uri="{FF2B5EF4-FFF2-40B4-BE49-F238E27FC236}">
                <a16:creationId xmlns:a16="http://schemas.microsoft.com/office/drawing/2014/main" id="{8DBBD2CC-31FB-56DF-9E81-75D8EEA4554B}"/>
              </a:ext>
            </a:extLst>
          </p:cNvPr>
          <p:cNvSpPr txBox="1"/>
          <p:nvPr/>
        </p:nvSpPr>
        <p:spPr>
          <a:xfrm>
            <a:off x="4750028" y="4098558"/>
            <a:ext cx="143667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4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7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ED09D37-D55E-16D0-F358-88ED28FA6895}"/>
              </a:ext>
            </a:extLst>
          </p:cNvPr>
          <p:cNvCxnSpPr>
            <a:cxnSpLocks/>
          </p:cNvCxnSpPr>
          <p:nvPr/>
        </p:nvCxnSpPr>
        <p:spPr bwMode="auto">
          <a:xfrm>
            <a:off x="782114" y="4420660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8C413B7-D3D0-AE10-321F-EE62B3EA8325}"/>
              </a:ext>
            </a:extLst>
          </p:cNvPr>
          <p:cNvCxnSpPr>
            <a:cxnSpLocks/>
          </p:cNvCxnSpPr>
          <p:nvPr/>
        </p:nvCxnSpPr>
        <p:spPr bwMode="auto">
          <a:xfrm>
            <a:off x="1007604" y="4420660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8981A260-F125-AD0B-2A91-B07E6880BBEA}"/>
              </a:ext>
            </a:extLst>
          </p:cNvPr>
          <p:cNvCxnSpPr>
            <a:cxnSpLocks/>
          </p:cNvCxnSpPr>
          <p:nvPr/>
        </p:nvCxnSpPr>
        <p:spPr bwMode="auto">
          <a:xfrm>
            <a:off x="1250166" y="4420660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6A4D20EF-8946-4506-45EA-30ED1182EB85}"/>
              </a:ext>
            </a:extLst>
          </p:cNvPr>
          <p:cNvCxnSpPr>
            <a:cxnSpLocks/>
          </p:cNvCxnSpPr>
          <p:nvPr/>
        </p:nvCxnSpPr>
        <p:spPr bwMode="auto">
          <a:xfrm>
            <a:off x="1499400" y="4420660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47C7267D-37BC-059E-7AAE-FCA1212F423D}"/>
              </a:ext>
            </a:extLst>
          </p:cNvPr>
          <p:cNvCxnSpPr>
            <a:cxnSpLocks/>
          </p:cNvCxnSpPr>
          <p:nvPr/>
        </p:nvCxnSpPr>
        <p:spPr bwMode="auto">
          <a:xfrm>
            <a:off x="2829171" y="4420660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9D0B4F7-6F00-7B3E-DC47-605739442897}"/>
              </a:ext>
            </a:extLst>
          </p:cNvPr>
          <p:cNvCxnSpPr>
            <a:cxnSpLocks/>
          </p:cNvCxnSpPr>
          <p:nvPr/>
        </p:nvCxnSpPr>
        <p:spPr bwMode="auto">
          <a:xfrm>
            <a:off x="3054661" y="4420660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F7AF7D15-BFE4-CD07-8F0F-7D9C805E6C84}"/>
              </a:ext>
            </a:extLst>
          </p:cNvPr>
          <p:cNvCxnSpPr>
            <a:cxnSpLocks/>
          </p:cNvCxnSpPr>
          <p:nvPr/>
        </p:nvCxnSpPr>
        <p:spPr bwMode="auto">
          <a:xfrm>
            <a:off x="3297223" y="4420660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7A6A4914-6285-4FFA-9E4C-DF7F957BF851}"/>
              </a:ext>
            </a:extLst>
          </p:cNvPr>
          <p:cNvCxnSpPr>
            <a:cxnSpLocks/>
          </p:cNvCxnSpPr>
          <p:nvPr/>
        </p:nvCxnSpPr>
        <p:spPr bwMode="auto">
          <a:xfrm>
            <a:off x="3546457" y="4420660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11AE3905-195D-4660-4769-8F1586E75B28}"/>
              </a:ext>
            </a:extLst>
          </p:cNvPr>
          <p:cNvCxnSpPr>
            <a:cxnSpLocks/>
          </p:cNvCxnSpPr>
          <p:nvPr/>
        </p:nvCxnSpPr>
        <p:spPr bwMode="auto">
          <a:xfrm>
            <a:off x="4832136" y="4420660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89F3B2D4-F196-F320-8323-E18DF32BCED6}"/>
              </a:ext>
            </a:extLst>
          </p:cNvPr>
          <p:cNvCxnSpPr>
            <a:cxnSpLocks/>
          </p:cNvCxnSpPr>
          <p:nvPr/>
        </p:nvCxnSpPr>
        <p:spPr bwMode="auto">
          <a:xfrm>
            <a:off x="5057626" y="4420660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7F864FC4-DF28-F695-293D-AD59B3F96830}"/>
              </a:ext>
            </a:extLst>
          </p:cNvPr>
          <p:cNvCxnSpPr>
            <a:cxnSpLocks/>
          </p:cNvCxnSpPr>
          <p:nvPr/>
        </p:nvCxnSpPr>
        <p:spPr bwMode="auto">
          <a:xfrm>
            <a:off x="5300188" y="4420660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8D4D0DFE-6F37-E546-2657-4A6634D5D88E}"/>
              </a:ext>
            </a:extLst>
          </p:cNvPr>
          <p:cNvCxnSpPr>
            <a:cxnSpLocks/>
          </p:cNvCxnSpPr>
          <p:nvPr/>
        </p:nvCxnSpPr>
        <p:spPr bwMode="auto">
          <a:xfrm>
            <a:off x="5549422" y="4420660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9" name="TextBox 43">
            <a:extLst>
              <a:ext uri="{FF2B5EF4-FFF2-40B4-BE49-F238E27FC236}">
                <a16:creationId xmlns:a16="http://schemas.microsoft.com/office/drawing/2014/main" id="{0C52533E-B6B9-4986-2151-3C00EDD64F65}"/>
              </a:ext>
            </a:extLst>
          </p:cNvPr>
          <p:cNvSpPr txBox="1"/>
          <p:nvPr/>
        </p:nvSpPr>
        <p:spPr>
          <a:xfrm>
            <a:off x="710118" y="4473010"/>
            <a:ext cx="143667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영 점 이 구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TextBox 43">
            <a:extLst>
              <a:ext uri="{FF2B5EF4-FFF2-40B4-BE49-F238E27FC236}">
                <a16:creationId xmlns:a16="http://schemas.microsoft.com/office/drawing/2014/main" id="{1FD65882-3AFD-322E-480D-F77B234D8485}"/>
              </a:ext>
            </a:extLst>
          </p:cNvPr>
          <p:cNvSpPr txBox="1"/>
          <p:nvPr/>
        </p:nvSpPr>
        <p:spPr>
          <a:xfrm>
            <a:off x="2759430" y="4473010"/>
            <a:ext cx="143667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오 점 일 육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43">
            <a:extLst>
              <a:ext uri="{FF2B5EF4-FFF2-40B4-BE49-F238E27FC236}">
                <a16:creationId xmlns:a16="http://schemas.microsoft.com/office/drawing/2014/main" id="{7DE96624-DE87-53CE-E6F0-F405E6BAD071}"/>
              </a:ext>
            </a:extLst>
          </p:cNvPr>
          <p:cNvSpPr txBox="1"/>
          <p:nvPr/>
        </p:nvSpPr>
        <p:spPr>
          <a:xfrm>
            <a:off x="4716016" y="4473010"/>
            <a:ext cx="143667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사 점 칠 이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4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74" y="4219034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006" y="4219034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513" y="4219034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49044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64C2BA2-1317-B122-88EF-12EFB0CAA49E}"/>
              </a:ext>
            </a:extLst>
          </p:cNvPr>
          <p:cNvCxnSpPr>
            <a:stCxn id="2" idx="5"/>
            <a:endCxn id="72" idx="3"/>
          </p:cNvCxnSpPr>
          <p:nvPr/>
        </p:nvCxnSpPr>
        <p:spPr bwMode="auto">
          <a:xfrm>
            <a:off x="2475650" y="2668788"/>
            <a:ext cx="2282788" cy="178114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3CD840D0-6F1C-9841-5A74-D0CDB701AE97}"/>
              </a:ext>
            </a:extLst>
          </p:cNvPr>
          <p:cNvCxnSpPr>
            <a:cxnSpLocks/>
          </p:cNvCxnSpPr>
          <p:nvPr/>
        </p:nvCxnSpPr>
        <p:spPr bwMode="auto">
          <a:xfrm>
            <a:off x="2449778" y="3501008"/>
            <a:ext cx="2308660" cy="22512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A4EE58A-260A-8CBE-AE04-0AD54504021C}"/>
              </a:ext>
            </a:extLst>
          </p:cNvPr>
          <p:cNvCxnSpPr>
            <a:cxnSpLocks/>
            <a:endCxn id="70" idx="2"/>
          </p:cNvCxnSpPr>
          <p:nvPr/>
        </p:nvCxnSpPr>
        <p:spPr bwMode="auto">
          <a:xfrm flipV="1">
            <a:off x="2449778" y="2618322"/>
            <a:ext cx="2287757" cy="1758628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덧셈과 뺄셈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 두 자리 수를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1358501F-8581-C2AB-5595-53695EFC2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677145DD-A7AC-FD12-1B6D-4428FBB64935}"/>
              </a:ext>
            </a:extLst>
          </p:cNvPr>
          <p:cNvSpPr/>
          <p:nvPr/>
        </p:nvSpPr>
        <p:spPr>
          <a:xfrm>
            <a:off x="6291107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B5F26A-810F-3B93-10E8-5387B463A62A}"/>
              </a:ext>
            </a:extLst>
          </p:cNvPr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선 잇기 기능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id="{9DA83C9F-B694-0A57-1BFF-42850255A64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관계있는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것끼리 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C4A3A53-87EB-0045-F13C-3799870252BA}"/>
              </a:ext>
            </a:extLst>
          </p:cNvPr>
          <p:cNvGrpSpPr/>
          <p:nvPr/>
        </p:nvGrpSpPr>
        <p:grpSpPr>
          <a:xfrm>
            <a:off x="4115786" y="2101894"/>
            <a:ext cx="2509087" cy="244716"/>
            <a:chOff x="5769785" y="1902948"/>
            <a:chExt cx="2509087" cy="244716"/>
          </a:xfrm>
        </p:grpSpPr>
        <p:pic>
          <p:nvPicPr>
            <p:cNvPr id="38" name="Picture 5">
              <a:extLst>
                <a:ext uri="{FF2B5EF4-FFF2-40B4-BE49-F238E27FC236}">
                  <a16:creationId xmlns:a16="http://schemas.microsoft.com/office/drawing/2014/main" id="{939FE118-C5F4-93AC-DFDC-2E39DDF3F5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6B60358-7EAB-31E8-56B2-2FEA1D931BEB}"/>
                </a:ext>
              </a:extLst>
            </p:cNvPr>
            <p:cNvSpPr txBox="1"/>
            <p:nvPr/>
          </p:nvSpPr>
          <p:spPr>
            <a:xfrm>
              <a:off x="6084168" y="1916832"/>
              <a:ext cx="219470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</a:t>
              </a:r>
              <a:r>
                <a:rPr lang="ko-KR" altLang="en-US" sz="9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하여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옳은 답과 연결하세요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8" name="TextBox 43">
            <a:extLst>
              <a:ext uri="{FF2B5EF4-FFF2-40B4-BE49-F238E27FC236}">
                <a16:creationId xmlns:a16="http://schemas.microsoft.com/office/drawing/2014/main" id="{5901E44F-3BF7-73CD-6FC5-D04F500FC5AF}"/>
              </a:ext>
            </a:extLst>
          </p:cNvPr>
          <p:cNvSpPr txBox="1"/>
          <p:nvPr/>
        </p:nvSpPr>
        <p:spPr>
          <a:xfrm>
            <a:off x="4935165" y="2447233"/>
            <a:ext cx="1615281" cy="3847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1.28</a:t>
            </a:r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id="{1F8FDFA2-CA27-62D3-6A72-ADE26E6B1AED}"/>
              </a:ext>
            </a:extLst>
          </p:cNvPr>
          <p:cNvSpPr txBox="1"/>
          <p:nvPr/>
        </p:nvSpPr>
        <p:spPr>
          <a:xfrm>
            <a:off x="4935165" y="3320988"/>
            <a:ext cx="1615281" cy="3847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0.56</a:t>
            </a: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id="{74512B06-763E-A301-12F6-07919C3538A3}"/>
              </a:ext>
            </a:extLst>
          </p:cNvPr>
          <p:cNvSpPr txBox="1"/>
          <p:nvPr/>
        </p:nvSpPr>
        <p:spPr>
          <a:xfrm>
            <a:off x="4935165" y="4229581"/>
            <a:ext cx="1615281" cy="3847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영 점 영오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43">
            <a:extLst>
              <a:ext uri="{FF2B5EF4-FFF2-40B4-BE49-F238E27FC236}">
                <a16:creationId xmlns:a16="http://schemas.microsoft.com/office/drawing/2014/main" id="{2AF3FBB2-6B30-5D69-76E1-1707CDCD5E92}"/>
              </a:ext>
            </a:extLst>
          </p:cNvPr>
          <p:cNvSpPr txBox="1"/>
          <p:nvPr/>
        </p:nvSpPr>
        <p:spPr>
          <a:xfrm>
            <a:off x="691759" y="2447233"/>
            <a:ext cx="1615281" cy="3847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0.05</a:t>
            </a:r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id="{5CB91B60-A920-CF26-2AC2-D88FAA057DC3}"/>
              </a:ext>
            </a:extLst>
          </p:cNvPr>
          <p:cNvSpPr txBox="1"/>
          <p:nvPr/>
        </p:nvSpPr>
        <p:spPr>
          <a:xfrm>
            <a:off x="691759" y="3320987"/>
            <a:ext cx="1615281" cy="50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id="{024FD1BB-D036-B3C2-60D0-AFE8BC99B99E}"/>
              </a:ext>
            </a:extLst>
          </p:cNvPr>
          <p:cNvSpPr txBox="1"/>
          <p:nvPr/>
        </p:nvSpPr>
        <p:spPr>
          <a:xfrm>
            <a:off x="691759" y="4229581"/>
            <a:ext cx="1615281" cy="3847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이팔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14D3BABB-625A-F9EA-E7FE-E45F5C13F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840108"/>
              </p:ext>
            </p:extLst>
          </p:nvPr>
        </p:nvGraphicFramePr>
        <p:xfrm>
          <a:off x="1259846" y="3253053"/>
          <a:ext cx="47910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79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0BFC3C64-E1F0-91E6-4ABD-5EE13FA8BCFA}"/>
              </a:ext>
            </a:extLst>
          </p:cNvPr>
          <p:cNvSpPr/>
          <p:nvPr/>
        </p:nvSpPr>
        <p:spPr>
          <a:xfrm>
            <a:off x="2353815" y="2546953"/>
            <a:ext cx="142738" cy="1427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30ECB7A-BF01-B678-63D9-6892CF269DFD}"/>
              </a:ext>
            </a:extLst>
          </p:cNvPr>
          <p:cNvSpPr/>
          <p:nvPr/>
        </p:nvSpPr>
        <p:spPr>
          <a:xfrm>
            <a:off x="2353815" y="3446328"/>
            <a:ext cx="142738" cy="1427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21DFC59-4F33-0754-8E1B-F0C6C8A696BB}"/>
              </a:ext>
            </a:extLst>
          </p:cNvPr>
          <p:cNvSpPr/>
          <p:nvPr/>
        </p:nvSpPr>
        <p:spPr>
          <a:xfrm>
            <a:off x="2353815" y="4328093"/>
            <a:ext cx="142738" cy="1427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5A2C3874-8F69-3311-8CB8-9FC3051100D6}"/>
              </a:ext>
            </a:extLst>
          </p:cNvPr>
          <p:cNvSpPr/>
          <p:nvPr/>
        </p:nvSpPr>
        <p:spPr>
          <a:xfrm>
            <a:off x="4737535" y="2546953"/>
            <a:ext cx="142738" cy="1427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45AA141C-5694-A3C5-2842-1645A3ABD28A}"/>
              </a:ext>
            </a:extLst>
          </p:cNvPr>
          <p:cNvSpPr/>
          <p:nvPr/>
        </p:nvSpPr>
        <p:spPr>
          <a:xfrm>
            <a:off x="4737535" y="3446328"/>
            <a:ext cx="142738" cy="1427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67FE6F50-E78D-679D-FD01-CDC7A437CE9A}"/>
              </a:ext>
            </a:extLst>
          </p:cNvPr>
          <p:cNvSpPr/>
          <p:nvPr/>
        </p:nvSpPr>
        <p:spPr>
          <a:xfrm>
            <a:off x="4737535" y="4328093"/>
            <a:ext cx="142738" cy="1427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" name="Picture 12">
            <a:extLst>
              <a:ext uri="{FF2B5EF4-FFF2-40B4-BE49-F238E27FC236}">
                <a16:creationId xmlns:a16="http://schemas.microsoft.com/office/drawing/2014/main" id="{34D3F53C-1607-DCDD-6D30-5EFB262D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타원 81">
            <a:extLst>
              <a:ext uri="{FF2B5EF4-FFF2-40B4-BE49-F238E27FC236}">
                <a16:creationId xmlns:a16="http://schemas.microsoft.com/office/drawing/2014/main" id="{4FA0A570-7592-3999-2E97-6BEE40462B28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677145DD-A7AC-FD12-1B6D-4428FBB64935}"/>
              </a:ext>
            </a:extLst>
          </p:cNvPr>
          <p:cNvSpPr/>
          <p:nvPr/>
        </p:nvSpPr>
        <p:spPr>
          <a:xfrm>
            <a:off x="3830151" y="20770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677145DD-A7AC-FD12-1B6D-4428FBB64935}"/>
              </a:ext>
            </a:extLst>
          </p:cNvPr>
          <p:cNvSpPr/>
          <p:nvPr/>
        </p:nvSpPr>
        <p:spPr>
          <a:xfrm>
            <a:off x="2327381" y="23190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1053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43">
            <a:extLst>
              <a:ext uri="{FF2B5EF4-FFF2-40B4-BE49-F238E27FC236}">
                <a16:creationId xmlns:a16="http://schemas.microsoft.com/office/drawing/2014/main" id="{5CB91B60-A920-CF26-2AC2-D88FAA057DC3}"/>
              </a:ext>
            </a:extLst>
          </p:cNvPr>
          <p:cNvSpPr txBox="1"/>
          <p:nvPr/>
        </p:nvSpPr>
        <p:spPr>
          <a:xfrm>
            <a:off x="691759" y="3320987"/>
            <a:ext cx="1615281" cy="50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64C2BA2-1317-B122-88EF-12EFB0CAA49E}"/>
              </a:ext>
            </a:extLst>
          </p:cNvPr>
          <p:cNvCxnSpPr>
            <a:stCxn id="2" idx="5"/>
            <a:endCxn id="72" idx="3"/>
          </p:cNvCxnSpPr>
          <p:nvPr/>
        </p:nvCxnSpPr>
        <p:spPr bwMode="auto">
          <a:xfrm>
            <a:off x="2475650" y="2668788"/>
            <a:ext cx="2282788" cy="178114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3CD840D0-6F1C-9841-5A74-D0CDB701AE97}"/>
              </a:ext>
            </a:extLst>
          </p:cNvPr>
          <p:cNvCxnSpPr>
            <a:cxnSpLocks/>
          </p:cNvCxnSpPr>
          <p:nvPr/>
        </p:nvCxnSpPr>
        <p:spPr bwMode="auto">
          <a:xfrm>
            <a:off x="2449778" y="3501008"/>
            <a:ext cx="2308660" cy="22512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A4EE58A-260A-8CBE-AE04-0AD54504021C}"/>
              </a:ext>
            </a:extLst>
          </p:cNvPr>
          <p:cNvCxnSpPr>
            <a:cxnSpLocks/>
            <a:endCxn id="70" idx="2"/>
          </p:cNvCxnSpPr>
          <p:nvPr/>
        </p:nvCxnSpPr>
        <p:spPr bwMode="auto">
          <a:xfrm flipV="1">
            <a:off x="2449778" y="2618322"/>
            <a:ext cx="2287757" cy="1758628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덧셈과 뺄셈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 두 자리 수를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1358501F-8581-C2AB-5595-53695EFC2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>
            <a:extLst>
              <a:ext uri="{FF2B5EF4-FFF2-40B4-BE49-F238E27FC236}">
                <a16:creationId xmlns:a16="http://schemas.microsoft.com/office/drawing/2014/main" id="{9DA83C9F-B694-0A57-1BFF-42850255A64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관계있는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것끼리 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id="{5901E44F-3BF7-73CD-6FC5-D04F500FC5AF}"/>
              </a:ext>
            </a:extLst>
          </p:cNvPr>
          <p:cNvSpPr txBox="1"/>
          <p:nvPr/>
        </p:nvSpPr>
        <p:spPr>
          <a:xfrm>
            <a:off x="4935165" y="2447233"/>
            <a:ext cx="1615281" cy="3847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1.28</a:t>
            </a:r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id="{1F8FDFA2-CA27-62D3-6A72-ADE26E6B1AED}"/>
              </a:ext>
            </a:extLst>
          </p:cNvPr>
          <p:cNvSpPr txBox="1"/>
          <p:nvPr/>
        </p:nvSpPr>
        <p:spPr>
          <a:xfrm>
            <a:off x="4935165" y="3320988"/>
            <a:ext cx="1615281" cy="3847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0.56</a:t>
            </a: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id="{74512B06-763E-A301-12F6-07919C3538A3}"/>
              </a:ext>
            </a:extLst>
          </p:cNvPr>
          <p:cNvSpPr txBox="1"/>
          <p:nvPr/>
        </p:nvSpPr>
        <p:spPr>
          <a:xfrm>
            <a:off x="4935165" y="4229581"/>
            <a:ext cx="1615281" cy="3847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영 점 영오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43">
            <a:extLst>
              <a:ext uri="{FF2B5EF4-FFF2-40B4-BE49-F238E27FC236}">
                <a16:creationId xmlns:a16="http://schemas.microsoft.com/office/drawing/2014/main" id="{2AF3FBB2-6B30-5D69-76E1-1707CDCD5E92}"/>
              </a:ext>
            </a:extLst>
          </p:cNvPr>
          <p:cNvSpPr txBox="1"/>
          <p:nvPr/>
        </p:nvSpPr>
        <p:spPr>
          <a:xfrm>
            <a:off x="691759" y="2447233"/>
            <a:ext cx="1615281" cy="3847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0.05</a:t>
            </a:r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id="{024FD1BB-D036-B3C2-60D0-AFE8BC99B99E}"/>
              </a:ext>
            </a:extLst>
          </p:cNvPr>
          <p:cNvSpPr txBox="1"/>
          <p:nvPr/>
        </p:nvSpPr>
        <p:spPr>
          <a:xfrm>
            <a:off x="691759" y="4229581"/>
            <a:ext cx="1615281" cy="3847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이팔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14D3BABB-625A-F9EA-E7FE-E45F5C13F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329575"/>
              </p:ext>
            </p:extLst>
          </p:nvPr>
        </p:nvGraphicFramePr>
        <p:xfrm>
          <a:off x="1259846" y="3253053"/>
          <a:ext cx="47910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79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0BFC3C64-E1F0-91E6-4ABD-5EE13FA8BCFA}"/>
              </a:ext>
            </a:extLst>
          </p:cNvPr>
          <p:cNvSpPr/>
          <p:nvPr/>
        </p:nvSpPr>
        <p:spPr>
          <a:xfrm>
            <a:off x="2353815" y="2546953"/>
            <a:ext cx="142738" cy="1427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30ECB7A-BF01-B678-63D9-6892CF269DFD}"/>
              </a:ext>
            </a:extLst>
          </p:cNvPr>
          <p:cNvSpPr/>
          <p:nvPr/>
        </p:nvSpPr>
        <p:spPr>
          <a:xfrm>
            <a:off x="2353815" y="3446328"/>
            <a:ext cx="142738" cy="1427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21DFC59-4F33-0754-8E1B-F0C6C8A696BB}"/>
              </a:ext>
            </a:extLst>
          </p:cNvPr>
          <p:cNvSpPr/>
          <p:nvPr/>
        </p:nvSpPr>
        <p:spPr>
          <a:xfrm>
            <a:off x="2353815" y="4328093"/>
            <a:ext cx="142738" cy="1427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5A2C3874-8F69-3311-8CB8-9FC3051100D6}"/>
              </a:ext>
            </a:extLst>
          </p:cNvPr>
          <p:cNvSpPr/>
          <p:nvPr/>
        </p:nvSpPr>
        <p:spPr>
          <a:xfrm>
            <a:off x="4737535" y="2546953"/>
            <a:ext cx="142738" cy="1427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45AA141C-5694-A3C5-2842-1645A3ABD28A}"/>
              </a:ext>
            </a:extLst>
          </p:cNvPr>
          <p:cNvSpPr/>
          <p:nvPr/>
        </p:nvSpPr>
        <p:spPr>
          <a:xfrm>
            <a:off x="4737535" y="3446328"/>
            <a:ext cx="142738" cy="1427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67FE6F50-E78D-679D-FD01-CDC7A437CE9A}"/>
              </a:ext>
            </a:extLst>
          </p:cNvPr>
          <p:cNvSpPr/>
          <p:nvPr/>
        </p:nvSpPr>
        <p:spPr>
          <a:xfrm>
            <a:off x="4737535" y="4328093"/>
            <a:ext cx="142738" cy="1427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" name="Picture 12">
            <a:extLst>
              <a:ext uri="{FF2B5EF4-FFF2-40B4-BE49-F238E27FC236}">
                <a16:creationId xmlns:a16="http://schemas.microsoft.com/office/drawing/2014/main" id="{34D3F53C-1607-DCDD-6D30-5EFB262D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941B5242-6E72-4BB0-4C92-A402DEC17F55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2329EC8-DF5A-A3E8-06A5-947A72524C2E}"/>
              </a:ext>
            </a:extLst>
          </p:cNvPr>
          <p:cNvSpPr/>
          <p:nvPr/>
        </p:nvSpPr>
        <p:spPr>
          <a:xfrm>
            <a:off x="97485" y="4023066"/>
            <a:ext cx="6667165" cy="10268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38">
            <a:extLst>
              <a:ext uri="{FF2B5EF4-FFF2-40B4-BE49-F238E27FC236}">
                <a16:creationId xmlns:a16="http://schemas.microsoft.com/office/drawing/2014/main" id="{FB76BB4A-0F72-F460-4C49-5A608AFC4814}"/>
              </a:ext>
            </a:extLst>
          </p:cNvPr>
          <p:cNvSpPr/>
          <p:nvPr/>
        </p:nvSpPr>
        <p:spPr>
          <a:xfrm>
            <a:off x="275155" y="3861048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90" name="직각 삼각형 89">
            <a:extLst>
              <a:ext uri="{FF2B5EF4-FFF2-40B4-BE49-F238E27FC236}">
                <a16:creationId xmlns:a16="http://schemas.microsoft.com/office/drawing/2014/main" id="{BD6EF23D-746C-DDAB-DAE9-592E32F3B695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1" name="TextBox 43">
            <a:extLst>
              <a:ext uri="{FF2B5EF4-FFF2-40B4-BE49-F238E27FC236}">
                <a16:creationId xmlns:a16="http://schemas.microsoft.com/office/drawing/2014/main" id="{30728468-F842-6429-16FF-CE969A2C5FB2}"/>
              </a:ext>
            </a:extLst>
          </p:cNvPr>
          <p:cNvSpPr txBox="1"/>
          <p:nvPr/>
        </p:nvSpPr>
        <p:spPr>
          <a:xfrm>
            <a:off x="710118" y="4214192"/>
            <a:ext cx="143667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 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 .   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 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7A33300-73A6-A157-3F51-8928D50D4D72}"/>
              </a:ext>
            </a:extLst>
          </p:cNvPr>
          <p:cNvCxnSpPr>
            <a:cxnSpLocks/>
          </p:cNvCxnSpPr>
          <p:nvPr/>
        </p:nvCxnSpPr>
        <p:spPr bwMode="auto">
          <a:xfrm>
            <a:off x="782114" y="4561952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BC35C1FE-8F14-B26A-774C-B5623BD86B1B}"/>
              </a:ext>
            </a:extLst>
          </p:cNvPr>
          <p:cNvCxnSpPr>
            <a:cxnSpLocks/>
          </p:cNvCxnSpPr>
          <p:nvPr/>
        </p:nvCxnSpPr>
        <p:spPr bwMode="auto">
          <a:xfrm>
            <a:off x="1007604" y="4561952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BF011072-41C8-463F-3DF2-F7A49704198C}"/>
              </a:ext>
            </a:extLst>
          </p:cNvPr>
          <p:cNvCxnSpPr>
            <a:cxnSpLocks/>
          </p:cNvCxnSpPr>
          <p:nvPr/>
        </p:nvCxnSpPr>
        <p:spPr bwMode="auto">
          <a:xfrm>
            <a:off x="1250166" y="4561952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A547B8EE-11AC-72CA-C8D2-EE288358D2E3}"/>
              </a:ext>
            </a:extLst>
          </p:cNvPr>
          <p:cNvCxnSpPr>
            <a:cxnSpLocks/>
          </p:cNvCxnSpPr>
          <p:nvPr/>
        </p:nvCxnSpPr>
        <p:spPr bwMode="auto">
          <a:xfrm>
            <a:off x="1499400" y="4561952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TextBox 43">
            <a:extLst>
              <a:ext uri="{FF2B5EF4-FFF2-40B4-BE49-F238E27FC236}">
                <a16:creationId xmlns:a16="http://schemas.microsoft.com/office/drawing/2014/main" id="{E7564E5D-CE62-145A-3F69-3B33B7943B9C}"/>
              </a:ext>
            </a:extLst>
          </p:cNvPr>
          <p:cNvSpPr txBox="1"/>
          <p:nvPr/>
        </p:nvSpPr>
        <p:spPr>
          <a:xfrm>
            <a:off x="710118" y="4614302"/>
            <a:ext cx="143667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영 점 영 오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095B185D-4A3E-7E2F-ECC4-EE212CD19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225449"/>
              </p:ext>
            </p:extLst>
          </p:nvPr>
        </p:nvGraphicFramePr>
        <p:xfrm>
          <a:off x="2611676" y="4236980"/>
          <a:ext cx="47910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79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" name="TextBox 43">
            <a:extLst>
              <a:ext uri="{FF2B5EF4-FFF2-40B4-BE49-F238E27FC236}">
                <a16:creationId xmlns:a16="http://schemas.microsoft.com/office/drawing/2014/main" id="{4EB98931-A2C6-2154-153A-BC3E72E82652}"/>
              </a:ext>
            </a:extLst>
          </p:cNvPr>
          <p:cNvSpPr txBox="1"/>
          <p:nvPr/>
        </p:nvSpPr>
        <p:spPr>
          <a:xfrm>
            <a:off x="2987744" y="4366063"/>
            <a:ext cx="612435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0.56</a:t>
            </a:r>
          </a:p>
        </p:txBody>
      </p:sp>
      <p:sp>
        <p:nvSpPr>
          <p:cNvPr id="107" name="TextBox 43">
            <a:extLst>
              <a:ext uri="{FF2B5EF4-FFF2-40B4-BE49-F238E27FC236}">
                <a16:creationId xmlns:a16="http://schemas.microsoft.com/office/drawing/2014/main" id="{BFF97D2E-4B3D-4B9E-5F63-439AA5EDD18F}"/>
              </a:ext>
            </a:extLst>
          </p:cNvPr>
          <p:cNvSpPr txBox="1"/>
          <p:nvPr/>
        </p:nvSpPr>
        <p:spPr>
          <a:xfrm>
            <a:off x="4448285" y="4214192"/>
            <a:ext cx="143667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2 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 8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A1D09CCF-1B7D-070E-285E-E8B01EFBC43D}"/>
              </a:ext>
            </a:extLst>
          </p:cNvPr>
          <p:cNvCxnSpPr>
            <a:cxnSpLocks/>
          </p:cNvCxnSpPr>
          <p:nvPr/>
        </p:nvCxnSpPr>
        <p:spPr bwMode="auto">
          <a:xfrm>
            <a:off x="4520281" y="4561952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A720E93D-B9CA-ABF9-5277-8A174D70CE39}"/>
              </a:ext>
            </a:extLst>
          </p:cNvPr>
          <p:cNvCxnSpPr>
            <a:cxnSpLocks/>
          </p:cNvCxnSpPr>
          <p:nvPr/>
        </p:nvCxnSpPr>
        <p:spPr bwMode="auto">
          <a:xfrm>
            <a:off x="4745771" y="4561952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685EF41F-C65D-D791-3BFE-553D7D5AF7CF}"/>
              </a:ext>
            </a:extLst>
          </p:cNvPr>
          <p:cNvCxnSpPr>
            <a:cxnSpLocks/>
          </p:cNvCxnSpPr>
          <p:nvPr/>
        </p:nvCxnSpPr>
        <p:spPr bwMode="auto">
          <a:xfrm>
            <a:off x="4988333" y="4561952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EB4E184B-17EF-5D84-C896-F6A030B7222F}"/>
              </a:ext>
            </a:extLst>
          </p:cNvPr>
          <p:cNvCxnSpPr>
            <a:cxnSpLocks/>
          </p:cNvCxnSpPr>
          <p:nvPr/>
        </p:nvCxnSpPr>
        <p:spPr bwMode="auto">
          <a:xfrm>
            <a:off x="5237567" y="4561952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" name="TextBox 43">
            <a:extLst>
              <a:ext uri="{FF2B5EF4-FFF2-40B4-BE49-F238E27FC236}">
                <a16:creationId xmlns:a16="http://schemas.microsoft.com/office/drawing/2014/main" id="{7A9D8431-EFF9-F13A-5B46-A8135FA6E238}"/>
              </a:ext>
            </a:extLst>
          </p:cNvPr>
          <p:cNvSpPr txBox="1"/>
          <p:nvPr/>
        </p:nvSpPr>
        <p:spPr>
          <a:xfrm>
            <a:off x="4448285" y="4614302"/>
            <a:ext cx="143667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일 점 이 팔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25" y="4330434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271" y="4305776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778" y="4305776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CC4A3A53-87EB-0045-F13C-3799870252BA}"/>
              </a:ext>
            </a:extLst>
          </p:cNvPr>
          <p:cNvGrpSpPr/>
          <p:nvPr/>
        </p:nvGrpSpPr>
        <p:grpSpPr>
          <a:xfrm>
            <a:off x="4115786" y="2101894"/>
            <a:ext cx="2509087" cy="244716"/>
            <a:chOff x="5769785" y="1902948"/>
            <a:chExt cx="2509087" cy="244716"/>
          </a:xfrm>
        </p:grpSpPr>
        <p:pic>
          <p:nvPicPr>
            <p:cNvPr id="103" name="Picture 5">
              <a:extLst>
                <a:ext uri="{FF2B5EF4-FFF2-40B4-BE49-F238E27FC236}">
                  <a16:creationId xmlns:a16="http://schemas.microsoft.com/office/drawing/2014/main" id="{939FE118-C5F4-93AC-DFDC-2E39DDF3F5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6B60358-7EAB-31E8-56B2-2FEA1D931BEB}"/>
                </a:ext>
              </a:extLst>
            </p:cNvPr>
            <p:cNvSpPr txBox="1"/>
            <p:nvPr/>
          </p:nvSpPr>
          <p:spPr>
            <a:xfrm>
              <a:off x="6084168" y="1916832"/>
              <a:ext cx="219470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</a:t>
              </a:r>
              <a:r>
                <a:rPr lang="ko-KR" altLang="en-US" sz="9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하여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옳은 답과 연결하세요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4687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CDFF8E3F-5C75-43B4-4BAE-C7B23FD93DAB}"/>
              </a:ext>
            </a:extLst>
          </p:cNvPr>
          <p:cNvSpPr txBox="1"/>
          <p:nvPr/>
        </p:nvSpPr>
        <p:spPr>
          <a:xfrm>
            <a:off x="693367" y="2802121"/>
            <a:ext cx="6110881" cy="21390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        의 자리 숫자이고         을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나타냅니다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>
                <a:solidFill>
                  <a:srgbClr val="D5318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                      자리 숫자이고              을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나타냅니다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                      자리 숫자이고              을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나타냅니다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덧셈과 뺄셈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 두 자리 수를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수나 말을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22" y="164206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112" name="타원 111"/>
          <p:cNvSpPr/>
          <p:nvPr/>
        </p:nvSpPr>
        <p:spPr>
          <a:xfrm>
            <a:off x="6290528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E8A8EE5-AFD5-3A70-2154-9E1582DE7C40}"/>
              </a:ext>
            </a:extLst>
          </p:cNvPr>
          <p:cNvSpPr/>
          <p:nvPr/>
        </p:nvSpPr>
        <p:spPr bwMode="auto">
          <a:xfrm>
            <a:off x="1308500" y="3388644"/>
            <a:ext cx="360000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97640EAC-83E2-EBC9-D222-7B0474F061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8215" y="3174846"/>
            <a:ext cx="360000" cy="355000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6C153BFB-DF86-842A-677F-70BBD6855EA2}"/>
              </a:ext>
            </a:extLst>
          </p:cNvPr>
          <p:cNvSpPr/>
          <p:nvPr/>
        </p:nvSpPr>
        <p:spPr bwMode="auto">
          <a:xfrm>
            <a:off x="3509015" y="3388644"/>
            <a:ext cx="360000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218FE49F-A17D-2399-25F7-7863D0F51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730" y="3174846"/>
            <a:ext cx="360000" cy="355000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267EF172-6D8A-0622-DB46-AE98BDCF8851}"/>
              </a:ext>
            </a:extLst>
          </p:cNvPr>
          <p:cNvSpPr/>
          <p:nvPr/>
        </p:nvSpPr>
        <p:spPr bwMode="auto">
          <a:xfrm>
            <a:off x="1416068" y="3954392"/>
            <a:ext cx="1232818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소수 첫째</a:t>
            </a: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26DA7CEE-9F4C-D08A-46B9-CC4A564F7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3744" y="3740594"/>
            <a:ext cx="360000" cy="355000"/>
          </a:xfrm>
          <a:prstGeom prst="rect">
            <a:avLst/>
          </a:prstGeom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id="{79FD6D5A-268D-854B-EBCE-6F07821AF443}"/>
              </a:ext>
            </a:extLst>
          </p:cNvPr>
          <p:cNvSpPr/>
          <p:nvPr/>
        </p:nvSpPr>
        <p:spPr bwMode="auto">
          <a:xfrm>
            <a:off x="4175881" y="3954392"/>
            <a:ext cx="720759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210C34D0-7C6A-F819-789B-AF65ADA34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640" y="3793067"/>
            <a:ext cx="360000" cy="355000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0F3D0123-A8B1-6414-C84D-F383CC229039}"/>
              </a:ext>
            </a:extLst>
          </p:cNvPr>
          <p:cNvSpPr/>
          <p:nvPr/>
        </p:nvSpPr>
        <p:spPr bwMode="auto">
          <a:xfrm>
            <a:off x="1416068" y="4523894"/>
            <a:ext cx="1232818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소수 둘째</a:t>
            </a: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14DB93BF-A6D4-2AC9-890A-690CEA4CA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3744" y="4310096"/>
            <a:ext cx="360000" cy="355000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FFA36AAE-33EA-8BFD-5875-DF1A3A4500A9}"/>
              </a:ext>
            </a:extLst>
          </p:cNvPr>
          <p:cNvSpPr/>
          <p:nvPr/>
        </p:nvSpPr>
        <p:spPr bwMode="auto">
          <a:xfrm>
            <a:off x="4175881" y="4523894"/>
            <a:ext cx="720759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0.07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8BE8386A-8C43-BFD9-3865-5027084A89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640" y="4362569"/>
            <a:ext cx="360000" cy="3550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879812" y="2312876"/>
            <a:ext cx="1548172" cy="684076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900" spc="-150" dirty="0" smtClean="0">
                <a:solidFill>
                  <a:srgbClr val="D5318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900" spc="-150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86" y="3512567"/>
            <a:ext cx="102336" cy="102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86" y="4096899"/>
            <a:ext cx="102336" cy="102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86" y="4666401"/>
            <a:ext cx="102336" cy="102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덧셈과 뺄셈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 두 자리 수를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945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83" name="타원 82"/>
          <p:cNvSpPr/>
          <p:nvPr/>
        </p:nvSpPr>
        <p:spPr>
          <a:xfrm>
            <a:off x="6355245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>
            <a:extLst>
              <a:ext uri="{FF2B5EF4-FFF2-40B4-BE49-F238E27FC236}">
                <a16:creationId xmlns:a16="http://schemas.microsoft.com/office/drawing/2014/main" id="{4AA21326-ECDA-0C03-E028-522F32BA722D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소수를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12">
            <a:extLst>
              <a:ext uri="{FF2B5EF4-FFF2-40B4-BE49-F238E27FC236}">
                <a16:creationId xmlns:a16="http://schemas.microsoft.com/office/drawing/2014/main" id="{4005BD1C-3AE4-876B-FF8E-7D16BD25D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22" y="164206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60E46F7-C84B-AD37-4F8A-F0C4023EA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951" y="2367899"/>
            <a:ext cx="6247801" cy="1553801"/>
          </a:xfrm>
          <a:prstGeom prst="rect">
            <a:avLst/>
          </a:prstGeom>
        </p:spPr>
      </p:pic>
      <p:sp>
        <p:nvSpPr>
          <p:cNvPr id="47" name="TextBox 43">
            <a:extLst>
              <a:ext uri="{FF2B5EF4-FFF2-40B4-BE49-F238E27FC236}">
                <a16:creationId xmlns:a16="http://schemas.microsoft.com/office/drawing/2014/main" id="{70CA496E-13A9-AD28-E2A9-C3AB9052378E}"/>
              </a:ext>
            </a:extLst>
          </p:cNvPr>
          <p:cNvSpPr txBox="1"/>
          <p:nvPr/>
        </p:nvSpPr>
        <p:spPr>
          <a:xfrm>
            <a:off x="1175734" y="2324023"/>
            <a:ext cx="478597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3.4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C38AFC8-7E88-5DCD-BDB1-8DE3B73A6F17}"/>
              </a:ext>
            </a:extLst>
          </p:cNvPr>
          <p:cNvSpPr/>
          <p:nvPr/>
        </p:nvSpPr>
        <p:spPr bwMode="auto">
          <a:xfrm>
            <a:off x="1477127" y="3429000"/>
            <a:ext cx="947938" cy="355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3.43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A4C99F31-6C51-3D2C-5C53-0730DD8B54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4104" y="3251500"/>
            <a:ext cx="360000" cy="355000"/>
          </a:xfrm>
          <a:prstGeom prst="rect">
            <a:avLst/>
          </a:prstGeom>
        </p:spPr>
      </p:pic>
      <p:sp>
        <p:nvSpPr>
          <p:cNvPr id="61" name="TextBox 43">
            <a:extLst>
              <a:ext uri="{FF2B5EF4-FFF2-40B4-BE49-F238E27FC236}">
                <a16:creationId xmlns:a16="http://schemas.microsoft.com/office/drawing/2014/main" id="{6CC0EF8B-C2CF-6D07-D5BF-42BF4E1E5415}"/>
              </a:ext>
            </a:extLst>
          </p:cNvPr>
          <p:cNvSpPr txBox="1"/>
          <p:nvPr/>
        </p:nvSpPr>
        <p:spPr>
          <a:xfrm>
            <a:off x="3157170" y="2324023"/>
            <a:ext cx="478597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3.5</a:t>
            </a:r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id="{EE9009CC-D84D-5B4D-65F7-3797E55F6AE7}"/>
              </a:ext>
            </a:extLst>
          </p:cNvPr>
          <p:cNvSpPr txBox="1"/>
          <p:nvPr/>
        </p:nvSpPr>
        <p:spPr>
          <a:xfrm>
            <a:off x="5139296" y="2324023"/>
            <a:ext cx="478597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3.6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D117298-383F-7560-80DF-3F9C0255CBAD}"/>
              </a:ext>
            </a:extLst>
          </p:cNvPr>
          <p:cNvSpPr/>
          <p:nvPr/>
        </p:nvSpPr>
        <p:spPr bwMode="auto">
          <a:xfrm>
            <a:off x="4530079" y="3429000"/>
            <a:ext cx="947938" cy="355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3.58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D8218F06-EF50-A29E-8F69-EFDA5398F0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7056" y="3251500"/>
            <a:ext cx="360000" cy="355000"/>
          </a:xfrm>
          <a:prstGeom prst="rect">
            <a:avLst/>
          </a:prstGeom>
        </p:spPr>
      </p:pic>
      <p:pic>
        <p:nvPicPr>
          <p:cNvPr id="65" name="Picture 12">
            <a:extLst>
              <a:ext uri="{FF2B5EF4-FFF2-40B4-BE49-F238E27FC236}">
                <a16:creationId xmlns:a16="http://schemas.microsoft.com/office/drawing/2014/main" id="{ED74C252-D02C-AC1F-CB6B-34043FB29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9E1F5571-0F36-AAC0-7402-18A51B357833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448604"/>
              </p:ext>
            </p:extLst>
          </p:nvPr>
        </p:nvGraphicFramePr>
        <p:xfrm>
          <a:off x="115384" y="6129300"/>
          <a:ext cx="6832880" cy="7620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기존 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개발물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이미지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hlinkClick r:id="rId8"/>
                        </a:rPr>
                        <a:t>https://cdata2.tsherpa.co.kr/tsherpa/MultiMedia/Flash/2020/curri/index.html?flashxmlnum=ost1208&amp;classa=A8-C1-42-MM-MM-04-04-02-0-0-0-0&amp;classno=MM_42_04/suh_0402_03_0002/suh_0402_03_0002_401_1.html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덧셈과 뺄셈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 두 자리 수를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945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2" name="TextBox 43">
            <a:extLst>
              <a:ext uri="{FF2B5EF4-FFF2-40B4-BE49-F238E27FC236}">
                <a16:creationId xmlns:a16="http://schemas.microsoft.com/office/drawing/2014/main" id="{4AA21326-ECDA-0C03-E028-522F32BA722D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소수를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12">
            <a:extLst>
              <a:ext uri="{FF2B5EF4-FFF2-40B4-BE49-F238E27FC236}">
                <a16:creationId xmlns:a16="http://schemas.microsoft.com/office/drawing/2014/main" id="{4005BD1C-3AE4-876B-FF8E-7D16BD25D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22" y="164206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60E46F7-C84B-AD37-4F8A-F0C4023EA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951" y="2367899"/>
            <a:ext cx="6247801" cy="1553801"/>
          </a:xfrm>
          <a:prstGeom prst="rect">
            <a:avLst/>
          </a:prstGeom>
        </p:spPr>
      </p:pic>
      <p:sp>
        <p:nvSpPr>
          <p:cNvPr id="47" name="TextBox 43">
            <a:extLst>
              <a:ext uri="{FF2B5EF4-FFF2-40B4-BE49-F238E27FC236}">
                <a16:creationId xmlns:a16="http://schemas.microsoft.com/office/drawing/2014/main" id="{70CA496E-13A9-AD28-E2A9-C3AB9052378E}"/>
              </a:ext>
            </a:extLst>
          </p:cNvPr>
          <p:cNvSpPr txBox="1"/>
          <p:nvPr/>
        </p:nvSpPr>
        <p:spPr>
          <a:xfrm>
            <a:off x="1175734" y="2324023"/>
            <a:ext cx="478597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3.4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C38AFC8-7E88-5DCD-BDB1-8DE3B73A6F17}"/>
              </a:ext>
            </a:extLst>
          </p:cNvPr>
          <p:cNvSpPr/>
          <p:nvPr/>
        </p:nvSpPr>
        <p:spPr bwMode="auto">
          <a:xfrm>
            <a:off x="1477127" y="3429000"/>
            <a:ext cx="947938" cy="355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3.43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A4C99F31-6C51-3D2C-5C53-0730DD8B54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4104" y="3251500"/>
            <a:ext cx="360000" cy="355000"/>
          </a:xfrm>
          <a:prstGeom prst="rect">
            <a:avLst/>
          </a:prstGeom>
        </p:spPr>
      </p:pic>
      <p:sp>
        <p:nvSpPr>
          <p:cNvPr id="61" name="TextBox 43">
            <a:extLst>
              <a:ext uri="{FF2B5EF4-FFF2-40B4-BE49-F238E27FC236}">
                <a16:creationId xmlns:a16="http://schemas.microsoft.com/office/drawing/2014/main" id="{6CC0EF8B-C2CF-6D07-D5BF-42BF4E1E5415}"/>
              </a:ext>
            </a:extLst>
          </p:cNvPr>
          <p:cNvSpPr txBox="1"/>
          <p:nvPr/>
        </p:nvSpPr>
        <p:spPr>
          <a:xfrm>
            <a:off x="3157170" y="2324023"/>
            <a:ext cx="478597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3.5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id="{EE9009CC-D84D-5B4D-65F7-3797E55F6AE7}"/>
              </a:ext>
            </a:extLst>
          </p:cNvPr>
          <p:cNvSpPr txBox="1"/>
          <p:nvPr/>
        </p:nvSpPr>
        <p:spPr>
          <a:xfrm>
            <a:off x="5139296" y="2324023"/>
            <a:ext cx="478597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3.6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D117298-383F-7560-80DF-3F9C0255CBAD}"/>
              </a:ext>
            </a:extLst>
          </p:cNvPr>
          <p:cNvSpPr/>
          <p:nvPr/>
        </p:nvSpPr>
        <p:spPr bwMode="auto">
          <a:xfrm>
            <a:off x="4530079" y="3429000"/>
            <a:ext cx="947938" cy="355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3.58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D8218F06-EF50-A29E-8F69-EFDA5398F0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7056" y="3251500"/>
            <a:ext cx="360000" cy="355000"/>
          </a:xfrm>
          <a:prstGeom prst="rect">
            <a:avLst/>
          </a:prstGeom>
        </p:spPr>
      </p:pic>
      <p:pic>
        <p:nvPicPr>
          <p:cNvPr id="65" name="Picture 12">
            <a:extLst>
              <a:ext uri="{FF2B5EF4-FFF2-40B4-BE49-F238E27FC236}">
                <a16:creationId xmlns:a16="http://schemas.microsoft.com/office/drawing/2014/main" id="{ED74C252-D02C-AC1F-CB6B-34043FB29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D970C10-E0BF-A55E-97FB-DEDB70E85BDB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824A10C-78CF-4257-1C1F-C26385F6137D}"/>
              </a:ext>
            </a:extLst>
          </p:cNvPr>
          <p:cNvGrpSpPr/>
          <p:nvPr/>
        </p:nvGrpSpPr>
        <p:grpSpPr>
          <a:xfrm>
            <a:off x="97485" y="4005778"/>
            <a:ext cx="6667165" cy="1232222"/>
            <a:chOff x="192745" y="4041068"/>
            <a:chExt cx="6667165" cy="1232222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315DFC2-457B-A862-F019-07E1A8DB4685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모서리가 둥근 직사각형 38">
              <a:extLst>
                <a:ext uri="{FF2B5EF4-FFF2-40B4-BE49-F238E27FC236}">
                  <a16:creationId xmlns:a16="http://schemas.microsoft.com/office/drawing/2014/main" id="{E447256F-F79A-C010-C0C9-0D7550E76CF2}"/>
                </a:ext>
              </a:extLst>
            </p:cNvPr>
            <p:cNvSpPr/>
            <p:nvPr/>
          </p:nvSpPr>
          <p:spPr>
            <a:xfrm>
              <a:off x="338478" y="404106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5" name="직각 삼각형 84">
              <a:extLst>
                <a:ext uri="{FF2B5EF4-FFF2-40B4-BE49-F238E27FC236}">
                  <a16:creationId xmlns:a16="http://schemas.microsoft.com/office/drawing/2014/main" id="{80D26A5C-72D7-4A6E-E2A4-54497954320A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931D4F2F-3056-86CB-ADC1-763FCAFC043C}"/>
              </a:ext>
            </a:extLst>
          </p:cNvPr>
          <p:cNvSpPr txBox="1"/>
          <p:nvPr/>
        </p:nvSpPr>
        <p:spPr>
          <a:xfrm>
            <a:off x="293266" y="4407322"/>
            <a:ext cx="622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그림에서 눈금 한 칸의 크기는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87615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덧셈과 뺄셈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 두 자리 수를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/>
          <p:cNvSpPr/>
          <p:nvPr/>
        </p:nvSpPr>
        <p:spPr>
          <a:xfrm>
            <a:off x="626941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D80A07-2558-A9E3-6F60-801668B98AF5}"/>
              </a:ext>
            </a:extLst>
          </p:cNvPr>
          <p:cNvSpPr txBox="1"/>
          <p:nvPr/>
        </p:nvSpPr>
        <p:spPr>
          <a:xfrm>
            <a:off x="938754" y="2769563"/>
            <a:ext cx="611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0.1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0.01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수는            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id="{C19FA47A-C489-EF0A-8826-EBE4F62055F9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소수를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12">
            <a:extLst>
              <a:ext uri="{FF2B5EF4-FFF2-40B4-BE49-F238E27FC236}">
                <a16:creationId xmlns:a16="http://schemas.microsoft.com/office/drawing/2014/main" id="{30B692D5-833F-AB1C-EDDA-A6BBB8992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22" y="164206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81FFF7CF-9F01-A9A3-E9F3-27863135AE8D}"/>
              </a:ext>
            </a:extLst>
          </p:cNvPr>
          <p:cNvSpPr txBox="1"/>
          <p:nvPr/>
        </p:nvSpPr>
        <p:spPr>
          <a:xfrm>
            <a:off x="938754" y="3499471"/>
            <a:ext cx="6225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수는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866" y="25118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F7FFA158-8EA3-9987-E4F1-3EA917391C3A}"/>
              </a:ext>
            </a:extLst>
          </p:cNvPr>
          <p:cNvSpPr/>
          <p:nvPr/>
        </p:nvSpPr>
        <p:spPr bwMode="auto">
          <a:xfrm>
            <a:off x="1092476" y="3994279"/>
            <a:ext cx="84704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52.39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7271902-B555-8AD5-78C0-54BDC85B8C79}"/>
              </a:ext>
            </a:extLst>
          </p:cNvPr>
          <p:cNvSpPr/>
          <p:nvPr/>
        </p:nvSpPr>
        <p:spPr bwMode="auto">
          <a:xfrm>
            <a:off x="5033966" y="2768727"/>
            <a:ext cx="84704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3.28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id="{B6F981C1-9427-7EB5-CB2D-815F33420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573" y="435940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D92A1C6F-1585-22AE-0810-2FEFED696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806343"/>
              </p:ext>
            </p:extLst>
          </p:nvPr>
        </p:nvGraphicFramePr>
        <p:xfrm>
          <a:off x="3108700" y="3458584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2F5B0A9D-E2F5-592E-0A44-D2D8F51D0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355439"/>
              </p:ext>
            </p:extLst>
          </p:nvPr>
        </p:nvGraphicFramePr>
        <p:xfrm>
          <a:off x="4260872" y="3461640"/>
          <a:ext cx="396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F8AB6EC4-DC0D-CEA4-12B6-B82A52255620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12">
            <a:extLst>
              <a:ext uri="{FF2B5EF4-FFF2-40B4-BE49-F238E27FC236}">
                <a16:creationId xmlns:a16="http://schemas.microsoft.com/office/drawing/2014/main" id="{038725CA-FD61-3ABC-6D61-21B220CBF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타원 76">
            <a:extLst>
              <a:ext uri="{FF2B5EF4-FFF2-40B4-BE49-F238E27FC236}">
                <a16:creationId xmlns:a16="http://schemas.microsoft.com/office/drawing/2014/main" id="{49BDEA47-761E-28A3-26BA-12CEF49E0D5E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73" y="2903978"/>
            <a:ext cx="94627" cy="9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73" y="3717032"/>
            <a:ext cx="94627" cy="9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75175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EDD80A07-2558-A9E3-6F60-801668B98AF5}"/>
              </a:ext>
            </a:extLst>
          </p:cNvPr>
          <p:cNvSpPr txBox="1"/>
          <p:nvPr/>
        </p:nvSpPr>
        <p:spPr>
          <a:xfrm>
            <a:off x="938754" y="2769563"/>
            <a:ext cx="611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0.1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0.01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수는            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1FFF7CF-9F01-A9A3-E9F3-27863135AE8D}"/>
              </a:ext>
            </a:extLst>
          </p:cNvPr>
          <p:cNvSpPr txBox="1"/>
          <p:nvPr/>
        </p:nvSpPr>
        <p:spPr>
          <a:xfrm>
            <a:off x="938754" y="3499471"/>
            <a:ext cx="6225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수는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82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866" y="25118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직사각형 82">
            <a:extLst>
              <a:ext uri="{FF2B5EF4-FFF2-40B4-BE49-F238E27FC236}">
                <a16:creationId xmlns:a16="http://schemas.microsoft.com/office/drawing/2014/main" id="{F7FFA158-8EA3-9987-E4F1-3EA917391C3A}"/>
              </a:ext>
            </a:extLst>
          </p:cNvPr>
          <p:cNvSpPr/>
          <p:nvPr/>
        </p:nvSpPr>
        <p:spPr bwMode="auto">
          <a:xfrm>
            <a:off x="1092476" y="3994279"/>
            <a:ext cx="84704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52.39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7271902-B555-8AD5-78C0-54BDC85B8C79}"/>
              </a:ext>
            </a:extLst>
          </p:cNvPr>
          <p:cNvSpPr/>
          <p:nvPr/>
        </p:nvSpPr>
        <p:spPr bwMode="auto">
          <a:xfrm>
            <a:off x="5033966" y="2768727"/>
            <a:ext cx="84704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3.28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Picture 4">
            <a:extLst>
              <a:ext uri="{FF2B5EF4-FFF2-40B4-BE49-F238E27FC236}">
                <a16:creationId xmlns:a16="http://schemas.microsoft.com/office/drawing/2014/main" id="{B6F981C1-9427-7EB5-CB2D-815F33420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573" y="435940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D92A1C6F-1585-22AE-0810-2FEFED696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477007"/>
              </p:ext>
            </p:extLst>
          </p:nvPr>
        </p:nvGraphicFramePr>
        <p:xfrm>
          <a:off x="3108700" y="3458584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2F5B0A9D-E2F5-592E-0A44-D2D8F51D0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960062"/>
              </p:ext>
            </p:extLst>
          </p:nvPr>
        </p:nvGraphicFramePr>
        <p:xfrm>
          <a:off x="4260872" y="3461640"/>
          <a:ext cx="396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73" y="2903978"/>
            <a:ext cx="94627" cy="9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73" y="3717032"/>
            <a:ext cx="94627" cy="9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덧셈과 뺄셈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 두 자리 수를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>
            <a:extLst>
              <a:ext uri="{FF2B5EF4-FFF2-40B4-BE49-F238E27FC236}">
                <a16:creationId xmlns:a16="http://schemas.microsoft.com/office/drawing/2014/main" id="{C19FA47A-C489-EF0A-8826-EBE4F62055F9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소수를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12">
            <a:extLst>
              <a:ext uri="{FF2B5EF4-FFF2-40B4-BE49-F238E27FC236}">
                <a16:creationId xmlns:a16="http://schemas.microsoft.com/office/drawing/2014/main" id="{30B692D5-833F-AB1C-EDDA-A6BBB8992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22" y="164206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2">
            <a:extLst>
              <a:ext uri="{FF2B5EF4-FFF2-40B4-BE49-F238E27FC236}">
                <a16:creationId xmlns:a16="http://schemas.microsoft.com/office/drawing/2014/main" id="{038725CA-FD61-3ABC-6D61-21B220CBF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7E6AF23-CCF5-0E5A-790B-6441BD591C73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61FD0C6-212C-DADE-F7F8-B6F00F56805D}"/>
              </a:ext>
            </a:extLst>
          </p:cNvPr>
          <p:cNvGrpSpPr/>
          <p:nvPr/>
        </p:nvGrpSpPr>
        <p:grpSpPr>
          <a:xfrm>
            <a:off x="97485" y="3825044"/>
            <a:ext cx="6667165" cy="1412956"/>
            <a:chOff x="192745" y="3860334"/>
            <a:chExt cx="6667165" cy="141295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014D26F-7C5D-9815-8A12-2CB972EE6CAB}"/>
                </a:ext>
              </a:extLst>
            </p:cNvPr>
            <p:cNvSpPr/>
            <p:nvPr/>
          </p:nvSpPr>
          <p:spPr>
            <a:xfrm>
              <a:off x="192745" y="4022351"/>
              <a:ext cx="6667165" cy="10628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38">
              <a:extLst>
                <a:ext uri="{FF2B5EF4-FFF2-40B4-BE49-F238E27FC236}">
                  <a16:creationId xmlns:a16="http://schemas.microsoft.com/office/drawing/2014/main" id="{3148EC5D-7BFF-5C5B-A881-4DE2BAD97B20}"/>
                </a:ext>
              </a:extLst>
            </p:cNvPr>
            <p:cNvSpPr/>
            <p:nvPr/>
          </p:nvSpPr>
          <p:spPr>
            <a:xfrm>
              <a:off x="338478" y="386033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3" name="직각 삼각형 72">
              <a:extLst>
                <a:ext uri="{FF2B5EF4-FFF2-40B4-BE49-F238E27FC236}">
                  <a16:creationId xmlns:a16="http://schemas.microsoft.com/office/drawing/2014/main" id="{7FD8875A-5702-1F4F-DAE5-1A908E8A0852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917F8F06-7997-CC50-5C6B-C59E5619B26F}"/>
              </a:ext>
            </a:extLst>
          </p:cNvPr>
          <p:cNvSpPr txBox="1"/>
          <p:nvPr/>
        </p:nvSpPr>
        <p:spPr>
          <a:xfrm>
            <a:off x="575556" y="4550624"/>
            <a:ext cx="622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0.3,    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5E39760C-000B-130F-1100-330D08FE4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130865"/>
              </p:ext>
            </p:extLst>
          </p:nvPr>
        </p:nvGraphicFramePr>
        <p:xfrm>
          <a:off x="698829" y="447311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1815C7CF-6992-A547-A5B5-0923E4A21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81252"/>
              </p:ext>
            </p:extLst>
          </p:nvPr>
        </p:nvGraphicFramePr>
        <p:xfrm>
          <a:off x="2339752" y="4489492"/>
          <a:ext cx="324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38" y="4273351"/>
            <a:ext cx="94627" cy="9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917F8F06-7997-CC50-5C6B-C59E5619B26F}"/>
              </a:ext>
            </a:extLst>
          </p:cNvPr>
          <p:cNvSpPr txBox="1"/>
          <p:nvPr/>
        </p:nvSpPr>
        <p:spPr>
          <a:xfrm>
            <a:off x="612562" y="4155126"/>
            <a:ext cx="622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0.2, 0.01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38" y="4704769"/>
            <a:ext cx="94627" cy="9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905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덧셈과 뺄셈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 두 자리 수를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8670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SA42301.psd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\050077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4-2-3\Links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3" y="703280"/>
            <a:ext cx="6891669" cy="5101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564" y="703281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120646" y="854786"/>
            <a:ext cx="3213108" cy="31727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안녕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나는 지호라고 해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주말에 가족끼리 야영을 가기로 해서 아빠와 텐트를 사러 왔어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텐트의 설명을 읽어 보니 높이가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165 cm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래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텐트의 높이는 몇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걸까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92080" y="3663751"/>
            <a:ext cx="1576073" cy="155427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텐트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높이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165 cm</a:t>
            </a: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가로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215 cm</a:t>
            </a: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세로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215 cm</a:t>
            </a:r>
          </a:p>
        </p:txBody>
      </p:sp>
    </p:spTree>
    <p:extLst>
      <p:ext uri="{BB962C8B-B14F-4D97-AF65-F5344CB8AC3E}">
        <p14:creationId xmlns:p14="http://schemas.microsoft.com/office/powerpoint/2010/main" val="30991393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EDD80A07-2558-A9E3-6F60-801668B98AF5}"/>
              </a:ext>
            </a:extLst>
          </p:cNvPr>
          <p:cNvSpPr txBox="1"/>
          <p:nvPr/>
        </p:nvSpPr>
        <p:spPr>
          <a:xfrm>
            <a:off x="938754" y="2769563"/>
            <a:ext cx="611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0.1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0.01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수는            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1FFF7CF-9F01-A9A3-E9F3-27863135AE8D}"/>
              </a:ext>
            </a:extLst>
          </p:cNvPr>
          <p:cNvSpPr txBox="1"/>
          <p:nvPr/>
        </p:nvSpPr>
        <p:spPr>
          <a:xfrm>
            <a:off x="938754" y="3499471"/>
            <a:ext cx="6225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수는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82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866" y="25118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직사각형 82">
            <a:extLst>
              <a:ext uri="{FF2B5EF4-FFF2-40B4-BE49-F238E27FC236}">
                <a16:creationId xmlns:a16="http://schemas.microsoft.com/office/drawing/2014/main" id="{F7FFA158-8EA3-9987-E4F1-3EA917391C3A}"/>
              </a:ext>
            </a:extLst>
          </p:cNvPr>
          <p:cNvSpPr/>
          <p:nvPr/>
        </p:nvSpPr>
        <p:spPr bwMode="auto">
          <a:xfrm>
            <a:off x="1092476" y="3994279"/>
            <a:ext cx="84704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52.39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7271902-B555-8AD5-78C0-54BDC85B8C79}"/>
              </a:ext>
            </a:extLst>
          </p:cNvPr>
          <p:cNvSpPr/>
          <p:nvPr/>
        </p:nvSpPr>
        <p:spPr bwMode="auto">
          <a:xfrm>
            <a:off x="5033966" y="2768727"/>
            <a:ext cx="84704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3.28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Picture 4">
            <a:extLst>
              <a:ext uri="{FF2B5EF4-FFF2-40B4-BE49-F238E27FC236}">
                <a16:creationId xmlns:a16="http://schemas.microsoft.com/office/drawing/2014/main" id="{B6F981C1-9427-7EB5-CB2D-815F33420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573" y="435940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D92A1C6F-1585-22AE-0810-2FEFED696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173103"/>
              </p:ext>
            </p:extLst>
          </p:nvPr>
        </p:nvGraphicFramePr>
        <p:xfrm>
          <a:off x="3108700" y="3458584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2F5B0A9D-E2F5-592E-0A44-D2D8F51D0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050047"/>
              </p:ext>
            </p:extLst>
          </p:nvPr>
        </p:nvGraphicFramePr>
        <p:xfrm>
          <a:off x="4260872" y="3461640"/>
          <a:ext cx="396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73" y="2903978"/>
            <a:ext cx="94627" cy="9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73" y="3717032"/>
            <a:ext cx="94627" cy="9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덧셈과 뺄셈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 두 자리 수를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>
            <a:extLst>
              <a:ext uri="{FF2B5EF4-FFF2-40B4-BE49-F238E27FC236}">
                <a16:creationId xmlns:a16="http://schemas.microsoft.com/office/drawing/2014/main" id="{C19FA47A-C489-EF0A-8826-EBE4F62055F9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소수를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12">
            <a:extLst>
              <a:ext uri="{FF2B5EF4-FFF2-40B4-BE49-F238E27FC236}">
                <a16:creationId xmlns:a16="http://schemas.microsoft.com/office/drawing/2014/main" id="{30B692D5-833F-AB1C-EDDA-A6BBB8992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22" y="164206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2">
            <a:extLst>
              <a:ext uri="{FF2B5EF4-FFF2-40B4-BE49-F238E27FC236}">
                <a16:creationId xmlns:a16="http://schemas.microsoft.com/office/drawing/2014/main" id="{038725CA-FD61-3ABC-6D61-21B220CBF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461FD0C6-212C-DADE-F7F8-B6F00F56805D}"/>
              </a:ext>
            </a:extLst>
          </p:cNvPr>
          <p:cNvGrpSpPr/>
          <p:nvPr/>
        </p:nvGrpSpPr>
        <p:grpSpPr>
          <a:xfrm>
            <a:off x="97485" y="3825044"/>
            <a:ext cx="6667165" cy="1412956"/>
            <a:chOff x="192745" y="3860334"/>
            <a:chExt cx="6667165" cy="141295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014D26F-7C5D-9815-8A12-2CB972EE6CAB}"/>
                </a:ext>
              </a:extLst>
            </p:cNvPr>
            <p:cNvSpPr/>
            <p:nvPr/>
          </p:nvSpPr>
          <p:spPr>
            <a:xfrm>
              <a:off x="192745" y="4022351"/>
              <a:ext cx="6667165" cy="10628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38">
              <a:extLst>
                <a:ext uri="{FF2B5EF4-FFF2-40B4-BE49-F238E27FC236}">
                  <a16:creationId xmlns:a16="http://schemas.microsoft.com/office/drawing/2014/main" id="{3148EC5D-7BFF-5C5B-A881-4DE2BAD97B20}"/>
                </a:ext>
              </a:extLst>
            </p:cNvPr>
            <p:cNvSpPr/>
            <p:nvPr/>
          </p:nvSpPr>
          <p:spPr>
            <a:xfrm>
              <a:off x="338478" y="386033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3" name="직각 삼각형 72">
              <a:extLst>
                <a:ext uri="{FF2B5EF4-FFF2-40B4-BE49-F238E27FC236}">
                  <a16:creationId xmlns:a16="http://schemas.microsoft.com/office/drawing/2014/main" id="{7FD8875A-5702-1F4F-DAE5-1A908E8A0852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917F8F06-7997-CC50-5C6B-C59E5619B26F}"/>
              </a:ext>
            </a:extLst>
          </p:cNvPr>
          <p:cNvSpPr txBox="1"/>
          <p:nvPr/>
        </p:nvSpPr>
        <p:spPr>
          <a:xfrm>
            <a:off x="575556" y="4550624"/>
            <a:ext cx="622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0.3,    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5E39760C-000B-130F-1100-330D08FE4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679232"/>
              </p:ext>
            </p:extLst>
          </p:nvPr>
        </p:nvGraphicFramePr>
        <p:xfrm>
          <a:off x="698829" y="447311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1815C7CF-6992-A547-A5B5-0923E4A21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532203"/>
              </p:ext>
            </p:extLst>
          </p:nvPr>
        </p:nvGraphicFramePr>
        <p:xfrm>
          <a:off x="2339752" y="4489492"/>
          <a:ext cx="324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38" y="4273351"/>
            <a:ext cx="94627" cy="9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917F8F06-7997-CC50-5C6B-C59E5619B26F}"/>
              </a:ext>
            </a:extLst>
          </p:cNvPr>
          <p:cNvSpPr txBox="1"/>
          <p:nvPr/>
        </p:nvSpPr>
        <p:spPr>
          <a:xfrm>
            <a:off x="612562" y="4155126"/>
            <a:ext cx="622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0.2, 0.01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38" y="4704769"/>
            <a:ext cx="94627" cy="9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랜덤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56232" y="882833"/>
            <a:ext cx="6928036" cy="4734173"/>
            <a:chOff x="56232" y="882833"/>
            <a:chExt cx="6928036" cy="4734173"/>
          </a:xfrm>
        </p:grpSpPr>
        <p:sp>
          <p:nvSpPr>
            <p:cNvPr id="66" name="직사각형 65"/>
            <p:cNvSpPr/>
            <p:nvPr/>
          </p:nvSpPr>
          <p:spPr>
            <a:xfrm>
              <a:off x="56232" y="882833"/>
              <a:ext cx="6928036" cy="4734173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62085" y="1880828"/>
              <a:ext cx="4506059" cy="2640726"/>
            </a:xfrm>
            <a:prstGeom prst="rect">
              <a:avLst/>
            </a:prstGeom>
          </p:spPr>
        </p:pic>
        <p:sp>
          <p:nvSpPr>
            <p:cNvPr id="68" name="직사각형 67"/>
            <p:cNvSpPr/>
            <p:nvPr/>
          </p:nvSpPr>
          <p:spPr>
            <a:xfrm>
              <a:off x="2125930" y="2636912"/>
              <a:ext cx="1618196" cy="9478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2931322" y="2351530"/>
              <a:ext cx="296538" cy="292104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#1</a:t>
              </a:r>
              <a:endPara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7108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덧셈과 뺄셈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 두 자리 수를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92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지호가 궁금해하는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420114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텐트의 높이는 몇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인지 궁금해하고 있습니다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209130"/>
            <a:ext cx="360000" cy="355000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5199329" y="1296183"/>
            <a:ext cx="620721" cy="313547"/>
            <a:chOff x="2349675" y="4210757"/>
            <a:chExt cx="620721" cy="313547"/>
          </a:xfrm>
        </p:grpSpPr>
        <p:sp>
          <p:nvSpPr>
            <p:cNvPr id="70" name="직사각형 69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756923" y="1296183"/>
            <a:ext cx="620721" cy="313547"/>
            <a:chOff x="2349675" y="4210757"/>
            <a:chExt cx="620721" cy="313547"/>
          </a:xfrm>
        </p:grpSpPr>
        <p:sp>
          <p:nvSpPr>
            <p:cNvPr id="68" name="직사각형 67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634CB2A-CA79-D7D0-A34F-3F241357EF31}"/>
              </a:ext>
            </a:extLst>
          </p:cNvPr>
          <p:cNvGrpSpPr/>
          <p:nvPr/>
        </p:nvGrpSpPr>
        <p:grpSpPr>
          <a:xfrm>
            <a:off x="6308445" y="1296183"/>
            <a:ext cx="620721" cy="313547"/>
            <a:chOff x="2349675" y="4210757"/>
            <a:chExt cx="620721" cy="31354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B11A778-A72D-28D0-A56D-58D95AC1AD86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2C539CB-B003-F7B2-4301-46E78C389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sp>
        <p:nvSpPr>
          <p:cNvPr id="37" name="직사각형 36"/>
          <p:cNvSpPr/>
          <p:nvPr/>
        </p:nvSpPr>
        <p:spPr bwMode="auto">
          <a:xfrm>
            <a:off x="3916115" y="3282184"/>
            <a:ext cx="2974460" cy="8668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165 cm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를 몇 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로 나타낼 수 있을지 궁금해하고 있습니다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9910" y="3948739"/>
            <a:ext cx="360000" cy="355000"/>
          </a:xfrm>
          <a:prstGeom prst="rect">
            <a:avLst/>
          </a:prstGeom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2" y="1620820"/>
            <a:ext cx="3629036" cy="3968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2318728" y="3933056"/>
            <a:ext cx="10631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텐트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높이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165 cm</a:t>
            </a:r>
          </a:p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가로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215 cm</a:t>
            </a:r>
          </a:p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세로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215 cm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768" y="5198789"/>
            <a:ext cx="360000" cy="3600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081365" y="3663751"/>
            <a:ext cx="1576073" cy="155427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텐트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높이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165 cm</a:t>
            </a: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가로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215 cm</a:t>
            </a: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세로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215 cm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덧셈과 뺄셈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 두 자리 수를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92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텐트의 높이를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단위로 나타낼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420114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 m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100 cm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임을 이용하면 될 것 같습니다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209130"/>
            <a:ext cx="360000" cy="355000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5199329" y="1296183"/>
            <a:ext cx="620721" cy="313547"/>
            <a:chOff x="2349675" y="4210757"/>
            <a:chExt cx="620721" cy="313547"/>
          </a:xfrm>
        </p:grpSpPr>
        <p:sp>
          <p:nvSpPr>
            <p:cNvPr id="70" name="직사각형 69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300192" y="1296183"/>
            <a:ext cx="620721" cy="313547"/>
            <a:chOff x="2349675" y="4210757"/>
            <a:chExt cx="620721" cy="313547"/>
          </a:xfrm>
        </p:grpSpPr>
        <p:sp>
          <p:nvSpPr>
            <p:cNvPr id="68" name="직사각형 67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634CB2A-CA79-D7D0-A34F-3F241357EF31}"/>
              </a:ext>
            </a:extLst>
          </p:cNvPr>
          <p:cNvGrpSpPr/>
          <p:nvPr/>
        </p:nvGrpSpPr>
        <p:grpSpPr>
          <a:xfrm>
            <a:off x="5746270" y="1289209"/>
            <a:ext cx="620721" cy="313547"/>
            <a:chOff x="2349675" y="4210757"/>
            <a:chExt cx="620721" cy="31354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B11A778-A72D-28D0-A56D-58D95AC1AD86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2C539CB-B003-F7B2-4301-46E78C389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BF0488C-AA2A-BD72-E5DE-6D7DD086DF1E}"/>
              </a:ext>
            </a:extLst>
          </p:cNvPr>
          <p:cNvSpPr/>
          <p:nvPr/>
        </p:nvSpPr>
        <p:spPr bwMode="auto">
          <a:xfrm>
            <a:off x="3916115" y="3152237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 cm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는 몇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인지 알면 될 것 같습니다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07F586FD-6E4F-AD36-709D-D1E56F83B0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941253"/>
            <a:ext cx="360000" cy="355000"/>
          </a:xfrm>
          <a:prstGeom prst="rect">
            <a:avLst/>
          </a:prstGeom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2" y="1620820"/>
            <a:ext cx="3629036" cy="3968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2318728" y="3933056"/>
            <a:ext cx="10631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텐트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높이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165 cm</a:t>
            </a:r>
          </a:p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가로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215 cm</a:t>
            </a:r>
          </a:p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세로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215 cm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768" y="5198789"/>
            <a:ext cx="360000" cy="3600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081365" y="3663751"/>
            <a:ext cx="1576073" cy="155427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텐트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높이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165 cm</a:t>
            </a: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가로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215 cm</a:t>
            </a: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세로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215 cm</a:t>
            </a:r>
          </a:p>
        </p:txBody>
      </p:sp>
    </p:spTree>
    <p:extLst>
      <p:ext uri="{BB962C8B-B14F-4D97-AF65-F5344CB8AC3E}">
        <p14:creationId xmlns:p14="http://schemas.microsoft.com/office/powerpoint/2010/main" val="2582813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18895"/>
            <a:ext cx="604371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크기가 같음을 알고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자릿값을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알 수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23942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덧셈과 뺄셈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 두 자리 수를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EDBDE03-65E8-E90C-30D6-B7F43B9F3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412568"/>
              </p:ext>
            </p:extLst>
          </p:nvPr>
        </p:nvGraphicFramePr>
        <p:xfrm>
          <a:off x="791580" y="2011778"/>
          <a:ext cx="396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BBC626E3-6CD0-0C3D-2285-E9C8A08CC43B}"/>
              </a:ext>
            </a:extLst>
          </p:cNvPr>
          <p:cNvSpPr txBox="1"/>
          <p:nvPr/>
        </p:nvSpPr>
        <p:spPr>
          <a:xfrm>
            <a:off x="652519" y="2900263"/>
            <a:ext cx="60437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 두 자리 수를 쓰고 읽을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A7FFF1BF-D4D9-10CF-39E5-29106DF92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0588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43" y="2496527"/>
            <a:ext cx="6127174" cy="137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1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         부분과          부분으로 표시된 크기는 각각 분수로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덧셈과 뺄셈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 두 자리 수를 알아볼까요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6754190" y="54767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C9A282-A2DB-D6C2-5333-A711FDC6314D}"/>
              </a:ext>
            </a:extLst>
          </p:cNvPr>
          <p:cNvSpPr/>
          <p:nvPr/>
        </p:nvSpPr>
        <p:spPr>
          <a:xfrm>
            <a:off x="1583668" y="1805295"/>
            <a:ext cx="347084" cy="159188"/>
          </a:xfrm>
          <a:prstGeom prst="rect">
            <a:avLst/>
          </a:prstGeom>
          <a:solidFill>
            <a:srgbClr val="ABD6F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1E0ECF9-02D2-2113-BE69-335635E70DB9}"/>
              </a:ext>
            </a:extLst>
          </p:cNvPr>
          <p:cNvSpPr/>
          <p:nvPr/>
        </p:nvSpPr>
        <p:spPr>
          <a:xfrm>
            <a:off x="2951835" y="1805295"/>
            <a:ext cx="203732" cy="191096"/>
          </a:xfrm>
          <a:prstGeom prst="rect">
            <a:avLst/>
          </a:prstGeom>
          <a:solidFill>
            <a:srgbClr val="D5318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A8D4189-DB45-9CC8-2311-05CC07B33DCA}"/>
              </a:ext>
            </a:extLst>
          </p:cNvPr>
          <p:cNvSpPr/>
          <p:nvPr/>
        </p:nvSpPr>
        <p:spPr bwMode="auto">
          <a:xfrm>
            <a:off x="389042" y="4333442"/>
            <a:ext cx="6408156" cy="8237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부분은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으로 나눈 것 중의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이므로        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m      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64D5FAAF-FC37-CFD1-F0E0-8AFE1DEB4F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7198" y="4157807"/>
            <a:ext cx="360000" cy="355000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1419BF48-8DE6-2AED-79C3-2FC2CA0CCBD9}"/>
              </a:ext>
            </a:extLst>
          </p:cNvPr>
          <p:cNvSpPr/>
          <p:nvPr/>
        </p:nvSpPr>
        <p:spPr>
          <a:xfrm>
            <a:off x="912548" y="4493948"/>
            <a:ext cx="347084" cy="159188"/>
          </a:xfrm>
          <a:prstGeom prst="rect">
            <a:avLst/>
          </a:prstGeom>
          <a:solidFill>
            <a:srgbClr val="ABD6F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31FFFA2A-3C87-32FF-9E4D-DA88EED89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205878"/>
              </p:ext>
            </p:extLst>
          </p:nvPr>
        </p:nvGraphicFramePr>
        <p:xfrm>
          <a:off x="6084168" y="429316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TextBox 43">
            <a:extLst>
              <a:ext uri="{FF2B5EF4-FFF2-40B4-BE49-F238E27FC236}">
                <a16:creationId xmlns:a16="http://schemas.microsoft.com/office/drawing/2014/main" id="{3E9BA38F-8654-9164-66E1-E34FB13F7B6C}"/>
              </a:ext>
            </a:extLst>
          </p:cNvPr>
          <p:cNvSpPr txBox="1"/>
          <p:nvPr/>
        </p:nvSpPr>
        <p:spPr>
          <a:xfrm>
            <a:off x="251520" y="3546361"/>
            <a:ext cx="4785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id="{8E72C221-16FE-736C-2711-D9D753701789}"/>
              </a:ext>
            </a:extLst>
          </p:cNvPr>
          <p:cNvSpPr txBox="1"/>
          <p:nvPr/>
        </p:nvSpPr>
        <p:spPr>
          <a:xfrm>
            <a:off x="863588" y="3530681"/>
            <a:ext cx="4785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</a:p>
        </p:txBody>
      </p:sp>
      <p:sp>
        <p:nvSpPr>
          <p:cNvPr id="67" name="TextBox 43">
            <a:extLst>
              <a:ext uri="{FF2B5EF4-FFF2-40B4-BE49-F238E27FC236}">
                <a16:creationId xmlns:a16="http://schemas.microsoft.com/office/drawing/2014/main" id="{6B5D1586-F421-47EB-99A0-1BE79CDC043E}"/>
              </a:ext>
            </a:extLst>
          </p:cNvPr>
          <p:cNvSpPr txBox="1"/>
          <p:nvPr/>
        </p:nvSpPr>
        <p:spPr>
          <a:xfrm>
            <a:off x="1439652" y="3530681"/>
            <a:ext cx="4785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</a:t>
            </a: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9EF0A383-2226-859C-AF9C-3CA448AAB3E6}"/>
              </a:ext>
            </a:extLst>
          </p:cNvPr>
          <p:cNvSpPr txBox="1"/>
          <p:nvPr/>
        </p:nvSpPr>
        <p:spPr>
          <a:xfrm>
            <a:off x="2041175" y="3530681"/>
            <a:ext cx="4785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</a:t>
            </a:r>
          </a:p>
        </p:txBody>
      </p:sp>
      <p:sp>
        <p:nvSpPr>
          <p:cNvPr id="74" name="TextBox 43">
            <a:extLst>
              <a:ext uri="{FF2B5EF4-FFF2-40B4-BE49-F238E27FC236}">
                <a16:creationId xmlns:a16="http://schemas.microsoft.com/office/drawing/2014/main" id="{9C1904A1-CF49-C9B8-35A7-3E83608477D1}"/>
              </a:ext>
            </a:extLst>
          </p:cNvPr>
          <p:cNvSpPr txBox="1"/>
          <p:nvPr/>
        </p:nvSpPr>
        <p:spPr>
          <a:xfrm>
            <a:off x="2627784" y="3530681"/>
            <a:ext cx="4785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</a:t>
            </a:r>
          </a:p>
        </p:txBody>
      </p:sp>
      <p:sp>
        <p:nvSpPr>
          <p:cNvPr id="75" name="TextBox 43">
            <a:extLst>
              <a:ext uri="{FF2B5EF4-FFF2-40B4-BE49-F238E27FC236}">
                <a16:creationId xmlns:a16="http://schemas.microsoft.com/office/drawing/2014/main" id="{C223B928-A7C0-835D-1A15-77C17AEA59AD}"/>
              </a:ext>
            </a:extLst>
          </p:cNvPr>
          <p:cNvSpPr txBox="1"/>
          <p:nvPr/>
        </p:nvSpPr>
        <p:spPr>
          <a:xfrm>
            <a:off x="3229307" y="3530681"/>
            <a:ext cx="4785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</a:p>
        </p:txBody>
      </p:sp>
      <p:sp>
        <p:nvSpPr>
          <p:cNvPr id="76" name="TextBox 43">
            <a:extLst>
              <a:ext uri="{FF2B5EF4-FFF2-40B4-BE49-F238E27FC236}">
                <a16:creationId xmlns:a16="http://schemas.microsoft.com/office/drawing/2014/main" id="{6499804D-B425-708E-909B-9A382762FA5B}"/>
              </a:ext>
            </a:extLst>
          </p:cNvPr>
          <p:cNvSpPr txBox="1"/>
          <p:nvPr/>
        </p:nvSpPr>
        <p:spPr>
          <a:xfrm>
            <a:off x="3815916" y="3530681"/>
            <a:ext cx="4785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</a:t>
            </a:r>
          </a:p>
        </p:txBody>
      </p:sp>
      <p:sp>
        <p:nvSpPr>
          <p:cNvPr id="77" name="TextBox 43">
            <a:extLst>
              <a:ext uri="{FF2B5EF4-FFF2-40B4-BE49-F238E27FC236}">
                <a16:creationId xmlns:a16="http://schemas.microsoft.com/office/drawing/2014/main" id="{357D9FAA-154A-DC42-5078-1D6A9D6DA769}"/>
              </a:ext>
            </a:extLst>
          </p:cNvPr>
          <p:cNvSpPr txBox="1"/>
          <p:nvPr/>
        </p:nvSpPr>
        <p:spPr>
          <a:xfrm>
            <a:off x="4427984" y="3530681"/>
            <a:ext cx="4785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</a:t>
            </a:r>
          </a:p>
        </p:txBody>
      </p:sp>
      <p:sp>
        <p:nvSpPr>
          <p:cNvPr id="78" name="TextBox 43">
            <a:extLst>
              <a:ext uri="{FF2B5EF4-FFF2-40B4-BE49-F238E27FC236}">
                <a16:creationId xmlns:a16="http://schemas.microsoft.com/office/drawing/2014/main" id="{A7C98858-CF89-DB78-01E4-10B2CE797623}"/>
              </a:ext>
            </a:extLst>
          </p:cNvPr>
          <p:cNvSpPr txBox="1"/>
          <p:nvPr/>
        </p:nvSpPr>
        <p:spPr>
          <a:xfrm>
            <a:off x="5004048" y="3530681"/>
            <a:ext cx="4785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</a:t>
            </a:r>
          </a:p>
        </p:txBody>
      </p:sp>
      <p:sp>
        <p:nvSpPr>
          <p:cNvPr id="79" name="TextBox 43">
            <a:extLst>
              <a:ext uri="{FF2B5EF4-FFF2-40B4-BE49-F238E27FC236}">
                <a16:creationId xmlns:a16="http://schemas.microsoft.com/office/drawing/2014/main" id="{780A9319-D7C2-0731-7C92-B4FA0415512F}"/>
              </a:ext>
            </a:extLst>
          </p:cNvPr>
          <p:cNvSpPr txBox="1"/>
          <p:nvPr/>
        </p:nvSpPr>
        <p:spPr>
          <a:xfrm>
            <a:off x="5616116" y="3530681"/>
            <a:ext cx="4785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0.9</a:t>
            </a:r>
          </a:p>
        </p:txBody>
      </p:sp>
      <p:sp>
        <p:nvSpPr>
          <p:cNvPr id="80" name="TextBox 43">
            <a:extLst>
              <a:ext uri="{FF2B5EF4-FFF2-40B4-BE49-F238E27FC236}">
                <a16:creationId xmlns:a16="http://schemas.microsoft.com/office/drawing/2014/main" id="{7556941C-EF6B-8755-3B78-D3B3B591C771}"/>
              </a:ext>
            </a:extLst>
          </p:cNvPr>
          <p:cNvSpPr txBox="1"/>
          <p:nvPr/>
        </p:nvSpPr>
        <p:spPr>
          <a:xfrm>
            <a:off x="6228184" y="3530681"/>
            <a:ext cx="6840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id="{C4994EF9-117E-EA69-7FDC-231120013E4B}"/>
              </a:ext>
            </a:extLst>
          </p:cNvPr>
          <p:cNvSpPr txBox="1"/>
          <p:nvPr/>
        </p:nvSpPr>
        <p:spPr>
          <a:xfrm>
            <a:off x="6084168" y="3104964"/>
            <a:ext cx="100613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43">
            <a:extLst>
              <a:ext uri="{FF2B5EF4-FFF2-40B4-BE49-F238E27FC236}">
                <a16:creationId xmlns:a16="http://schemas.microsoft.com/office/drawing/2014/main" id="{A44550F1-BDEE-6553-3885-993A181D337C}"/>
              </a:ext>
            </a:extLst>
          </p:cNvPr>
          <p:cNvSpPr txBox="1"/>
          <p:nvPr/>
        </p:nvSpPr>
        <p:spPr>
          <a:xfrm>
            <a:off x="592490" y="2863539"/>
            <a:ext cx="4785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2775453" y="5265204"/>
            <a:ext cx="1595920" cy="256563"/>
            <a:chOff x="319554" y="1245924"/>
            <a:chExt cx="2636592" cy="423864"/>
          </a:xfrm>
        </p:grpSpPr>
        <p:pic>
          <p:nvPicPr>
            <p:cNvPr id="54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TextBox 43">
            <a:extLst>
              <a:ext uri="{FF2B5EF4-FFF2-40B4-BE49-F238E27FC236}">
                <a16:creationId xmlns:a16="http://schemas.microsoft.com/office/drawing/2014/main" id="{A44550F1-BDEE-6553-3885-993A181D337C}"/>
              </a:ext>
            </a:extLst>
          </p:cNvPr>
          <p:cNvSpPr txBox="1"/>
          <p:nvPr/>
        </p:nvSpPr>
        <p:spPr>
          <a:xfrm>
            <a:off x="1645131" y="2863539"/>
            <a:ext cx="4785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62516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\app\resource\contents\lesson03\ops\lesson03\images\mm_42_3_01_03_01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타원 70"/>
          <p:cNvSpPr/>
          <p:nvPr/>
        </p:nvSpPr>
        <p:spPr>
          <a:xfrm>
            <a:off x="2478915" y="5237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09" y="439201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43060</TotalTime>
  <Words>4616</Words>
  <Application>Microsoft Office PowerPoint</Application>
  <PresentationFormat>화면 슬라이드 쇼(4:3)</PresentationFormat>
  <Paragraphs>1496</Paragraphs>
  <Slides>50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7" baseType="lpstr">
      <vt:lpstr>굴림</vt:lpstr>
      <vt:lpstr>돋움</vt:lpstr>
      <vt:lpstr>맑은 고딕</vt:lpstr>
      <vt:lpstr>여기어때 잘난체</vt:lpstr>
      <vt:lpstr>Arial</vt:lpstr>
      <vt:lpstr>Wingdings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7700</cp:revision>
  <cp:lastPrinted>2021-12-20T01:30:02Z</cp:lastPrinted>
  <dcterms:created xsi:type="dcterms:W3CDTF">2008-07-15T12:19:11Z</dcterms:created>
  <dcterms:modified xsi:type="dcterms:W3CDTF">2022-06-30T02:26:00Z</dcterms:modified>
</cp:coreProperties>
</file>