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1"/>
  </p:notesMasterIdLst>
  <p:handoutMasterIdLst>
    <p:handoutMasterId r:id="rId52"/>
  </p:handoutMasterIdLst>
  <p:sldIdLst>
    <p:sldId id="782" r:id="rId2"/>
    <p:sldId id="783" r:id="rId3"/>
    <p:sldId id="1327" r:id="rId4"/>
    <p:sldId id="1364" r:id="rId5"/>
    <p:sldId id="1347" r:id="rId6"/>
    <p:sldId id="1288" r:id="rId7"/>
    <p:sldId id="1380" r:id="rId8"/>
    <p:sldId id="1097" r:id="rId9"/>
    <p:sldId id="1289" r:id="rId10"/>
    <p:sldId id="1381" r:id="rId11"/>
    <p:sldId id="1382" r:id="rId12"/>
    <p:sldId id="1349" r:id="rId13"/>
    <p:sldId id="1383" r:id="rId14"/>
    <p:sldId id="1387" r:id="rId15"/>
    <p:sldId id="1376" r:id="rId16"/>
    <p:sldId id="1385" r:id="rId17"/>
    <p:sldId id="1384" r:id="rId18"/>
    <p:sldId id="1386" r:id="rId19"/>
    <p:sldId id="1388" r:id="rId20"/>
    <p:sldId id="1389" r:id="rId21"/>
    <p:sldId id="1411" r:id="rId22"/>
    <p:sldId id="1390" r:id="rId23"/>
    <p:sldId id="1365" r:id="rId24"/>
    <p:sldId id="1412" r:id="rId25"/>
    <p:sldId id="1392" r:id="rId26"/>
    <p:sldId id="1377" r:id="rId27"/>
    <p:sldId id="1297" r:id="rId28"/>
    <p:sldId id="1315" r:id="rId29"/>
    <p:sldId id="1316" r:id="rId30"/>
    <p:sldId id="1322" r:id="rId31"/>
    <p:sldId id="1413" r:id="rId32"/>
    <p:sldId id="1323" r:id="rId33"/>
    <p:sldId id="1405" r:id="rId34"/>
    <p:sldId id="1324" r:id="rId35"/>
    <p:sldId id="1406" r:id="rId36"/>
    <p:sldId id="1342" r:id="rId37"/>
    <p:sldId id="1396" r:id="rId38"/>
    <p:sldId id="1317" r:id="rId39"/>
    <p:sldId id="1397" r:id="rId40"/>
    <p:sldId id="1358" r:id="rId41"/>
    <p:sldId id="1407" r:id="rId42"/>
    <p:sldId id="1366" r:id="rId43"/>
    <p:sldId id="1408" r:id="rId44"/>
    <p:sldId id="1320" r:id="rId45"/>
    <p:sldId id="1409" r:id="rId46"/>
    <p:sldId id="1321" r:id="rId47"/>
    <p:sldId id="1343" r:id="rId48"/>
    <p:sldId id="1410" r:id="rId49"/>
    <p:sldId id="1414" r:id="rId5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A0FF"/>
    <a:srgbClr val="D53181"/>
    <a:srgbClr val="D8EEFB"/>
    <a:srgbClr val="F6D9D9"/>
    <a:srgbClr val="E3EDD0"/>
    <a:srgbClr val="F6DFEA"/>
    <a:srgbClr val="FFFFFF"/>
    <a:srgbClr val="F7EDDB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9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440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70896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세 자리 수를 알아볼까요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24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24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7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5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6.png"/><Relationship Id="rId7" Type="http://schemas.openxmlformats.org/officeDocument/2006/relationships/hyperlink" Target="https://cdata2.tsherpa.co.kr/tsherpa/MultiMedia/Flash/2020/curri/index.html?flashxmlnum=ost1208&amp;classa=A8-C1-42-MM-MM-04-04-03-0-0-0-0&amp;classno=MM_42_04/suh_0402_03_0003/suh_0402_03_0003_401_1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8.png"/><Relationship Id="rId4" Type="http://schemas.openxmlformats.org/officeDocument/2006/relationships/image" Target="../media/image45.png"/><Relationship Id="rId9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6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8.png"/><Relationship Id="rId4" Type="http://schemas.openxmlformats.org/officeDocument/2006/relationships/image" Target="../media/image45.png"/><Relationship Id="rId9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72493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262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세 자리 수를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1E3F8A-7AB9-E2E1-9988-4F165D9BDCB1}"/>
              </a:ext>
            </a:extLst>
          </p:cNvPr>
          <p:cNvSpPr/>
          <p:nvPr/>
        </p:nvSpPr>
        <p:spPr>
          <a:xfrm>
            <a:off x="65312" y="1614491"/>
            <a:ext cx="6918955" cy="4010753"/>
          </a:xfrm>
          <a:prstGeom prst="rect">
            <a:avLst/>
          </a:prstGeom>
          <a:solidFill>
            <a:srgbClr val="336600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1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43">
            <a:extLst>
              <a:ext uri="{FF2B5EF4-FFF2-40B4-BE49-F238E27FC236}">
                <a16:creationId xmlns:a16="http://schemas.microsoft.com/office/drawing/2014/main" id="{BCB8B032-9CAB-E923-E824-A2B35BA476D2}"/>
              </a:ext>
            </a:extLst>
          </p:cNvPr>
          <p:cNvSpPr txBox="1"/>
          <p:nvPr/>
        </p:nvSpPr>
        <p:spPr>
          <a:xfrm>
            <a:off x="428475" y="1808820"/>
            <a:ext cx="651978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분수          은 소수로             이라 쓰고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               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읽습니다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2902F8-91AA-B66E-4742-6961E40D8A71}"/>
              </a:ext>
            </a:extLst>
          </p:cNvPr>
          <p:cNvSpPr/>
          <p:nvPr/>
        </p:nvSpPr>
        <p:spPr bwMode="auto">
          <a:xfrm>
            <a:off x="2665391" y="1879020"/>
            <a:ext cx="846196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0.001 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1C39C1-5E7C-264D-C52A-DB349CC8C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880" y="1996391"/>
            <a:ext cx="723963" cy="31244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8A324D-B5E1-30DE-4F1A-C7DDAF8184D6}"/>
              </a:ext>
            </a:extLst>
          </p:cNvPr>
          <p:cNvSpPr/>
          <p:nvPr/>
        </p:nvSpPr>
        <p:spPr bwMode="auto">
          <a:xfrm>
            <a:off x="4617569" y="1879020"/>
            <a:ext cx="1558314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 </a:t>
            </a: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영영일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743824F-E8DD-01C5-F47D-3D351DBF3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230" y="1763798"/>
            <a:ext cx="360000" cy="355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E011B65-3033-CB16-C09A-EE2492D83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885" y="1763798"/>
            <a:ext cx="360000" cy="355000"/>
          </a:xfrm>
          <a:prstGeom prst="rect">
            <a:avLst/>
          </a:prstGeom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00D2D13-7BED-A1AF-5E54-0AEAA4D24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270846"/>
              </p:ext>
            </p:extLst>
          </p:nvPr>
        </p:nvGraphicFramePr>
        <p:xfrm>
          <a:off x="1135374" y="1772816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10" y="2767623"/>
            <a:ext cx="4860540" cy="273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00D2D13-7BED-A1AF-5E54-0AEAA4D24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30725"/>
              </p:ext>
            </p:extLst>
          </p:nvPr>
        </p:nvGraphicFramePr>
        <p:xfrm>
          <a:off x="1597096" y="4422258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017425" y="4507117"/>
            <a:ext cx="10198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2612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\app\resource\contents\lesson03\ops\lesson03\images\mm_42_3_02_03_02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317775" y="1559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2352134" y="1586916"/>
            <a:ext cx="52533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564265" y="5213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9" y="1998843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40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>
            <a:extLst>
              <a:ext uri="{FF2B5EF4-FFF2-40B4-BE49-F238E27FC236}">
                <a16:creationId xmlns:a16="http://schemas.microsoft.com/office/drawing/2014/main" id="{BB00989C-3957-DB1B-6ECF-32CA24D58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1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분수와 소수로 각각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276873"/>
            <a:ext cx="6111825" cy="136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E9BA38F-8654-9164-66E1-E34FB13F7B6C}"/>
              </a:ext>
            </a:extLst>
          </p:cNvPr>
          <p:cNvSpPr txBox="1"/>
          <p:nvPr/>
        </p:nvSpPr>
        <p:spPr>
          <a:xfrm>
            <a:off x="287524" y="333231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7556941C-EF6B-8755-3B78-D3B3B591C771}"/>
              </a:ext>
            </a:extLst>
          </p:cNvPr>
          <p:cNvSpPr txBox="1"/>
          <p:nvPr/>
        </p:nvSpPr>
        <p:spPr>
          <a:xfrm>
            <a:off x="6192180" y="3356992"/>
            <a:ext cx="8385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 km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C4994EF9-117E-EA69-7FDC-231120013E4B}"/>
              </a:ext>
            </a:extLst>
          </p:cNvPr>
          <p:cNvSpPr txBox="1"/>
          <p:nvPr/>
        </p:nvSpPr>
        <p:spPr>
          <a:xfrm>
            <a:off x="6103865" y="2843121"/>
            <a:ext cx="10061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A44550F1-BDEE-6553-3885-993A181D337C}"/>
              </a:ext>
            </a:extLst>
          </p:cNvPr>
          <p:cNvSpPr txBox="1"/>
          <p:nvPr/>
        </p:nvSpPr>
        <p:spPr>
          <a:xfrm>
            <a:off x="827584" y="2620698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3E9BA38F-8654-9164-66E1-E34FB13F7B6C}"/>
              </a:ext>
            </a:extLst>
          </p:cNvPr>
          <p:cNvSpPr txBox="1"/>
          <p:nvPr/>
        </p:nvSpPr>
        <p:spPr>
          <a:xfrm>
            <a:off x="813158" y="3332311"/>
            <a:ext cx="590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0.01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3E9BA38F-8654-9164-66E1-E34FB13F7B6C}"/>
              </a:ext>
            </a:extLst>
          </p:cNvPr>
          <p:cNvSpPr txBox="1"/>
          <p:nvPr/>
        </p:nvSpPr>
        <p:spPr>
          <a:xfrm>
            <a:off x="1403648" y="3332311"/>
            <a:ext cx="590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id="{3E9BA38F-8654-9164-66E1-E34FB13F7B6C}"/>
              </a:ext>
            </a:extLst>
          </p:cNvPr>
          <p:cNvSpPr txBox="1"/>
          <p:nvPr/>
        </p:nvSpPr>
        <p:spPr>
          <a:xfrm>
            <a:off x="1994138" y="3332311"/>
            <a:ext cx="590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3E9BA38F-8654-9164-66E1-E34FB13F7B6C}"/>
              </a:ext>
            </a:extLst>
          </p:cNvPr>
          <p:cNvSpPr txBox="1"/>
          <p:nvPr/>
        </p:nvSpPr>
        <p:spPr>
          <a:xfrm>
            <a:off x="2591780" y="3332311"/>
            <a:ext cx="590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0.04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3E9BA38F-8654-9164-66E1-E34FB13F7B6C}"/>
              </a:ext>
            </a:extLst>
          </p:cNvPr>
          <p:cNvSpPr txBox="1"/>
          <p:nvPr/>
        </p:nvSpPr>
        <p:spPr>
          <a:xfrm>
            <a:off x="3189422" y="3332311"/>
            <a:ext cx="590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3E9BA38F-8654-9164-66E1-E34FB13F7B6C}"/>
              </a:ext>
            </a:extLst>
          </p:cNvPr>
          <p:cNvSpPr txBox="1"/>
          <p:nvPr/>
        </p:nvSpPr>
        <p:spPr>
          <a:xfrm>
            <a:off x="3779912" y="3332311"/>
            <a:ext cx="590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0.06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3E9BA38F-8654-9164-66E1-E34FB13F7B6C}"/>
              </a:ext>
            </a:extLst>
          </p:cNvPr>
          <p:cNvSpPr txBox="1"/>
          <p:nvPr/>
        </p:nvSpPr>
        <p:spPr>
          <a:xfrm>
            <a:off x="4391980" y="3332311"/>
            <a:ext cx="590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3E9BA38F-8654-9164-66E1-E34FB13F7B6C}"/>
              </a:ext>
            </a:extLst>
          </p:cNvPr>
          <p:cNvSpPr txBox="1"/>
          <p:nvPr/>
        </p:nvSpPr>
        <p:spPr>
          <a:xfrm>
            <a:off x="4968044" y="3332311"/>
            <a:ext cx="590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3E9BA38F-8654-9164-66E1-E34FB13F7B6C}"/>
              </a:ext>
            </a:extLst>
          </p:cNvPr>
          <p:cNvSpPr txBox="1"/>
          <p:nvPr/>
        </p:nvSpPr>
        <p:spPr>
          <a:xfrm>
            <a:off x="5580112" y="3332311"/>
            <a:ext cx="590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0.09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228F8C-56FF-5D5C-1DA5-1058A2AC67F3}"/>
              </a:ext>
            </a:extLst>
          </p:cNvPr>
          <p:cNvSpPr/>
          <p:nvPr/>
        </p:nvSpPr>
        <p:spPr bwMode="auto">
          <a:xfrm>
            <a:off x="1073117" y="4047649"/>
            <a:ext cx="5191071" cy="6690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는 분수로          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소수로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0.001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D6C6D643-C14D-51A8-CF12-4DE4A0976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23712"/>
              </p:ext>
            </p:extLst>
          </p:nvPr>
        </p:nvGraphicFramePr>
        <p:xfrm>
          <a:off x="2699852" y="4047649"/>
          <a:ext cx="5400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" name="그림 70">
            <a:extLst>
              <a:ext uri="{FF2B5EF4-FFF2-40B4-BE49-F238E27FC236}">
                <a16:creationId xmlns:a16="http://schemas.microsoft.com/office/drawing/2014/main" id="{7D0AB0D3-E2BF-35FA-AE1E-44B342E5C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459" y="4539178"/>
            <a:ext cx="360000" cy="355000"/>
          </a:xfrm>
          <a:prstGeom prst="rect">
            <a:avLst/>
          </a:prstGeom>
        </p:spPr>
      </p:pic>
      <p:sp>
        <p:nvSpPr>
          <p:cNvPr id="33" name="TextBox 43">
            <a:extLst>
              <a:ext uri="{FF2B5EF4-FFF2-40B4-BE49-F238E27FC236}">
                <a16:creationId xmlns:a16="http://schemas.microsoft.com/office/drawing/2014/main" id="{A44550F1-BDEE-6553-3885-993A181D337C}"/>
              </a:ext>
            </a:extLst>
          </p:cNvPr>
          <p:cNvSpPr txBox="1"/>
          <p:nvPr/>
        </p:nvSpPr>
        <p:spPr>
          <a:xfrm>
            <a:off x="1763688" y="2620698"/>
            <a:ext cx="6586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0.01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76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소수로 나타내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84004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79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F29086-B3E7-496D-AF94-E5370A4F7C4A}"/>
              </a:ext>
            </a:extLst>
          </p:cNvPr>
          <p:cNvSpPr/>
          <p:nvPr/>
        </p:nvSpPr>
        <p:spPr bwMode="auto">
          <a:xfrm>
            <a:off x="2762583" y="2637524"/>
            <a:ext cx="1683473" cy="467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605" y="2507281"/>
            <a:ext cx="360000" cy="355000"/>
          </a:xfrm>
          <a:prstGeom prst="rect">
            <a:avLst/>
          </a:prstGeom>
        </p:spPr>
      </p:pic>
      <p:sp>
        <p:nvSpPr>
          <p:cNvPr id="85" name="타원 84"/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F9D135C-8944-79B5-8C3F-278329B1A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229534"/>
              </p:ext>
            </p:extLst>
          </p:nvPr>
        </p:nvGraphicFramePr>
        <p:xfrm>
          <a:off x="537333" y="930491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4397E6F-BFA7-CEB2-4EFB-D335AF790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62744"/>
              </p:ext>
            </p:extLst>
          </p:nvPr>
        </p:nvGraphicFramePr>
        <p:xfrm>
          <a:off x="391870" y="1681133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5256040" y="1299468"/>
            <a:ext cx="1728228" cy="313547"/>
            <a:chOff x="2899703" y="5517232"/>
            <a:chExt cx="1728228" cy="313547"/>
          </a:xfrm>
        </p:grpSpPr>
        <p:grpSp>
          <p:nvGrpSpPr>
            <p:cNvPr id="49" name="그룹 48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57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89215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         이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5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F29086-B3E7-496D-AF94-E5370A4F7C4A}"/>
              </a:ext>
            </a:extLst>
          </p:cNvPr>
          <p:cNvSpPr/>
          <p:nvPr/>
        </p:nvSpPr>
        <p:spPr bwMode="auto">
          <a:xfrm>
            <a:off x="2762583" y="2673528"/>
            <a:ext cx="1683473" cy="467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471" y="2496028"/>
            <a:ext cx="360000" cy="355000"/>
          </a:xfrm>
          <a:prstGeom prst="rect">
            <a:avLst/>
          </a:prstGeom>
        </p:spPr>
      </p:pic>
      <p:sp>
        <p:nvSpPr>
          <p:cNvPr id="85" name="타원 84"/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A9712BD-B81B-6BF5-A282-C269868EF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17054"/>
              </p:ext>
            </p:extLst>
          </p:nvPr>
        </p:nvGraphicFramePr>
        <p:xfrm>
          <a:off x="1232183" y="1768107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CD9B8741-2199-6613-7FCD-4E0D96AAD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13247"/>
              </p:ext>
            </p:extLst>
          </p:nvPr>
        </p:nvGraphicFramePr>
        <p:xfrm>
          <a:off x="537333" y="930491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14959A92-E70E-C6CE-C742-0348D8833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751811"/>
              </p:ext>
            </p:extLst>
          </p:nvPr>
        </p:nvGraphicFramePr>
        <p:xfrm>
          <a:off x="393887" y="1772888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5256040" y="1299468"/>
            <a:ext cx="1728228" cy="313547"/>
            <a:chOff x="2899703" y="5517232"/>
            <a:chExt cx="1728228" cy="313547"/>
          </a:xfrm>
        </p:grpSpPr>
        <p:grpSp>
          <p:nvGrpSpPr>
            <p:cNvPr id="51" name="그룹 50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소수로 나타내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006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89215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소수로 어떻게 나타낼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5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F29086-B3E7-496D-AF94-E5370A4F7C4A}"/>
              </a:ext>
            </a:extLst>
          </p:cNvPr>
          <p:cNvSpPr/>
          <p:nvPr/>
        </p:nvSpPr>
        <p:spPr bwMode="auto">
          <a:xfrm>
            <a:off x="440395" y="2673528"/>
            <a:ext cx="6233512" cy="1007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은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는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425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 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0.425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나타낼 수 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910" y="3503528"/>
            <a:ext cx="360000" cy="355000"/>
          </a:xfrm>
          <a:prstGeom prst="rect">
            <a:avLst/>
          </a:prstGeom>
        </p:spPr>
      </p:pic>
      <p:sp>
        <p:nvSpPr>
          <p:cNvPr id="85" name="타원 84"/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2BF91AD0-DA2C-B8C0-5A9E-2CFECF086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609221"/>
              </p:ext>
            </p:extLst>
          </p:nvPr>
        </p:nvGraphicFramePr>
        <p:xfrm>
          <a:off x="537333" y="930491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A2041124-89E3-F2D6-6444-C3054B7F7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178841"/>
              </p:ext>
            </p:extLst>
          </p:nvPr>
        </p:nvGraphicFramePr>
        <p:xfrm>
          <a:off x="393887" y="1772888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5256040" y="1299468"/>
            <a:ext cx="1728228" cy="313547"/>
            <a:chOff x="2899703" y="5517232"/>
            <a:chExt cx="1728228" cy="313547"/>
          </a:xfrm>
        </p:grpSpPr>
        <p:grpSp>
          <p:nvGrpSpPr>
            <p:cNvPr id="50" name="그룹 4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D6C6D643-C14D-51A8-CF12-4DE4A0976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204475"/>
              </p:ext>
            </p:extLst>
          </p:nvPr>
        </p:nvGraphicFramePr>
        <p:xfrm>
          <a:off x="539612" y="2672988"/>
          <a:ext cx="5400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D6C6D643-C14D-51A8-CF12-4DE4A0976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352727"/>
              </p:ext>
            </p:extLst>
          </p:nvPr>
        </p:nvGraphicFramePr>
        <p:xfrm>
          <a:off x="3167904" y="2672988"/>
          <a:ext cx="5400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소수로 나타내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842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1E3F8A-7AB9-E2E1-9988-4F165D9BDCB1}"/>
              </a:ext>
            </a:extLst>
          </p:cNvPr>
          <p:cNvSpPr/>
          <p:nvPr/>
        </p:nvSpPr>
        <p:spPr>
          <a:xfrm>
            <a:off x="119193" y="1727440"/>
            <a:ext cx="6791523" cy="3825268"/>
          </a:xfrm>
          <a:prstGeom prst="rect">
            <a:avLst/>
          </a:prstGeom>
          <a:solidFill>
            <a:srgbClr val="336600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BCB8B032-9CAB-E923-E824-A2B35BA476D2}"/>
              </a:ext>
            </a:extLst>
          </p:cNvPr>
          <p:cNvSpPr txBox="1"/>
          <p:nvPr/>
        </p:nvSpPr>
        <p:spPr>
          <a:xfrm>
            <a:off x="392471" y="1808820"/>
            <a:ext cx="651978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분수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소수로       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쓰고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                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라고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읽습니다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2902F8-91AA-B66E-4742-6961E40D8A71}"/>
              </a:ext>
            </a:extLst>
          </p:cNvPr>
          <p:cNvSpPr/>
          <p:nvPr/>
        </p:nvSpPr>
        <p:spPr bwMode="auto">
          <a:xfrm>
            <a:off x="2851775" y="1845723"/>
            <a:ext cx="910615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0.425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1C39C1-5E7C-264D-C52A-DB349CC8C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880" y="1996391"/>
            <a:ext cx="723963" cy="31244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81ED70-FDD2-D38F-40B7-43B8D8F394D0}"/>
              </a:ext>
            </a:extLst>
          </p:cNvPr>
          <p:cNvSpPr/>
          <p:nvPr/>
        </p:nvSpPr>
        <p:spPr bwMode="auto">
          <a:xfrm>
            <a:off x="4796534" y="1861650"/>
            <a:ext cx="1575686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 점 </a:t>
            </a:r>
            <a:r>
              <a:rPr lang="ko-KR" altLang="en-US" sz="19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사이오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743824F-E8DD-01C5-F47D-3D351DBF3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220" y="1684150"/>
            <a:ext cx="360000" cy="355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8EAE3FA-8FA0-CBF7-F6DD-71C96449C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928" y="1695198"/>
            <a:ext cx="360000" cy="355000"/>
          </a:xfrm>
          <a:prstGeom prst="rect">
            <a:avLst/>
          </a:prstGeom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D569BE2-8CA8-5B02-EA86-56ACBA662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748089"/>
              </p:ext>
            </p:extLst>
          </p:nvPr>
        </p:nvGraphicFramePr>
        <p:xfrm>
          <a:off x="1049443" y="1779354"/>
          <a:ext cx="517927" cy="60553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17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425</a:t>
                      </a:r>
                      <a:endParaRPr kumimoji="1" lang="ko-KR" altLang="en-US" sz="19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2BF91AD0-DA2C-B8C0-5A9E-2CFECF086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43959"/>
              </p:ext>
            </p:extLst>
          </p:nvPr>
        </p:nvGraphicFramePr>
        <p:xfrm>
          <a:off x="537333" y="930491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2696555" y="3629718"/>
            <a:ext cx="1512168" cy="792088"/>
          </a:xfrm>
          <a:prstGeom prst="roundRect">
            <a:avLst/>
          </a:prstGeom>
          <a:solidFill>
            <a:srgbClr val="FEF1D9"/>
          </a:solidFill>
          <a:ln w="12700">
            <a:solidFill>
              <a:srgbClr val="FEF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E4F5C8-C09F-6769-17F1-2DB2C28B4D92}"/>
              </a:ext>
            </a:extLst>
          </p:cNvPr>
          <p:cNvSpPr txBox="1"/>
          <p:nvPr/>
        </p:nvSpPr>
        <p:spPr>
          <a:xfrm>
            <a:off x="3275856" y="3833401"/>
            <a:ext cx="1463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0.425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3DA37D49-BF71-2DAA-7F9E-B87FED8B5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724883"/>
              </p:ext>
            </p:extLst>
          </p:nvPr>
        </p:nvGraphicFramePr>
        <p:xfrm>
          <a:off x="2857336" y="3736201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265038" y="17068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2566150" y="1556792"/>
            <a:ext cx="52533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564265" y="5213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소수로 나타내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9" y="1998843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492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아래 파란색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89215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0.425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그림에       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5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87" y="526654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6043829" y="49744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F9D135C-8944-79B5-8C3F-278329B1A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80431"/>
              </p:ext>
            </p:extLst>
          </p:nvPr>
        </p:nvGraphicFramePr>
        <p:xfrm>
          <a:off x="537333" y="930491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3">
            <a:extLst>
              <a:ext uri="{FF2B5EF4-FFF2-40B4-BE49-F238E27FC236}">
                <a16:creationId xmlns:a16="http://schemas.microsoft.com/office/drawing/2014/main" id="{ED7B0FA0-5A12-7984-E5BE-7CCB3AF370FA}"/>
              </a:ext>
            </a:extLst>
          </p:cNvPr>
          <p:cNvSpPr txBox="1"/>
          <p:nvPr/>
        </p:nvSpPr>
        <p:spPr>
          <a:xfrm>
            <a:off x="849717" y="3764359"/>
            <a:ext cx="69794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0.41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D20B11-881D-F729-E668-712DE36502E0}"/>
              </a:ext>
            </a:extLst>
          </p:cNvPr>
          <p:cNvCxnSpPr/>
          <p:nvPr/>
        </p:nvCxnSpPr>
        <p:spPr bwMode="auto">
          <a:xfrm>
            <a:off x="2303748" y="1955771"/>
            <a:ext cx="0" cy="274166"/>
          </a:xfrm>
          <a:prstGeom prst="straightConnector1">
            <a:avLst/>
          </a:prstGeom>
          <a:noFill/>
          <a:ln w="38100" cap="flat" cmpd="sng" algn="ctr">
            <a:solidFill>
              <a:srgbClr val="D5318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3">
            <a:extLst>
              <a:ext uri="{FF2B5EF4-FFF2-40B4-BE49-F238E27FC236}">
                <a16:creationId xmlns:a16="http://schemas.microsoft.com/office/drawing/2014/main" id="{342D2CC8-F347-A873-8894-AE4DDEC64E6E}"/>
              </a:ext>
            </a:extLst>
          </p:cNvPr>
          <p:cNvSpPr txBox="1"/>
          <p:nvPr/>
        </p:nvSpPr>
        <p:spPr>
          <a:xfrm>
            <a:off x="3189977" y="3764359"/>
            <a:ext cx="69794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0.42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4FECA12C-815B-1CE0-DBD8-92230B356843}"/>
              </a:ext>
            </a:extLst>
          </p:cNvPr>
          <p:cNvSpPr txBox="1"/>
          <p:nvPr/>
        </p:nvSpPr>
        <p:spPr>
          <a:xfrm>
            <a:off x="5503379" y="3764359"/>
            <a:ext cx="69794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0.43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5805953" y="1300944"/>
            <a:ext cx="1178315" cy="313547"/>
            <a:chOff x="3027397" y="5589240"/>
            <a:chExt cx="1178315" cy="313547"/>
          </a:xfrm>
        </p:grpSpPr>
        <p:grpSp>
          <p:nvGrpSpPr>
            <p:cNvPr id="45" name="그룹 44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cxnSp>
        <p:nvCxnSpPr>
          <p:cNvPr id="57" name="직선 화살표 연결선 56"/>
          <p:cNvCxnSpPr/>
          <p:nvPr/>
        </p:nvCxnSpPr>
        <p:spPr bwMode="auto">
          <a:xfrm flipV="1">
            <a:off x="4735086" y="3764359"/>
            <a:ext cx="0" cy="612068"/>
          </a:xfrm>
          <a:prstGeom prst="straightConnector1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4328565" y="4376427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0.425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9732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\app\resource\contents\lesson03\ops\lesson03\images\mm_42_3_02_04_03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3563554"/>
            <a:ext cx="6228134" cy="183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19" y="346286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3264250" y="3170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545208" y="13130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소수로 나타내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79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34A6D3-B7D3-095D-31F4-78405D0F8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422" y="2355947"/>
            <a:ext cx="3081685" cy="297618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2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예 약물과 함께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내레이션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89215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0.425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5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F9D135C-8944-79B5-8C3F-278329B1A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67092"/>
              </p:ext>
            </p:extLst>
          </p:nvPr>
        </p:nvGraphicFramePr>
        <p:xfrm>
          <a:off x="537333" y="930491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" name="Picture 3">
            <a:extLst>
              <a:ext uri="{FF2B5EF4-FFF2-40B4-BE49-F238E27FC236}">
                <a16:creationId xmlns:a16="http://schemas.microsoft.com/office/drawing/2014/main" id="{3B92D9F2-1B5C-ABBA-2E31-2FED7651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779" y="3844040"/>
            <a:ext cx="1054094" cy="103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9">
            <a:extLst>
              <a:ext uri="{FF2B5EF4-FFF2-40B4-BE49-F238E27FC236}">
                <a16:creationId xmlns:a16="http://schemas.microsoft.com/office/drawing/2014/main" id="{FCF5EC01-044A-BF8B-1463-5DCE0C6CE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70" y="386388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B2CF0035-CA4F-998D-1B9E-17C8610CC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25" y="2410442"/>
            <a:ext cx="302497" cy="242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2D5AB539-9049-AEBB-78D3-36C76FC00C2E}"/>
              </a:ext>
            </a:extLst>
          </p:cNvPr>
          <p:cNvSpPr/>
          <p:nvPr/>
        </p:nvSpPr>
        <p:spPr>
          <a:xfrm>
            <a:off x="2944367" y="36609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02C5DB5-8EB5-6727-2AE6-244B8AEBC0F4}"/>
              </a:ext>
            </a:extLst>
          </p:cNvPr>
          <p:cNvSpPr/>
          <p:nvPr/>
        </p:nvSpPr>
        <p:spPr>
          <a:xfrm>
            <a:off x="6218722" y="36609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05953" y="1300944"/>
            <a:ext cx="1178315" cy="313547"/>
            <a:chOff x="3027397" y="5589240"/>
            <a:chExt cx="1178315" cy="313547"/>
          </a:xfrm>
        </p:grpSpPr>
        <p:grpSp>
          <p:nvGrpSpPr>
            <p:cNvPr id="45" name="그룹 44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05" y="375179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8983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\app\resource\contents\lesson03\ops\lesson03\images\mm_42_3_02_04_04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295864"/>
            <a:ext cx="1846432" cy="186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소수로 나타내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031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D460472F-B2E2-38FB-F6FB-18EFCA94D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422" y="2355947"/>
            <a:ext cx="3081685" cy="297618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5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61F5B744-288B-B80C-F296-72C4F288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222" y="2282808"/>
            <a:ext cx="1971702" cy="82330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suh_p_0402_03_0003_202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칸으로 나누었어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0DDD8C32-6D14-B571-7D98-54499F78A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A5B77D12-7AD7-D9D3-EEC3-1E64F273993C}"/>
              </a:ext>
            </a:extLst>
          </p:cNvPr>
          <p:cNvSpPr txBox="1"/>
          <p:nvPr/>
        </p:nvSpPr>
        <p:spPr>
          <a:xfrm>
            <a:off x="389043" y="189215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0.425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825350FD-BEBC-1FDE-4CA9-553914B36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919745"/>
              </p:ext>
            </p:extLst>
          </p:nvPr>
        </p:nvGraphicFramePr>
        <p:xfrm>
          <a:off x="537333" y="930491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7" name="Picture 3">
            <a:extLst>
              <a:ext uri="{FF2B5EF4-FFF2-40B4-BE49-F238E27FC236}">
                <a16:creationId xmlns:a16="http://schemas.microsoft.com/office/drawing/2014/main" id="{3B92D9F2-1B5C-ABBA-2E31-2FED7651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779" y="3844040"/>
            <a:ext cx="1054094" cy="103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B2CF0035-CA4F-998D-1B9E-17C8610CC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25" y="2410442"/>
            <a:ext cx="302497" cy="242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05" y="375179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모서리가 둥근 직사각형 51"/>
          <p:cNvSpPr/>
          <p:nvPr/>
        </p:nvSpPr>
        <p:spPr>
          <a:xfrm>
            <a:off x="4908640" y="2653431"/>
            <a:ext cx="2038535" cy="96326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칸으로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이등변 삼각형 52"/>
          <p:cNvSpPr/>
          <p:nvPr/>
        </p:nvSpPr>
        <p:spPr>
          <a:xfrm flipV="1">
            <a:off x="5837896" y="3632691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D5AB539-9049-AEBB-78D3-36C76FC00C2E}"/>
              </a:ext>
            </a:extLst>
          </p:cNvPr>
          <p:cNvSpPr/>
          <p:nvPr/>
        </p:nvSpPr>
        <p:spPr>
          <a:xfrm>
            <a:off x="5508779" y="3602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>
            <a:extLst>
              <a:ext uri="{FF2B5EF4-FFF2-40B4-BE49-F238E27FC236}">
                <a16:creationId xmlns:a16="http://schemas.microsoft.com/office/drawing/2014/main" id="{0DDD8C32-6D14-B571-7D98-54499F78A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소수로 나타내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5805953" y="1300944"/>
            <a:ext cx="1178315" cy="313547"/>
            <a:chOff x="3027397" y="5589240"/>
            <a:chExt cx="1178315" cy="313547"/>
          </a:xfrm>
        </p:grpSpPr>
        <p:grpSp>
          <p:nvGrpSpPr>
            <p:cNvPr id="63" name="그룹 62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4415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3624693"/>
            <a:ext cx="6327849" cy="21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큰 소수 세 자리 수를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89215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1.386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그림에        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5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:a16="http://schemas.microsoft.com/office/drawing/2014/main" id="{0DDD8C32-6D14-B571-7D98-54499F78A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파란색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18DDD7A-604A-4FBF-1682-390A3A26466E}"/>
              </a:ext>
            </a:extLst>
          </p:cNvPr>
          <p:cNvGrpSpPr/>
          <p:nvPr/>
        </p:nvGrpSpPr>
        <p:grpSpPr>
          <a:xfrm>
            <a:off x="6286265" y="1305292"/>
            <a:ext cx="620721" cy="313547"/>
            <a:chOff x="2349675" y="4210757"/>
            <a:chExt cx="620721" cy="31354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428D33E-508F-3A54-164A-AC2479ACA479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57A7A6E-CA22-88BB-EF46-9BE86538C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9C23642-DE33-EC4A-06D1-83F1586B9389}"/>
              </a:ext>
            </a:extLst>
          </p:cNvPr>
          <p:cNvGrpSpPr/>
          <p:nvPr/>
        </p:nvGrpSpPr>
        <p:grpSpPr>
          <a:xfrm>
            <a:off x="5707277" y="1305292"/>
            <a:ext cx="620721" cy="313547"/>
            <a:chOff x="2349675" y="4210757"/>
            <a:chExt cx="620721" cy="313547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8B8ADF3-985F-26B5-F1A8-2F77399AC1E7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5B0B10-D5FB-5149-BA65-7040715A4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AA7670B0-3AAA-9D8E-ED18-BFFF746932BF}"/>
              </a:ext>
            </a:extLst>
          </p:cNvPr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id="{154AE1A4-3E82-17C4-EE1E-280522D31E5B}"/>
              </a:ext>
            </a:extLst>
          </p:cNvPr>
          <p:cNvSpPr txBox="1"/>
          <p:nvPr/>
        </p:nvSpPr>
        <p:spPr>
          <a:xfrm>
            <a:off x="1605801" y="3861048"/>
            <a:ext cx="69794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1.38</a:t>
            </a: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id="{7CBA184A-007C-0F34-9A6F-F50596E62B05}"/>
              </a:ext>
            </a:extLst>
          </p:cNvPr>
          <p:cNvSpPr txBox="1"/>
          <p:nvPr/>
        </p:nvSpPr>
        <p:spPr>
          <a:xfrm>
            <a:off x="4932040" y="3861048"/>
            <a:ext cx="69794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1.39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FE14C31-F88A-5579-4D95-78B43C7BB902}"/>
              </a:ext>
            </a:extLst>
          </p:cNvPr>
          <p:cNvCxnSpPr/>
          <p:nvPr/>
        </p:nvCxnSpPr>
        <p:spPr bwMode="auto">
          <a:xfrm>
            <a:off x="2268538" y="1939019"/>
            <a:ext cx="0" cy="401406"/>
          </a:xfrm>
          <a:prstGeom prst="straightConnector1">
            <a:avLst/>
          </a:prstGeom>
          <a:noFill/>
          <a:ln w="38100" cap="flat" cmpd="sng" algn="ctr">
            <a:solidFill>
              <a:srgbClr val="D5318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D1A43382-7E8C-9462-66AE-1097797C41AA}"/>
              </a:ext>
            </a:extLst>
          </p:cNvPr>
          <p:cNvSpPr/>
          <p:nvPr/>
        </p:nvSpPr>
        <p:spPr>
          <a:xfrm>
            <a:off x="5556396" y="12289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2914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직선 화살표 연결선 45"/>
          <p:cNvCxnSpPr/>
          <p:nvPr/>
        </p:nvCxnSpPr>
        <p:spPr bwMode="auto">
          <a:xfrm flipV="1">
            <a:off x="3954735" y="3764359"/>
            <a:ext cx="0" cy="612068"/>
          </a:xfrm>
          <a:prstGeom prst="straightConnector1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548214" y="4376427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1.386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19" y="353979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D1A43382-7E8C-9462-66AE-1097797C41AA}"/>
              </a:ext>
            </a:extLst>
          </p:cNvPr>
          <p:cNvSpPr/>
          <p:nvPr/>
        </p:nvSpPr>
        <p:spPr>
          <a:xfrm>
            <a:off x="3251676" y="32476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620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92499"/>
              </p:ext>
            </p:extLst>
          </p:nvPr>
        </p:nvGraphicFramePr>
        <p:xfrm>
          <a:off x="179388" y="368660"/>
          <a:ext cx="8774172" cy="710155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야영장까지 남은 거리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야영장까지 남은 거리를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km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단위로 나타내는 상황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0.001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(1/3)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0.001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(2/3)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8014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0.001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(3/3)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_201_3.html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작은 소수 세 자리 수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(1/3)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0.425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(2/3)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7009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작은 소수 세 자리 수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(3/3)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_202_3.html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큰 소수 세 자리 수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48068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1.386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05222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세 자리 수 적용하기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그림을 보고 소수 세 자리 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05843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8898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말이나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272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:a16="http://schemas.microsoft.com/office/drawing/2014/main" id="{0DDD8C32-6D14-B571-7D98-54499F78A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내레이션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149B631-EC85-91F9-939D-DA41DDCB0390}"/>
              </a:ext>
            </a:extLst>
          </p:cNvPr>
          <p:cNvGrpSpPr/>
          <p:nvPr/>
        </p:nvGrpSpPr>
        <p:grpSpPr>
          <a:xfrm>
            <a:off x="5754353" y="1305292"/>
            <a:ext cx="620721" cy="313547"/>
            <a:chOff x="2341022" y="4210757"/>
            <a:chExt cx="620721" cy="31354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335E1E5-0434-C348-7634-844AE91877B0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DF21C5-8299-58A7-D24B-C03151F06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022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1C4D714-691D-B6DF-4CA7-E66643AD60C2}"/>
              </a:ext>
            </a:extLst>
          </p:cNvPr>
          <p:cNvGrpSpPr/>
          <p:nvPr/>
        </p:nvGrpSpPr>
        <p:grpSpPr>
          <a:xfrm>
            <a:off x="6303066" y="1315253"/>
            <a:ext cx="620721" cy="313547"/>
            <a:chOff x="2349675" y="4210757"/>
            <a:chExt cx="620721" cy="31354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B4D3107-9121-4BAB-2CB4-81CC10D4A0A4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6A6E2C-B7FE-E45C-E689-FC8CF078E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5AC42916-84BE-D9AF-CAB1-0A7CED43FF45}"/>
              </a:ext>
            </a:extLst>
          </p:cNvPr>
          <p:cNvSpPr/>
          <p:nvPr/>
        </p:nvSpPr>
        <p:spPr>
          <a:xfrm>
            <a:off x="666053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73673-BEA7-600D-E24E-6024ED08C2A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큰 소수 세 자리 수를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25C91C95-59A7-6134-66BD-A893E66169C9}"/>
              </a:ext>
            </a:extLst>
          </p:cNvPr>
          <p:cNvSpPr txBox="1"/>
          <p:nvPr/>
        </p:nvSpPr>
        <p:spPr>
          <a:xfrm>
            <a:off x="396044" y="2513314"/>
            <a:ext cx="7488324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자리 숫자이고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D5318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소수 첫째 자리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숫자이고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>
                <a:solidFill>
                  <a:srgbClr val="D53181"/>
                </a:solidFill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      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자리 숫자이고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      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자리 숫자이고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       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2E880223-7AA8-10BE-04C9-3F9CB0D0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03" y="180349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F368D852-09C4-CC00-70D3-F9B4684619FE}"/>
              </a:ext>
            </a:extLst>
          </p:cNvPr>
          <p:cNvSpPr/>
          <p:nvPr/>
        </p:nvSpPr>
        <p:spPr bwMode="auto">
          <a:xfrm>
            <a:off x="1012553" y="3443487"/>
            <a:ext cx="1476164" cy="355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561CF23D-C8FA-6EFC-651F-322AB12EC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8717" y="3320733"/>
            <a:ext cx="360000" cy="3550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76A8ADC2-D0C6-A5A6-65C7-EB6EB533A7DA}"/>
              </a:ext>
            </a:extLst>
          </p:cNvPr>
          <p:cNvSpPr/>
          <p:nvPr/>
        </p:nvSpPr>
        <p:spPr bwMode="auto">
          <a:xfrm>
            <a:off x="1012553" y="3913836"/>
            <a:ext cx="1476164" cy="355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셋째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E1D3DC59-B8B8-B0AC-F291-E8B579E94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8717" y="3787797"/>
            <a:ext cx="360000" cy="3550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BA63CF4A-D949-324F-C340-E0A0C459511E}"/>
              </a:ext>
            </a:extLst>
          </p:cNvPr>
          <p:cNvSpPr/>
          <p:nvPr/>
        </p:nvSpPr>
        <p:spPr bwMode="auto">
          <a:xfrm>
            <a:off x="4116351" y="3443487"/>
            <a:ext cx="779685" cy="355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0.08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BD6B7C9F-3B8F-9755-E902-FF2E79AAA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056" y="3320733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D7095C-CE75-5E44-59AD-8E0BEBFB1676}"/>
              </a:ext>
            </a:extLst>
          </p:cNvPr>
          <p:cNvSpPr/>
          <p:nvPr/>
        </p:nvSpPr>
        <p:spPr bwMode="auto">
          <a:xfrm>
            <a:off x="4163952" y="3913836"/>
            <a:ext cx="912104" cy="355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0.006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160B971-FA09-440A-8C97-C6157573E0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3952" y="4091336"/>
            <a:ext cx="360000" cy="355000"/>
          </a:xfrm>
          <a:prstGeom prst="rect">
            <a:avLst/>
          </a:prstGeom>
        </p:spPr>
      </p:pic>
      <p:pic>
        <p:nvPicPr>
          <p:cNvPr id="60" name="Picture 9">
            <a:extLst>
              <a:ext uri="{FF2B5EF4-FFF2-40B4-BE49-F238E27FC236}">
                <a16:creationId xmlns:a16="http://schemas.microsoft.com/office/drawing/2014/main" id="{62CF3C90-7D76-B4A0-03FE-22FA6790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61654" y="462380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240868"/>
            <a:ext cx="12057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900" spc="-150" dirty="0" smtClean="0">
                <a:solidFill>
                  <a:srgbClr val="D5318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AC42916-84BE-D9AF-CAB1-0A7CED43FF45}"/>
              </a:ext>
            </a:extLst>
          </p:cNvPr>
          <p:cNvSpPr/>
          <p:nvPr/>
        </p:nvSpPr>
        <p:spPr>
          <a:xfrm>
            <a:off x="3765116" y="46806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7">
            <a:extLst>
              <a:ext uri="{FF2B5EF4-FFF2-40B4-BE49-F238E27FC236}">
                <a16:creationId xmlns:a16="http://schemas.microsoft.com/office/drawing/2014/main" id="{84BC2D4F-A9CA-5559-E745-E23AC998A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4360882"/>
            <a:ext cx="1240421" cy="122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891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8898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말이나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272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3149B631-EC85-91F9-939D-DA41DDCB0390}"/>
              </a:ext>
            </a:extLst>
          </p:cNvPr>
          <p:cNvGrpSpPr/>
          <p:nvPr/>
        </p:nvGrpSpPr>
        <p:grpSpPr>
          <a:xfrm>
            <a:off x="5754353" y="1305292"/>
            <a:ext cx="620721" cy="313547"/>
            <a:chOff x="2341022" y="4210757"/>
            <a:chExt cx="620721" cy="31354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335E1E5-0434-C348-7634-844AE91877B0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DF21C5-8299-58A7-D24B-C03151F06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022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1C4D714-691D-B6DF-4CA7-E66643AD60C2}"/>
              </a:ext>
            </a:extLst>
          </p:cNvPr>
          <p:cNvGrpSpPr/>
          <p:nvPr/>
        </p:nvGrpSpPr>
        <p:grpSpPr>
          <a:xfrm>
            <a:off x="6303066" y="1315253"/>
            <a:ext cx="620721" cy="313547"/>
            <a:chOff x="2349675" y="4210757"/>
            <a:chExt cx="620721" cy="31354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B4D3107-9121-4BAB-2CB4-81CC10D4A0A4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6A6E2C-B7FE-E45C-E689-FC8CF078E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9473673-BEA7-600D-E24E-6024ED08C2A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큰 소수 세 자리 수를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25C91C95-59A7-6134-66BD-A893E66169C9}"/>
              </a:ext>
            </a:extLst>
          </p:cNvPr>
          <p:cNvSpPr txBox="1"/>
          <p:nvPr/>
        </p:nvSpPr>
        <p:spPr>
          <a:xfrm>
            <a:off x="396044" y="2513314"/>
            <a:ext cx="7488324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자리 숫자이고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D5318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소수 첫째 자리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숫자이고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>
                <a:solidFill>
                  <a:srgbClr val="D53181"/>
                </a:solidFill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      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자리 숫자이고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      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자리 숫자이고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       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2E880223-7AA8-10BE-04C9-3F9CB0D0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03" y="180349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F368D852-09C4-CC00-70D3-F9B4684619FE}"/>
              </a:ext>
            </a:extLst>
          </p:cNvPr>
          <p:cNvSpPr/>
          <p:nvPr/>
        </p:nvSpPr>
        <p:spPr bwMode="auto">
          <a:xfrm>
            <a:off x="1012553" y="3443487"/>
            <a:ext cx="1476164" cy="355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561CF23D-C8FA-6EFC-651F-322AB12EC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8717" y="3320733"/>
            <a:ext cx="360000" cy="3550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76A8ADC2-D0C6-A5A6-65C7-EB6EB533A7DA}"/>
              </a:ext>
            </a:extLst>
          </p:cNvPr>
          <p:cNvSpPr/>
          <p:nvPr/>
        </p:nvSpPr>
        <p:spPr bwMode="auto">
          <a:xfrm>
            <a:off x="1012553" y="3913836"/>
            <a:ext cx="1476164" cy="355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셋째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E1D3DC59-B8B8-B0AC-F291-E8B579E94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8717" y="3787797"/>
            <a:ext cx="360000" cy="3550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BA63CF4A-D949-324F-C340-E0A0C459511E}"/>
              </a:ext>
            </a:extLst>
          </p:cNvPr>
          <p:cNvSpPr/>
          <p:nvPr/>
        </p:nvSpPr>
        <p:spPr bwMode="auto">
          <a:xfrm>
            <a:off x="4116351" y="3443487"/>
            <a:ext cx="779685" cy="355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0.08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BD6B7C9F-3B8F-9755-E902-FF2E79AAA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056" y="3320733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D7095C-CE75-5E44-59AD-8E0BEBFB1676}"/>
              </a:ext>
            </a:extLst>
          </p:cNvPr>
          <p:cNvSpPr/>
          <p:nvPr/>
        </p:nvSpPr>
        <p:spPr bwMode="auto">
          <a:xfrm>
            <a:off x="4163952" y="3913836"/>
            <a:ext cx="912104" cy="355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0.006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160B971-FA09-440A-8C97-C6157573E0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3952" y="4035482"/>
            <a:ext cx="360000" cy="355000"/>
          </a:xfrm>
          <a:prstGeom prst="rect">
            <a:avLst/>
          </a:prstGeom>
        </p:spPr>
      </p:pic>
      <p:pic>
        <p:nvPicPr>
          <p:cNvPr id="59" name="Picture 7">
            <a:extLst>
              <a:ext uri="{FF2B5EF4-FFF2-40B4-BE49-F238E27FC236}">
                <a16:creationId xmlns:a16="http://schemas.microsoft.com/office/drawing/2014/main" id="{84BC2D4F-A9CA-5559-E745-E23AC998A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4360882"/>
            <a:ext cx="1240421" cy="122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240868"/>
            <a:ext cx="12057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900" spc="-150" dirty="0" smtClean="0">
                <a:solidFill>
                  <a:srgbClr val="D5318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AC42916-84BE-D9AF-CAB1-0A7CED43FF45}"/>
              </a:ext>
            </a:extLst>
          </p:cNvPr>
          <p:cNvSpPr/>
          <p:nvPr/>
        </p:nvSpPr>
        <p:spPr>
          <a:xfrm>
            <a:off x="1467150" y="45603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0DDD8C32-6D14-B571-7D98-54499F78A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63688" y="4517965"/>
            <a:ext cx="2466628" cy="96326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1.386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1, 0.1,</a:t>
            </a: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0.01, 0.001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각각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개인 수일까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 flipV="1">
            <a:off x="4305072" y="4795370"/>
            <a:ext cx="90011" cy="204227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D80344-B195-8702-C7B5-9AA13777F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741" y="2043954"/>
            <a:ext cx="1971702" cy="93871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suh_p_0402_03_0003_203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1.386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1, 0.1, 0.01, 0.001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각각 몇 개인 수일까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448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1E3F8A-7AB9-E2E1-9988-4F165D9BDCB1}"/>
              </a:ext>
            </a:extLst>
          </p:cNvPr>
          <p:cNvSpPr/>
          <p:nvPr/>
        </p:nvSpPr>
        <p:spPr>
          <a:xfrm>
            <a:off x="65312" y="1614491"/>
            <a:ext cx="6918955" cy="4010753"/>
          </a:xfrm>
          <a:prstGeom prst="rect">
            <a:avLst/>
          </a:prstGeom>
          <a:solidFill>
            <a:srgbClr val="336600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BCB8B032-9CAB-E923-E824-A2B35BA476D2}"/>
              </a:ext>
            </a:extLst>
          </p:cNvPr>
          <p:cNvSpPr txBox="1"/>
          <p:nvPr/>
        </p:nvSpPr>
        <p:spPr>
          <a:xfrm>
            <a:off x="428475" y="186583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소수                은                    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2902F8-91AA-B66E-4742-6961E40D8A71}"/>
              </a:ext>
            </a:extLst>
          </p:cNvPr>
          <p:cNvSpPr/>
          <p:nvPr/>
        </p:nvSpPr>
        <p:spPr bwMode="auto">
          <a:xfrm>
            <a:off x="1039280" y="1834092"/>
            <a:ext cx="923650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1.386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1C39C1-5E7C-264D-C52A-DB349CC8C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880" y="1996391"/>
            <a:ext cx="723963" cy="31244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81ED70-FDD2-D38F-40B7-43B8D8F394D0}"/>
              </a:ext>
            </a:extLst>
          </p:cNvPr>
          <p:cNvSpPr/>
          <p:nvPr/>
        </p:nvSpPr>
        <p:spPr bwMode="auto">
          <a:xfrm>
            <a:off x="2366484" y="1834092"/>
            <a:ext cx="1721166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점 </a:t>
            </a:r>
            <a:r>
              <a:rPr lang="ko-KR" altLang="en-US" sz="19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삼팔육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743824F-E8DD-01C5-F47D-3D351DBF3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741" y="1655533"/>
            <a:ext cx="360000" cy="355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8EAE3FA-8FA0-CBF7-F6DD-71C96449C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399" y="1683567"/>
            <a:ext cx="360000" cy="355000"/>
          </a:xfrm>
          <a:prstGeom prst="rect">
            <a:avLst/>
          </a:prstGeom>
        </p:spPr>
      </p:pic>
      <p:graphicFrame>
        <p:nvGraphicFramePr>
          <p:cNvPr id="37" name="표 10">
            <a:extLst>
              <a:ext uri="{FF2B5EF4-FFF2-40B4-BE49-F238E27FC236}">
                <a16:creationId xmlns:a16="http://schemas.microsoft.com/office/drawing/2014/main" id="{23896B7F-8F13-754C-DDCF-A97DDF3B1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846751"/>
              </p:ext>
            </p:extLst>
          </p:nvPr>
        </p:nvGraphicFramePr>
        <p:xfrm>
          <a:off x="131644" y="2346495"/>
          <a:ext cx="67890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298497961"/>
                    </a:ext>
                  </a:extLst>
                </a:gridCol>
                <a:gridCol w="417083">
                  <a:extLst>
                    <a:ext uri="{9D8B030D-6E8A-4147-A177-3AD203B41FA5}">
                      <a16:colId xmlns:a16="http://schemas.microsoft.com/office/drawing/2014/main" val="289195725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3352710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65296749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71781349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일의 자리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소수 첫째 자리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DF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소수 둘째 자리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소수 셋째 자리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836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DF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9262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DF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9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DF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0266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DF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416180"/>
                  </a:ext>
                </a:extLst>
              </a:tr>
            </a:tbl>
          </a:graphicData>
        </a:graphic>
      </p:graphicFrame>
      <p:pic>
        <p:nvPicPr>
          <p:cNvPr id="39" name="Picture 31">
            <a:extLst>
              <a:ext uri="{FF2B5EF4-FFF2-40B4-BE49-F238E27FC236}">
                <a16:creationId xmlns:a16="http://schemas.microsoft.com/office/drawing/2014/main" id="{DAA6DDE2-1B1E-3DB7-19EA-00F893FB7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73293" y="4248890"/>
            <a:ext cx="186524" cy="18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표 10">
            <a:extLst>
              <a:ext uri="{FF2B5EF4-FFF2-40B4-BE49-F238E27FC236}">
                <a16:creationId xmlns:a16="http://schemas.microsoft.com/office/drawing/2014/main" id="{67157A44-EDE4-AE9E-3201-F93F5C0ED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230426"/>
              </p:ext>
            </p:extLst>
          </p:nvPr>
        </p:nvGraphicFramePr>
        <p:xfrm>
          <a:off x="123177" y="4503400"/>
          <a:ext cx="678908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298497961"/>
                    </a:ext>
                  </a:extLst>
                </a:gridCol>
                <a:gridCol w="417083">
                  <a:extLst>
                    <a:ext uri="{9D8B030D-6E8A-4147-A177-3AD203B41FA5}">
                      <a16:colId xmlns:a16="http://schemas.microsoft.com/office/drawing/2014/main" val="289195725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3352710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65296749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717813498"/>
                    </a:ext>
                  </a:extLst>
                </a:gridCol>
              </a:tblGrid>
              <a:tr h="32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DF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8361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9473673-BEA7-600D-E24E-6024ED08C2A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큰 소수 세 자리 수를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AC42916-84BE-D9AF-CAB1-0A7CED43FF45}"/>
              </a:ext>
            </a:extLst>
          </p:cNvPr>
          <p:cNvSpPr/>
          <p:nvPr/>
        </p:nvSpPr>
        <p:spPr>
          <a:xfrm>
            <a:off x="65311" y="154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C42916-84BE-D9AF-CAB1-0A7CED43FF45}"/>
              </a:ext>
            </a:extLst>
          </p:cNvPr>
          <p:cNvSpPr/>
          <p:nvPr/>
        </p:nvSpPr>
        <p:spPr>
          <a:xfrm>
            <a:off x="862015" y="1573726"/>
            <a:ext cx="52533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40395" y="5013176"/>
            <a:ext cx="6272139" cy="4320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1.386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>
                <a:solidFill>
                  <a:srgbClr val="D53181"/>
                </a:solidFill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 수입니다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9" y="1998843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676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EEC777-1EB3-61F5-A6D9-A022BEE24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40" y="2477464"/>
            <a:ext cx="2376264" cy="237176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써넣고 읽어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말풍선과 함께 내레이션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628800"/>
            <a:ext cx="6519789" cy="8233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부분이 나타내는 수는 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/>
          <p:cNvSpPr/>
          <p:nvPr/>
        </p:nvSpPr>
        <p:spPr>
          <a:xfrm>
            <a:off x="6598913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22204D9-C92D-BE96-E325-DA251C5B7920}"/>
              </a:ext>
            </a:extLst>
          </p:cNvPr>
          <p:cNvSpPr/>
          <p:nvPr/>
        </p:nvSpPr>
        <p:spPr>
          <a:xfrm>
            <a:off x="5539075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7D63792-8663-917F-B9E6-AC554DF0832C}"/>
              </a:ext>
            </a:extLst>
          </p:cNvPr>
          <p:cNvGrpSpPr/>
          <p:nvPr/>
        </p:nvGrpSpPr>
        <p:grpSpPr>
          <a:xfrm>
            <a:off x="5798883" y="1294778"/>
            <a:ext cx="620721" cy="313547"/>
            <a:chOff x="2349675" y="4210757"/>
            <a:chExt cx="620721" cy="313547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BB70ECC-27AC-6000-A93C-692E541592F8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BD69401-0E42-08D5-93EA-E9A4D2648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63D1713-C4BF-E0E4-4A4F-4FF77F0816C7}"/>
              </a:ext>
            </a:extLst>
          </p:cNvPr>
          <p:cNvGrpSpPr/>
          <p:nvPr/>
        </p:nvGrpSpPr>
        <p:grpSpPr>
          <a:xfrm>
            <a:off x="6356477" y="1294778"/>
            <a:ext cx="620721" cy="313547"/>
            <a:chOff x="2349675" y="4210757"/>
            <a:chExt cx="620721" cy="313547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0912908-1DE0-DFD0-BE3A-B6C69EA46D3A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0DD7145-F290-C06D-4E01-D0838A423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8D15EEA-B67C-737F-36BE-C4720DD93566}"/>
              </a:ext>
            </a:extLst>
          </p:cNvPr>
          <p:cNvSpPr txBox="1"/>
          <p:nvPr/>
        </p:nvSpPr>
        <p:spPr>
          <a:xfrm>
            <a:off x="503548" y="2072171"/>
            <a:ext cx="82374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0.643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C80A577-FFD6-24A6-AA9F-0BB84BAF2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290" y="2299964"/>
            <a:ext cx="360000" cy="355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25BC37E-B030-D8E2-1CA7-0A933518A777}"/>
              </a:ext>
            </a:extLst>
          </p:cNvPr>
          <p:cNvSpPr txBox="1"/>
          <p:nvPr/>
        </p:nvSpPr>
        <p:spPr>
          <a:xfrm>
            <a:off x="2882719" y="5034398"/>
            <a:ext cx="16340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 점 </a:t>
            </a:r>
            <a:r>
              <a:rPr lang="ko-KR" altLang="en-US" sz="19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육사삼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65C3705-A2ED-E076-4627-BE973EC4E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004" y="4973100"/>
            <a:ext cx="360000" cy="355000"/>
          </a:xfrm>
          <a:prstGeom prst="rect">
            <a:avLst/>
          </a:prstGeom>
        </p:spPr>
      </p:pic>
      <p:pic>
        <p:nvPicPr>
          <p:cNvPr id="46" name="Picture 3">
            <a:extLst>
              <a:ext uri="{FF2B5EF4-FFF2-40B4-BE49-F238E27FC236}">
                <a16:creationId xmlns:a16="http://schemas.microsoft.com/office/drawing/2014/main" id="{955CCC7F-AEE0-C1F9-74BC-F8296181E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165" y="3849865"/>
            <a:ext cx="1102609" cy="107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9">
            <a:extLst>
              <a:ext uri="{FF2B5EF4-FFF2-40B4-BE49-F238E27FC236}">
                <a16:creationId xmlns:a16="http://schemas.microsoft.com/office/drawing/2014/main" id="{DBAC4F45-3400-EF37-756B-F558B4D3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128" y="3559099"/>
            <a:ext cx="309387" cy="272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4" y="105110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997200" y="35227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121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01301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363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EEC777-1EB3-61F5-A6D9-A022BEE24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40" y="2477464"/>
            <a:ext cx="2376264" cy="237176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써넣고 읽어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628800"/>
            <a:ext cx="6519789" cy="8233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부분이 나타내는 수는 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27D63792-8663-917F-B9E6-AC554DF0832C}"/>
              </a:ext>
            </a:extLst>
          </p:cNvPr>
          <p:cNvGrpSpPr/>
          <p:nvPr/>
        </p:nvGrpSpPr>
        <p:grpSpPr>
          <a:xfrm>
            <a:off x="5798883" y="1294778"/>
            <a:ext cx="620721" cy="313547"/>
            <a:chOff x="2349675" y="4210757"/>
            <a:chExt cx="620721" cy="313547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BB70ECC-27AC-6000-A93C-692E541592F8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BD69401-0E42-08D5-93EA-E9A4D2648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63D1713-C4BF-E0E4-4A4F-4FF77F0816C7}"/>
              </a:ext>
            </a:extLst>
          </p:cNvPr>
          <p:cNvGrpSpPr/>
          <p:nvPr/>
        </p:nvGrpSpPr>
        <p:grpSpPr>
          <a:xfrm>
            <a:off x="6356477" y="1294778"/>
            <a:ext cx="620721" cy="313547"/>
            <a:chOff x="2349675" y="4210757"/>
            <a:chExt cx="620721" cy="313547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0912908-1DE0-DFD0-BE3A-B6C69EA46D3A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0DD7145-F290-C06D-4E01-D0838A423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8D15EEA-B67C-737F-36BE-C4720DD93566}"/>
              </a:ext>
            </a:extLst>
          </p:cNvPr>
          <p:cNvSpPr txBox="1"/>
          <p:nvPr/>
        </p:nvSpPr>
        <p:spPr>
          <a:xfrm>
            <a:off x="503548" y="2072171"/>
            <a:ext cx="82374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0.643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C80A577-FFD6-24A6-AA9F-0BB84BAF2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290" y="2299964"/>
            <a:ext cx="360000" cy="355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25BC37E-B030-D8E2-1CA7-0A933518A777}"/>
              </a:ext>
            </a:extLst>
          </p:cNvPr>
          <p:cNvSpPr txBox="1"/>
          <p:nvPr/>
        </p:nvSpPr>
        <p:spPr>
          <a:xfrm>
            <a:off x="2882719" y="5034398"/>
            <a:ext cx="16340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 점 </a:t>
            </a:r>
            <a:r>
              <a:rPr lang="ko-KR" altLang="en-US" sz="19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육사삼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65C3705-A2ED-E076-4627-BE973EC4E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004" y="4973100"/>
            <a:ext cx="360000" cy="355000"/>
          </a:xfrm>
          <a:prstGeom prst="rect">
            <a:avLst/>
          </a:prstGeom>
        </p:spPr>
      </p:pic>
      <p:pic>
        <p:nvPicPr>
          <p:cNvPr id="46" name="Picture 3">
            <a:extLst>
              <a:ext uri="{FF2B5EF4-FFF2-40B4-BE49-F238E27FC236}">
                <a16:creationId xmlns:a16="http://schemas.microsoft.com/office/drawing/2014/main" id="{955CCC7F-AEE0-C1F9-74BC-F8296181E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165" y="3849865"/>
            <a:ext cx="1102609" cy="107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4" y="105110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445896" y="36633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96036" y="2677561"/>
            <a:ext cx="2038535" cy="96326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수는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flipV="1">
            <a:off x="5825292" y="3656821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9447345-9492-CD94-5F7E-1E1C3B6CE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283" y="3663345"/>
            <a:ext cx="1971702" cy="7848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suh_p_0402_03_0003_204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수는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643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수야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id="{0DDD8C32-6D14-B571-7D98-54499F78A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01301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39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6672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수는 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/>
          <p:cNvSpPr/>
          <p:nvPr/>
        </p:nvSpPr>
        <p:spPr>
          <a:xfrm>
            <a:off x="6598913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D15EEA-B67C-737F-36BE-C4720DD93566}"/>
              </a:ext>
            </a:extLst>
          </p:cNvPr>
          <p:cNvSpPr txBox="1"/>
          <p:nvPr/>
        </p:nvSpPr>
        <p:spPr>
          <a:xfrm>
            <a:off x="5400092" y="1702144"/>
            <a:ext cx="83393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3.719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C80A577-FFD6-24A6-AA9F-0BB84BAF2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92" y="1972447"/>
            <a:ext cx="360000" cy="355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25BC37E-B030-D8E2-1CA7-0A933518A777}"/>
              </a:ext>
            </a:extLst>
          </p:cNvPr>
          <p:cNvSpPr txBox="1"/>
          <p:nvPr/>
        </p:nvSpPr>
        <p:spPr>
          <a:xfrm>
            <a:off x="2996336" y="2526380"/>
            <a:ext cx="187611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 점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칠일구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65C3705-A2ED-E076-4627-BE973EC4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40" y="2348880"/>
            <a:ext cx="360000" cy="35500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687CF38E-6FC9-C62C-D198-BD1CC67C7074}"/>
              </a:ext>
            </a:extLst>
          </p:cNvPr>
          <p:cNvGrpSpPr/>
          <p:nvPr/>
        </p:nvGrpSpPr>
        <p:grpSpPr>
          <a:xfrm>
            <a:off x="5754353" y="1305292"/>
            <a:ext cx="620721" cy="313547"/>
            <a:chOff x="2341022" y="4210757"/>
            <a:chExt cx="620721" cy="3135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4E8B2C5-1A66-B00B-EF9F-9CFFAACDFD32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82F405-D1C6-9D22-280C-7D55DE3CF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022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33C1433-5ABF-8BD1-42CB-83E2886652E3}"/>
              </a:ext>
            </a:extLst>
          </p:cNvPr>
          <p:cNvGrpSpPr/>
          <p:nvPr/>
        </p:nvGrpSpPr>
        <p:grpSpPr>
          <a:xfrm>
            <a:off x="6303066" y="1315253"/>
            <a:ext cx="620721" cy="313547"/>
            <a:chOff x="2349675" y="4210757"/>
            <a:chExt cx="620721" cy="313547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BDFC3B8-5430-77D3-ADBF-84F5E4CE2AB9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4ABFD30-1DBC-E574-B280-4B8E24C2E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써넣고 읽어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4" y="105110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85273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4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201" y="1760544"/>
            <a:ext cx="1091804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149096"/>
            <a:ext cx="729057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1940544"/>
            <a:ext cx="918848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id="{45D42DF6-587E-9559-B7B4-81FBDF19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005" y="5179691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동물이 나타내는 소수를 각각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버튼은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정답가리기로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타원 73"/>
          <p:cNvSpPr/>
          <p:nvPr/>
        </p:nvSpPr>
        <p:spPr>
          <a:xfrm>
            <a:off x="6598913" y="54008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819702"/>
            <a:ext cx="6371391" cy="429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8810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\app\resource\contents\lesson03\ops\lesson03\images\mm_42_3_02_07_01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957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08866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3995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1.01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4694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1.02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4149080"/>
            <a:ext cx="918848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8D15EEA-B67C-737F-36BE-C4720DD93566}"/>
              </a:ext>
            </a:extLst>
          </p:cNvPr>
          <p:cNvSpPr txBox="1"/>
          <p:nvPr/>
        </p:nvSpPr>
        <p:spPr>
          <a:xfrm>
            <a:off x="1511660" y="4423863"/>
            <a:ext cx="83393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0.996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C80A577-FFD6-24A6-AA9F-0BB84BAF2B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3739" y="4234004"/>
            <a:ext cx="360000" cy="355000"/>
          </a:xfrm>
          <a:prstGeom prst="rect">
            <a:avLst/>
          </a:prstGeom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05" y="4329080"/>
            <a:ext cx="729057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8D15EEA-B67C-737F-36BE-C4720DD93566}"/>
              </a:ext>
            </a:extLst>
          </p:cNvPr>
          <p:cNvSpPr txBox="1"/>
          <p:nvPr/>
        </p:nvSpPr>
        <p:spPr>
          <a:xfrm>
            <a:off x="3506962" y="4423863"/>
            <a:ext cx="83393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1.008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CC80A577-FFD6-24A6-AA9F-0BB84BAF2B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9041" y="4234004"/>
            <a:ext cx="360000" cy="355000"/>
          </a:xfrm>
          <a:prstGeom prst="rect">
            <a:avLst/>
          </a:prstGeom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411" y="3969080"/>
            <a:ext cx="1091804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8D15EEA-B67C-737F-36BE-C4720DD93566}"/>
              </a:ext>
            </a:extLst>
          </p:cNvPr>
          <p:cNvSpPr txBox="1"/>
          <p:nvPr/>
        </p:nvSpPr>
        <p:spPr>
          <a:xfrm>
            <a:off x="5542494" y="4423863"/>
            <a:ext cx="83393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1.014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CC80A577-FFD6-24A6-AA9F-0BB84BAF2B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7392" y="4234004"/>
            <a:ext cx="360000" cy="35500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16569" y="1700808"/>
            <a:ext cx="6578881" cy="2016224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12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50852" y="1988840"/>
            <a:ext cx="618138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          은 소수로               이라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소수 세 자리 수 알아보기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1" name="타원 60"/>
          <p:cNvSpPr/>
          <p:nvPr/>
        </p:nvSpPr>
        <p:spPr>
          <a:xfrm>
            <a:off x="1752722" y="1422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856153" y="2112279"/>
            <a:ext cx="853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0.001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38" y="1926713"/>
            <a:ext cx="360000" cy="355000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91685DE6-8789-1000-2D98-8038DC4D6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5" y="220482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69367C-1292-C591-D3F9-4975729464F0}"/>
              </a:ext>
            </a:extLst>
          </p:cNvPr>
          <p:cNvSpPr/>
          <p:nvPr/>
        </p:nvSpPr>
        <p:spPr bwMode="auto">
          <a:xfrm>
            <a:off x="4880115" y="2112279"/>
            <a:ext cx="156409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영 점 </a:t>
            </a:r>
            <a:r>
              <a:rPr lang="ko-KR" altLang="en-US" sz="1900" b="1" dirty="0" err="1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영영일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CF91446-6695-8109-ADFD-6462C38D0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573" y="1926713"/>
            <a:ext cx="360000" cy="355000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5AC4335-D8F3-739F-0FAB-DB2C18E6D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107335"/>
              </p:ext>
            </p:extLst>
          </p:nvPr>
        </p:nvGraphicFramePr>
        <p:xfrm>
          <a:off x="1248094" y="1952908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핵심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69976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F36AC5-19CF-0037-837B-4F01515C3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43"/>
          <a:stretch/>
        </p:blipFill>
        <p:spPr>
          <a:xfrm>
            <a:off x="45031" y="849054"/>
            <a:ext cx="6924993" cy="475525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6214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mm_42_3_02_02_01_ani.mp4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5031" y="849054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9118" y="2398034"/>
            <a:ext cx="510505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야영장까지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거리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소수를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3265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93897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bg.svg</a:t>
                      </a:r>
                      <a:r>
                        <a:rPr lang="en-US" altLang="ko-KR" sz="1000" dirty="0" smtClean="0"/>
                        <a:t> /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이미지 내 텍스트 새로 써주세요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3_001_2015</a:t>
                      </a:r>
                      <a:r>
                        <a:rPr lang="ko-KR" altLang="en-US" sz="1000" dirty="0" smtClean="0"/>
                        <a:t>개정</a:t>
                      </a:r>
                      <a:r>
                        <a:rPr lang="en-US" altLang="ko-KR" sz="1000" dirty="0" smtClean="0"/>
                        <a:t>\</a:t>
                      </a:r>
                      <a:r>
                        <a:rPr lang="ko-KR" altLang="en-US" sz="1000" dirty="0" smtClean="0"/>
                        <a:t>수학 </a:t>
                      </a:r>
                      <a:r>
                        <a:rPr lang="en-US" altLang="ko-KR" sz="1000" dirty="0" smtClean="0"/>
                        <a:t>4-2 </a:t>
                      </a:r>
                      <a:r>
                        <a:rPr lang="ko-KR" altLang="en-US" sz="1000" dirty="0" smtClean="0"/>
                        <a:t>지도서</a:t>
                      </a:r>
                      <a:r>
                        <a:rPr lang="en-US" altLang="ko-KR" sz="1000" dirty="0" smtClean="0"/>
                        <a:t>\app\resource\contents\lesson03\ops\lesson03\images\mm_42_3_02_08_02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44C931AF-C1FC-57CB-D2DD-B5846FEE8742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12">
            <a:extLst>
              <a:ext uri="{FF2B5EF4-FFF2-40B4-BE49-F238E27FC236}">
                <a16:creationId xmlns:a16="http://schemas.microsoft.com/office/drawing/2014/main" id="{47B97848-D24F-71FA-68B5-76B2E2738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7" y="16016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7" y="2798507"/>
            <a:ext cx="5814055" cy="34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66182" y="2978509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59351" y="2978509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951096" y="3167832"/>
            <a:ext cx="853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0.012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2381" y="2982266"/>
            <a:ext cx="360000" cy="355000"/>
          </a:xfrm>
          <a:prstGeom prst="rect">
            <a:avLst/>
          </a:prstGeom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62" y="3875517"/>
            <a:ext cx="5825750" cy="396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1266182" y="4079616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59351" y="408585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939315" y="4288006"/>
            <a:ext cx="853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1.537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3140" y="409447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소수를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3265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id="{47B97848-D24F-71FA-68B5-76B2E2738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7" y="16016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7" y="2798507"/>
            <a:ext cx="5814055" cy="34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66182" y="2978509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59351" y="2978509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951096" y="3167832"/>
            <a:ext cx="853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0.012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62" y="3875517"/>
            <a:ext cx="5825750" cy="396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1266182" y="4079616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59351" y="408585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939315" y="4288006"/>
            <a:ext cx="853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1.537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013399-E48B-13C6-3307-4CC7C86D2BE5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E22BA54-C1FF-AA5A-308B-330C0BE28971}"/>
              </a:ext>
            </a:extLst>
          </p:cNvPr>
          <p:cNvSpPr/>
          <p:nvPr/>
        </p:nvSpPr>
        <p:spPr>
          <a:xfrm>
            <a:off x="97485" y="3483006"/>
            <a:ext cx="6667165" cy="156688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38">
            <a:extLst>
              <a:ext uri="{FF2B5EF4-FFF2-40B4-BE49-F238E27FC236}">
                <a16:creationId xmlns:a16="http://schemas.microsoft.com/office/drawing/2014/main" id="{904C8A9B-EA03-BF35-9F5A-9AE4336671FC}"/>
              </a:ext>
            </a:extLst>
          </p:cNvPr>
          <p:cNvSpPr/>
          <p:nvPr/>
        </p:nvSpPr>
        <p:spPr>
          <a:xfrm>
            <a:off x="243218" y="3320988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0" name="직각 삼각형 49">
            <a:extLst>
              <a:ext uri="{FF2B5EF4-FFF2-40B4-BE49-F238E27FC236}">
                <a16:creationId xmlns:a16="http://schemas.microsoft.com/office/drawing/2014/main" id="{F0E2A299-8EB9-62F0-39E4-24C015C14D81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AA2465-40C3-B221-14BC-CA110D58D353}"/>
              </a:ext>
            </a:extLst>
          </p:cNvPr>
          <p:cNvSpPr txBox="1"/>
          <p:nvPr/>
        </p:nvSpPr>
        <p:spPr>
          <a:xfrm>
            <a:off x="293266" y="3689970"/>
            <a:ext cx="622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그림에서 눈금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나타내므로 눈금 한 칸의 크기는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9ABE4A-2D7B-201B-6723-74EA7B3470B1}"/>
              </a:ext>
            </a:extLst>
          </p:cNvPr>
          <p:cNvSpPr txBox="1"/>
          <p:nvPr/>
        </p:nvSpPr>
        <p:spPr>
          <a:xfrm>
            <a:off x="293266" y="4324896"/>
            <a:ext cx="622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더 간 곳은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0.012, 1.53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더 간 곳은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1.537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BDACDE7A-807C-B33C-85C4-3F1641819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6" y="383350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F318A4C7-B737-763D-E28A-3BB490204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6" y="44572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72227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bg.svg</a:t>
                      </a:r>
                      <a:r>
                        <a:rPr lang="en-US" altLang="ko-KR" sz="1000" dirty="0" smtClean="0"/>
                        <a:t> /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이미지 내 텍스트 새로 써주세요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3_001_2015</a:t>
                      </a:r>
                      <a:r>
                        <a:rPr lang="ko-KR" altLang="en-US" sz="1000" dirty="0" smtClean="0"/>
                        <a:t>개정</a:t>
                      </a:r>
                      <a:r>
                        <a:rPr lang="en-US" altLang="ko-KR" sz="1000" dirty="0" smtClean="0"/>
                        <a:t>\</a:t>
                      </a:r>
                      <a:r>
                        <a:rPr lang="ko-KR" altLang="en-US" sz="1000" dirty="0" smtClean="0"/>
                        <a:t>수학 </a:t>
                      </a:r>
                      <a:r>
                        <a:rPr lang="en-US" altLang="ko-KR" sz="1000" dirty="0" smtClean="0"/>
                        <a:t>4-2 </a:t>
                      </a:r>
                      <a:r>
                        <a:rPr lang="ko-KR" altLang="en-US" sz="1000" dirty="0" smtClean="0"/>
                        <a:t>지도서</a:t>
                      </a:r>
                      <a:r>
                        <a:rPr lang="en-US" altLang="ko-KR" sz="1000" dirty="0" smtClean="0"/>
                        <a:t>\app\resource\contents\lesson03\ops\lesson03\images\mm_42_3_02_08_02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496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8621F4-CC00-8843-7A99-E7DD29CE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4" y="2464121"/>
            <a:ext cx="2729198" cy="266373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부분의 크기를 소수로 나타내고 읽어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1BE0980-68B7-4A33-1C24-F42AE6F4C052}"/>
              </a:ext>
            </a:extLst>
          </p:cNvPr>
          <p:cNvSpPr txBox="1"/>
          <p:nvPr/>
        </p:nvSpPr>
        <p:spPr>
          <a:xfrm>
            <a:off x="4462424" y="3749921"/>
            <a:ext cx="179751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 점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오사칠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6AF5B6F-48C6-8195-D27C-1D3CA4437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256" y="3572421"/>
            <a:ext cx="360000" cy="355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5501669-4601-19B3-0DDD-70FE350219AA}"/>
              </a:ext>
            </a:extLst>
          </p:cNvPr>
          <p:cNvSpPr txBox="1"/>
          <p:nvPr/>
        </p:nvSpPr>
        <p:spPr>
          <a:xfrm>
            <a:off x="4460627" y="3088393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0.547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C253CCA-D0DF-7981-F400-2B7D70437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438" y="2951861"/>
            <a:ext cx="360738" cy="355000"/>
          </a:xfrm>
          <a:prstGeom prst="rect">
            <a:avLst/>
          </a:prstGeom>
        </p:spPr>
      </p:pic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2486BBD6-D39B-2425-FFAE-2DD64F5FBB6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845054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base_01.png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3_001_2015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\app\resource\contents\lesson03\ops\lesson03\images\mm_42_3_02_08_03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36" y="3729367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8621F4-CC00-8843-7A99-E7DD29CE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4" y="2464121"/>
            <a:ext cx="2729198" cy="266373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부분의 크기를 소수로 나타내고 읽어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1BE0980-68B7-4A33-1C24-F42AE6F4C052}"/>
              </a:ext>
            </a:extLst>
          </p:cNvPr>
          <p:cNvSpPr txBox="1"/>
          <p:nvPr/>
        </p:nvSpPr>
        <p:spPr>
          <a:xfrm>
            <a:off x="4462424" y="3749921"/>
            <a:ext cx="179751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 점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오사칠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6AF5B6F-48C6-8195-D27C-1D3CA4437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256" y="3572421"/>
            <a:ext cx="360000" cy="355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5501669-4601-19B3-0DDD-70FE350219AA}"/>
              </a:ext>
            </a:extLst>
          </p:cNvPr>
          <p:cNvSpPr txBox="1"/>
          <p:nvPr/>
        </p:nvSpPr>
        <p:spPr>
          <a:xfrm>
            <a:off x="4460627" y="3088393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0.547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C253CCA-D0DF-7981-F400-2B7D70437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438" y="2951861"/>
            <a:ext cx="360738" cy="355000"/>
          </a:xfrm>
          <a:prstGeom prst="rect">
            <a:avLst/>
          </a:prstGeom>
        </p:spPr>
      </p:pic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C915A2E-58E9-ADA9-C44F-087EA70F50B2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80529EC-9D68-0F55-3188-EC1DE649600C}"/>
              </a:ext>
            </a:extLst>
          </p:cNvPr>
          <p:cNvSpPr/>
          <p:nvPr/>
        </p:nvSpPr>
        <p:spPr>
          <a:xfrm>
            <a:off x="97485" y="4239089"/>
            <a:ext cx="6667165" cy="81080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38">
            <a:extLst>
              <a:ext uri="{FF2B5EF4-FFF2-40B4-BE49-F238E27FC236}">
                <a16:creationId xmlns:a16="http://schemas.microsoft.com/office/drawing/2014/main" id="{93A8B5ED-20ED-5040-1D8A-58A11CC14A22}"/>
              </a:ext>
            </a:extLst>
          </p:cNvPr>
          <p:cNvSpPr/>
          <p:nvPr/>
        </p:nvSpPr>
        <p:spPr>
          <a:xfrm>
            <a:off x="243218" y="407707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1" name="직각 삼각형 60">
            <a:extLst>
              <a:ext uri="{FF2B5EF4-FFF2-40B4-BE49-F238E27FC236}">
                <a16:creationId xmlns:a16="http://schemas.microsoft.com/office/drawing/2014/main" id="{617F409B-992C-93B5-DA76-9A7A27AA56A1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25A9A6-BF5A-9DD8-E814-9811ACDE91FD}"/>
              </a:ext>
            </a:extLst>
          </p:cNvPr>
          <p:cNvSpPr txBox="1"/>
          <p:nvPr/>
        </p:nvSpPr>
        <p:spPr>
          <a:xfrm>
            <a:off x="417478" y="4428401"/>
            <a:ext cx="622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0.001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0.547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0.547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영 점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오사칠이라고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읽습니다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36" y="3729367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178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41768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70FA3F-0688-F795-CA17-6CABCFFF2006}"/>
              </a:ext>
            </a:extLst>
          </p:cNvPr>
          <p:cNvSpPr/>
          <p:nvPr/>
        </p:nvSpPr>
        <p:spPr bwMode="auto">
          <a:xfrm>
            <a:off x="4372520" y="3293277"/>
            <a:ext cx="1240476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2.306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9F3234F5-570F-D4B5-FEB2-D288D4F45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722" y="3112493"/>
            <a:ext cx="360000" cy="355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B00D99-F1F2-C6AB-2515-1700D1934E07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E52A65FC-9D62-9B70-BA9A-29053466471F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id="{B7B895F6-9750-82F6-482D-699DBCBB1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696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52ED4524-52C7-5FEB-9DBB-5AC3FF20C922}"/>
              </a:ext>
            </a:extLst>
          </p:cNvPr>
          <p:cNvSpPr txBox="1"/>
          <p:nvPr/>
        </p:nvSpPr>
        <p:spPr>
          <a:xfrm>
            <a:off x="550920" y="3293278"/>
            <a:ext cx="6204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    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550920" y="3112493"/>
            <a:ext cx="5929292" cy="712551"/>
          </a:xfrm>
          <a:prstGeom prst="round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70FA3F-0688-F795-CA17-6CABCFFF2006}"/>
              </a:ext>
            </a:extLst>
          </p:cNvPr>
          <p:cNvSpPr/>
          <p:nvPr/>
        </p:nvSpPr>
        <p:spPr bwMode="auto">
          <a:xfrm>
            <a:off x="4372520" y="3293277"/>
            <a:ext cx="1240476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2.306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F3234F5-570F-D4B5-FEB2-D288D4F45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722" y="3112493"/>
            <a:ext cx="360000" cy="355000"/>
          </a:xfrm>
          <a:prstGeom prst="rect">
            <a:avLst/>
          </a:prstGeom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52ED4524-52C7-5FEB-9DBB-5AC3FF20C922}"/>
              </a:ext>
            </a:extLst>
          </p:cNvPr>
          <p:cNvSpPr txBox="1"/>
          <p:nvPr/>
        </p:nvSpPr>
        <p:spPr>
          <a:xfrm>
            <a:off x="550920" y="3293278"/>
            <a:ext cx="6204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    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50920" y="3112493"/>
            <a:ext cx="5929292" cy="712551"/>
          </a:xfrm>
          <a:prstGeom prst="round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85A366B-871D-F1F7-8503-28D3E412A489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115C55-08BB-1CF6-3E96-9B72C0C68CF0}"/>
              </a:ext>
            </a:extLst>
          </p:cNvPr>
          <p:cNvSpPr/>
          <p:nvPr/>
        </p:nvSpPr>
        <p:spPr>
          <a:xfrm>
            <a:off x="97485" y="4455114"/>
            <a:ext cx="6667165" cy="5765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38">
            <a:extLst>
              <a:ext uri="{FF2B5EF4-FFF2-40B4-BE49-F238E27FC236}">
                <a16:creationId xmlns:a16="http://schemas.microsoft.com/office/drawing/2014/main" id="{E2D95A59-EA6B-78CB-8074-21571C10082E}"/>
              </a:ext>
            </a:extLst>
          </p:cNvPr>
          <p:cNvSpPr/>
          <p:nvPr/>
        </p:nvSpPr>
        <p:spPr>
          <a:xfrm>
            <a:off x="243218" y="4293096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3" name="직각 삼각형 62">
            <a:extLst>
              <a:ext uri="{FF2B5EF4-FFF2-40B4-BE49-F238E27FC236}">
                <a16:creationId xmlns:a16="http://schemas.microsoft.com/office/drawing/2014/main" id="{E94FAE15-A641-9AD8-2E59-C80D927E47C6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79705E-9ABC-194F-B09B-98EF32F6F536}"/>
              </a:ext>
            </a:extLst>
          </p:cNvPr>
          <p:cNvSpPr txBox="1"/>
          <p:nvPr/>
        </p:nvSpPr>
        <p:spPr>
          <a:xfrm>
            <a:off x="337258" y="4602614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없으므로 소수 둘째 자리는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id="{B7B895F6-9750-82F6-482D-699DBCBB1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696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227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분수를 소수로 나타내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6E8F556-6EF2-117F-D82E-08990F488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94830"/>
              </p:ext>
            </p:extLst>
          </p:nvPr>
        </p:nvGraphicFramePr>
        <p:xfrm>
          <a:off x="1151676" y="2741066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43">
            <a:extLst>
              <a:ext uri="{FF2B5EF4-FFF2-40B4-BE49-F238E27FC236}">
                <a16:creationId xmlns:a16="http://schemas.microsoft.com/office/drawing/2014/main" id="{95C136A7-5568-7404-D90A-796405C829AB}"/>
              </a:ext>
            </a:extLst>
          </p:cNvPr>
          <p:cNvSpPr txBox="1"/>
          <p:nvPr/>
        </p:nvSpPr>
        <p:spPr>
          <a:xfrm>
            <a:off x="1553678" y="2836857"/>
            <a:ext cx="479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7160C3-E9F8-9D7A-671F-35BFC3A271FA}"/>
              </a:ext>
            </a:extLst>
          </p:cNvPr>
          <p:cNvSpPr txBox="1"/>
          <p:nvPr/>
        </p:nvSpPr>
        <p:spPr>
          <a:xfrm>
            <a:off x="1926128" y="2836857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0.008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08DED5E-B30B-0DD2-2D22-4EA029977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053" y="2636912"/>
            <a:ext cx="360738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A4E8C8A-8656-443E-A974-4C6659DFDB5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479EB5BD-AD83-E133-8D42-615B2926F97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6E8F556-6EF2-117F-D82E-08990F488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360731"/>
              </p:ext>
            </p:extLst>
          </p:nvPr>
        </p:nvGraphicFramePr>
        <p:xfrm>
          <a:off x="3959932" y="2744122"/>
          <a:ext cx="743553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TextBox 43">
            <a:extLst>
              <a:ext uri="{FF2B5EF4-FFF2-40B4-BE49-F238E27FC236}">
                <a16:creationId xmlns:a16="http://schemas.microsoft.com/office/drawing/2014/main" id="{95C136A7-5568-7404-D90A-796405C829AB}"/>
              </a:ext>
            </a:extLst>
          </p:cNvPr>
          <p:cNvSpPr txBox="1"/>
          <p:nvPr/>
        </p:nvSpPr>
        <p:spPr>
          <a:xfrm>
            <a:off x="4620308" y="2836857"/>
            <a:ext cx="479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7160C3-E9F8-9D7A-671F-35BFC3A271FA}"/>
              </a:ext>
            </a:extLst>
          </p:cNvPr>
          <p:cNvSpPr txBox="1"/>
          <p:nvPr/>
        </p:nvSpPr>
        <p:spPr>
          <a:xfrm>
            <a:off x="4992758" y="2836857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2.603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E08DED5E-B30B-0DD2-2D22-4EA029977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683" y="2636912"/>
            <a:ext cx="360738" cy="355000"/>
          </a:xfrm>
          <a:prstGeom prst="rect">
            <a:avLst/>
          </a:prstGeom>
        </p:spPr>
      </p:pic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36E8F556-6EF2-117F-D82E-08990F488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80390"/>
              </p:ext>
            </p:extLst>
          </p:nvPr>
        </p:nvGraphicFramePr>
        <p:xfrm>
          <a:off x="2578353" y="4051341"/>
          <a:ext cx="504000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3004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43">
            <a:extLst>
              <a:ext uri="{FF2B5EF4-FFF2-40B4-BE49-F238E27FC236}">
                <a16:creationId xmlns:a16="http://schemas.microsoft.com/office/drawing/2014/main" id="{95C136A7-5568-7404-D90A-796405C829AB}"/>
              </a:ext>
            </a:extLst>
          </p:cNvPr>
          <p:cNvSpPr txBox="1"/>
          <p:nvPr/>
        </p:nvSpPr>
        <p:spPr>
          <a:xfrm>
            <a:off x="3084890" y="4220286"/>
            <a:ext cx="479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7160C3-E9F8-9D7A-671F-35BFC3A271FA}"/>
              </a:ext>
            </a:extLst>
          </p:cNvPr>
          <p:cNvSpPr txBox="1"/>
          <p:nvPr/>
        </p:nvSpPr>
        <p:spPr>
          <a:xfrm>
            <a:off x="3457340" y="4220286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3.004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08DED5E-B30B-0DD2-2D22-4EA029977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265" y="4020341"/>
            <a:ext cx="360738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6E8F556-6EF2-117F-D82E-08990F488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319870"/>
              </p:ext>
            </p:extLst>
          </p:nvPr>
        </p:nvGraphicFramePr>
        <p:xfrm>
          <a:off x="1151676" y="2741066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43">
            <a:extLst>
              <a:ext uri="{FF2B5EF4-FFF2-40B4-BE49-F238E27FC236}">
                <a16:creationId xmlns:a16="http://schemas.microsoft.com/office/drawing/2014/main" id="{95C136A7-5568-7404-D90A-796405C829AB}"/>
              </a:ext>
            </a:extLst>
          </p:cNvPr>
          <p:cNvSpPr txBox="1"/>
          <p:nvPr/>
        </p:nvSpPr>
        <p:spPr>
          <a:xfrm>
            <a:off x="1553678" y="2836857"/>
            <a:ext cx="479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7160C3-E9F8-9D7A-671F-35BFC3A271FA}"/>
              </a:ext>
            </a:extLst>
          </p:cNvPr>
          <p:cNvSpPr txBox="1"/>
          <p:nvPr/>
        </p:nvSpPr>
        <p:spPr>
          <a:xfrm>
            <a:off x="1926128" y="2836857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0.008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08DED5E-B30B-0DD2-2D22-4EA02997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053" y="2636912"/>
            <a:ext cx="360738" cy="355000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36E8F556-6EF2-117F-D82E-08990F488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63042"/>
              </p:ext>
            </p:extLst>
          </p:nvPr>
        </p:nvGraphicFramePr>
        <p:xfrm>
          <a:off x="3959932" y="2744122"/>
          <a:ext cx="743553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TextBox 43">
            <a:extLst>
              <a:ext uri="{FF2B5EF4-FFF2-40B4-BE49-F238E27FC236}">
                <a16:creationId xmlns:a16="http://schemas.microsoft.com/office/drawing/2014/main" id="{95C136A7-5568-7404-D90A-796405C829AB}"/>
              </a:ext>
            </a:extLst>
          </p:cNvPr>
          <p:cNvSpPr txBox="1"/>
          <p:nvPr/>
        </p:nvSpPr>
        <p:spPr>
          <a:xfrm>
            <a:off x="4620308" y="2836857"/>
            <a:ext cx="479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7160C3-E9F8-9D7A-671F-35BFC3A271FA}"/>
              </a:ext>
            </a:extLst>
          </p:cNvPr>
          <p:cNvSpPr txBox="1"/>
          <p:nvPr/>
        </p:nvSpPr>
        <p:spPr>
          <a:xfrm>
            <a:off x="4992758" y="2836857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2.603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E08DED5E-B30B-0DD2-2D22-4EA02997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683" y="2636912"/>
            <a:ext cx="360738" cy="355000"/>
          </a:xfrm>
          <a:prstGeom prst="rect">
            <a:avLst/>
          </a:prstGeom>
        </p:spPr>
      </p:pic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36E8F556-6EF2-117F-D82E-08990F488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643818"/>
              </p:ext>
            </p:extLst>
          </p:nvPr>
        </p:nvGraphicFramePr>
        <p:xfrm>
          <a:off x="2578353" y="4051341"/>
          <a:ext cx="504000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3004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TextBox 43">
            <a:extLst>
              <a:ext uri="{FF2B5EF4-FFF2-40B4-BE49-F238E27FC236}">
                <a16:creationId xmlns:a16="http://schemas.microsoft.com/office/drawing/2014/main" id="{95C136A7-5568-7404-D90A-796405C829AB}"/>
              </a:ext>
            </a:extLst>
          </p:cNvPr>
          <p:cNvSpPr txBox="1"/>
          <p:nvPr/>
        </p:nvSpPr>
        <p:spPr>
          <a:xfrm>
            <a:off x="3084890" y="4220286"/>
            <a:ext cx="479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07160C3-E9F8-9D7A-671F-35BFC3A271FA}"/>
              </a:ext>
            </a:extLst>
          </p:cNvPr>
          <p:cNvSpPr txBox="1"/>
          <p:nvPr/>
        </p:nvSpPr>
        <p:spPr>
          <a:xfrm>
            <a:off x="3457340" y="4220286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3.004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E08DED5E-B30B-0DD2-2D22-4EA02997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265" y="4020341"/>
            <a:ext cx="360738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분수를 소수로 나타내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4146728-2177-CA02-F080-B37EBD0AA3D5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7CB6B5A-98C3-4CF1-AA2F-4A8AC1721E13}"/>
              </a:ext>
            </a:extLst>
          </p:cNvPr>
          <p:cNvSpPr/>
          <p:nvPr/>
        </p:nvSpPr>
        <p:spPr>
          <a:xfrm>
            <a:off x="173087" y="3879051"/>
            <a:ext cx="6667165" cy="117084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38">
            <a:extLst>
              <a:ext uri="{FF2B5EF4-FFF2-40B4-BE49-F238E27FC236}">
                <a16:creationId xmlns:a16="http://schemas.microsoft.com/office/drawing/2014/main" id="{88CED680-BE38-8811-0865-11BEA911361F}"/>
              </a:ext>
            </a:extLst>
          </p:cNvPr>
          <p:cNvSpPr/>
          <p:nvPr/>
        </p:nvSpPr>
        <p:spPr>
          <a:xfrm>
            <a:off x="340924" y="371703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6" name="직각 삼각형 75">
            <a:extLst>
              <a:ext uri="{FF2B5EF4-FFF2-40B4-BE49-F238E27FC236}">
                <a16:creationId xmlns:a16="http://schemas.microsoft.com/office/drawing/2014/main" id="{C97ABFB8-1DBE-6018-D83B-B554FCF1DEF5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DB9132-0D3C-E7B1-7CE8-6FEA12DB7E71}"/>
              </a:ext>
            </a:extLst>
          </p:cNvPr>
          <p:cNvSpPr txBox="1"/>
          <p:nvPr/>
        </p:nvSpPr>
        <p:spPr>
          <a:xfrm>
            <a:off x="647564" y="4041068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4188865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0DB9132-0D3C-E7B1-7CE8-6FEA12DB7E71}"/>
              </a:ext>
            </a:extLst>
          </p:cNvPr>
          <p:cNvSpPr txBox="1"/>
          <p:nvPr/>
        </p:nvSpPr>
        <p:spPr>
          <a:xfrm>
            <a:off x="647564" y="4379622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2603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2.603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4527419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0DB9132-0D3C-E7B1-7CE8-6FEA12DB7E71}"/>
              </a:ext>
            </a:extLst>
          </p:cNvPr>
          <p:cNvSpPr txBox="1"/>
          <p:nvPr/>
        </p:nvSpPr>
        <p:spPr>
          <a:xfrm>
            <a:off x="647564" y="4707105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3.004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4854902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263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4" name="타원 83"/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61477985-045F-23FB-BD6A-7AB19E886100}"/>
              </a:ext>
            </a:extLst>
          </p:cNvPr>
          <p:cNvSpPr txBox="1"/>
          <p:nvPr/>
        </p:nvSpPr>
        <p:spPr>
          <a:xfrm>
            <a:off x="550920" y="2182878"/>
            <a:ext cx="47342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56E0EA-9029-E8AD-18F3-7FB471574A15}"/>
              </a:ext>
            </a:extLst>
          </p:cNvPr>
          <p:cNvSpPr txBox="1"/>
          <p:nvPr/>
        </p:nvSpPr>
        <p:spPr>
          <a:xfrm>
            <a:off x="5570635" y="2168860"/>
            <a:ext cx="10341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1.523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31">
            <a:extLst>
              <a:ext uri="{FF2B5EF4-FFF2-40B4-BE49-F238E27FC236}">
                <a16:creationId xmlns:a16="http://schemas.microsoft.com/office/drawing/2014/main" id="{BBD70B97-1A6D-81D5-A1FE-85A70C5B2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76" y="2274938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A314B9B-BC13-A87A-4AF6-029B176DD53B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C4F4284B-BAE6-6CC0-4539-412A47E5E759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3448FE6A-FCF2-D7BD-9DD9-2AB757D7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020" y="2370525"/>
            <a:ext cx="360738" cy="355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id="{B7B895F6-9750-82F6-482D-699DBCBB1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696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id="{61477985-045F-23FB-BD6A-7AB19E886100}"/>
              </a:ext>
            </a:extLst>
          </p:cNvPr>
          <p:cNvSpPr txBox="1"/>
          <p:nvPr/>
        </p:nvSpPr>
        <p:spPr>
          <a:xfrm>
            <a:off x="550920" y="2778341"/>
            <a:ext cx="47342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56E0EA-9029-E8AD-18F3-7FB471574A15}"/>
              </a:ext>
            </a:extLst>
          </p:cNvPr>
          <p:cNvSpPr txBox="1"/>
          <p:nvPr/>
        </p:nvSpPr>
        <p:spPr>
          <a:xfrm>
            <a:off x="5570635" y="2764323"/>
            <a:ext cx="10341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4.059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31">
            <a:extLst>
              <a:ext uri="{FF2B5EF4-FFF2-40B4-BE49-F238E27FC236}">
                <a16:creationId xmlns:a16="http://schemas.microsoft.com/office/drawing/2014/main" id="{BBD70B97-1A6D-81D5-A1FE-85A70C5B2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76" y="28704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448FE6A-FCF2-D7BD-9DD9-2AB757D7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020" y="2965988"/>
            <a:ext cx="360738" cy="355000"/>
          </a:xfrm>
          <a:prstGeom prst="rect">
            <a:avLst/>
          </a:prstGeom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2327924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2909369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3">
            <a:extLst>
              <a:ext uri="{FF2B5EF4-FFF2-40B4-BE49-F238E27FC236}">
                <a16:creationId xmlns:a16="http://schemas.microsoft.com/office/drawing/2014/main" id="{61477985-045F-23FB-BD6A-7AB19E886100}"/>
              </a:ext>
            </a:extLst>
          </p:cNvPr>
          <p:cNvSpPr txBox="1"/>
          <p:nvPr/>
        </p:nvSpPr>
        <p:spPr>
          <a:xfrm>
            <a:off x="550920" y="2722938"/>
            <a:ext cx="47342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56E0EA-9029-E8AD-18F3-7FB471574A15}"/>
              </a:ext>
            </a:extLst>
          </p:cNvPr>
          <p:cNvSpPr txBox="1"/>
          <p:nvPr/>
        </p:nvSpPr>
        <p:spPr>
          <a:xfrm>
            <a:off x="5570635" y="2708920"/>
            <a:ext cx="10341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1.523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31">
            <a:extLst>
              <a:ext uri="{FF2B5EF4-FFF2-40B4-BE49-F238E27FC236}">
                <a16:creationId xmlns:a16="http://schemas.microsoft.com/office/drawing/2014/main" id="{BBD70B97-1A6D-81D5-A1FE-85A70C5B2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76" y="2814998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448FE6A-FCF2-D7BD-9DD9-2AB757D7A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020" y="2910585"/>
            <a:ext cx="360738" cy="355000"/>
          </a:xfrm>
          <a:prstGeom prst="rect">
            <a:avLst/>
          </a:prstGeom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id="{61477985-045F-23FB-BD6A-7AB19E886100}"/>
              </a:ext>
            </a:extLst>
          </p:cNvPr>
          <p:cNvSpPr txBox="1"/>
          <p:nvPr/>
        </p:nvSpPr>
        <p:spPr>
          <a:xfrm>
            <a:off x="550920" y="3674031"/>
            <a:ext cx="47342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56E0EA-9029-E8AD-18F3-7FB471574A15}"/>
              </a:ext>
            </a:extLst>
          </p:cNvPr>
          <p:cNvSpPr txBox="1"/>
          <p:nvPr/>
        </p:nvSpPr>
        <p:spPr>
          <a:xfrm>
            <a:off x="5570635" y="3660013"/>
            <a:ext cx="10341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4.059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31">
            <a:extLst>
              <a:ext uri="{FF2B5EF4-FFF2-40B4-BE49-F238E27FC236}">
                <a16:creationId xmlns:a16="http://schemas.microsoft.com/office/drawing/2014/main" id="{BBD70B97-1A6D-81D5-A1FE-85A70C5B2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76" y="376609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3448FE6A-FCF2-D7BD-9DD9-2AB757D7A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020" y="3861678"/>
            <a:ext cx="360738" cy="355000"/>
          </a:xfrm>
          <a:prstGeom prst="rect">
            <a:avLst/>
          </a:prstGeom>
        </p:spPr>
      </p:pic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2867984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3805059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823FF9D-7CCB-2DF3-CEA9-EB8D3B22252D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2">
            <a:extLst>
              <a:ext uri="{FF2B5EF4-FFF2-40B4-BE49-F238E27FC236}">
                <a16:creationId xmlns:a16="http://schemas.microsoft.com/office/drawing/2014/main" id="{B7B895F6-9750-82F6-482D-699DBCBB1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696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4632BC77-3F73-0FD1-FD7B-AA3D47377D62}"/>
              </a:ext>
            </a:extLst>
          </p:cNvPr>
          <p:cNvSpPr/>
          <p:nvPr/>
        </p:nvSpPr>
        <p:spPr>
          <a:xfrm>
            <a:off x="173087" y="3951057"/>
            <a:ext cx="6667165" cy="10988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38">
            <a:extLst>
              <a:ext uri="{FF2B5EF4-FFF2-40B4-BE49-F238E27FC236}">
                <a16:creationId xmlns:a16="http://schemas.microsoft.com/office/drawing/2014/main" id="{89003DBF-619E-781A-9C66-FDFB9F8B7584}"/>
              </a:ext>
            </a:extLst>
          </p:cNvPr>
          <p:cNvSpPr/>
          <p:nvPr/>
        </p:nvSpPr>
        <p:spPr>
          <a:xfrm>
            <a:off x="340924" y="378904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95" name="직각 삼각형 94">
            <a:extLst>
              <a:ext uri="{FF2B5EF4-FFF2-40B4-BE49-F238E27FC236}">
                <a16:creationId xmlns:a16="http://schemas.microsoft.com/office/drawing/2014/main" id="{22598801-09B6-28B5-E1F9-7E4172FFB7BC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8FFE96-3A5E-E524-8EBC-A7C5243DBAAF}"/>
              </a:ext>
            </a:extLst>
          </p:cNvPr>
          <p:cNvSpPr txBox="1"/>
          <p:nvPr/>
        </p:nvSpPr>
        <p:spPr>
          <a:xfrm>
            <a:off x="718667" y="4142560"/>
            <a:ext cx="594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1, 0.1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0.5, 0.01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0.02, 0.001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1.523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4286576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4804017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718FFE96-3A5E-E524-8EBC-A7C5243DBAAF}"/>
              </a:ext>
            </a:extLst>
          </p:cNvPr>
          <p:cNvSpPr txBox="1"/>
          <p:nvPr/>
        </p:nvSpPr>
        <p:spPr>
          <a:xfrm>
            <a:off x="718667" y="4674622"/>
            <a:ext cx="6611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4, 0.001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0.059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4.059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39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65702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SA42303.psd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지호네 가족이 야영장에 가고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야영장까지 남은 거리는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968044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220237" y="1296183"/>
            <a:ext cx="620721" cy="313547"/>
            <a:chOff x="2349675" y="4210757"/>
            <a:chExt cx="620721" cy="313547"/>
          </a:xfrm>
        </p:grpSpPr>
        <p:sp>
          <p:nvSpPr>
            <p:cNvPr id="65" name="직사각형 64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777831" y="1296183"/>
            <a:ext cx="620721" cy="313547"/>
            <a:chOff x="2349675" y="4210757"/>
            <a:chExt cx="620721" cy="313547"/>
          </a:xfrm>
        </p:grpSpPr>
        <p:sp>
          <p:nvSpPr>
            <p:cNvPr id="63" name="직사각형 62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8CCDC670-10AE-80CC-9318-E460D8E4A338}"/>
              </a:ext>
            </a:extLst>
          </p:cNvPr>
          <p:cNvSpPr/>
          <p:nvPr/>
        </p:nvSpPr>
        <p:spPr>
          <a:xfrm>
            <a:off x="6634311" y="5198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4E4119-B7F9-1638-3F24-A0046C3447AE}"/>
              </a:ext>
            </a:extLst>
          </p:cNvPr>
          <p:cNvSpPr/>
          <p:nvPr/>
        </p:nvSpPr>
        <p:spPr bwMode="auto">
          <a:xfrm>
            <a:off x="4231935" y="2636300"/>
            <a:ext cx="2204057" cy="3424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 km 425 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224" y="2452400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FF95E2F5-CC75-1E03-1DB4-F3DF80DC5CA8}"/>
              </a:ext>
            </a:extLst>
          </p:cNvPr>
          <p:cNvGrpSpPr/>
          <p:nvPr/>
        </p:nvGrpSpPr>
        <p:grpSpPr>
          <a:xfrm>
            <a:off x="6346296" y="1296183"/>
            <a:ext cx="620721" cy="313547"/>
            <a:chOff x="2349675" y="4210757"/>
            <a:chExt cx="620721" cy="31354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9B870AD-35EA-6AF7-83BF-927791546FE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CB0FBE-FEE4-9F3D-4B80-7F45ADBC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1" y="1615453"/>
            <a:ext cx="3634457" cy="397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3713091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90" y="5229054"/>
            <a:ext cx="360000" cy="36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9456" y="2958186"/>
            <a:ext cx="91563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야영장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91680" y="3257541"/>
            <a:ext cx="1531188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km 425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91" name="타원 90"/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2E56B595-73BE-81DA-AF17-50C008C6AF8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소수를 읽어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F4B5A9-6209-F578-79B8-1BFE9405A22A}"/>
              </a:ext>
            </a:extLst>
          </p:cNvPr>
          <p:cNvSpPr txBox="1"/>
          <p:nvPr/>
        </p:nvSpPr>
        <p:spPr>
          <a:xfrm>
            <a:off x="3621131" y="2871893"/>
            <a:ext cx="16438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 점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삼칠이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ABE2A42-51EE-03B9-BABF-E44199159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003" y="2694393"/>
            <a:ext cx="360000" cy="355000"/>
          </a:xfrm>
          <a:prstGeom prst="rect">
            <a:avLst/>
          </a:prstGeom>
        </p:spPr>
      </p:pic>
      <p:sp>
        <p:nvSpPr>
          <p:cNvPr id="41" name="TextBox 43">
            <a:extLst>
              <a:ext uri="{FF2B5EF4-FFF2-40B4-BE49-F238E27FC236}">
                <a16:creationId xmlns:a16="http://schemas.microsoft.com/office/drawing/2014/main" id="{6BE53EA7-FA19-547A-7FDE-0E7256C21A9B}"/>
              </a:ext>
            </a:extLst>
          </p:cNvPr>
          <p:cNvSpPr txBox="1"/>
          <p:nvPr/>
        </p:nvSpPr>
        <p:spPr>
          <a:xfrm>
            <a:off x="1884397" y="2859719"/>
            <a:ext cx="8767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0.372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464C14-A84F-2A93-C1EE-8232A71B295B}"/>
              </a:ext>
            </a:extLst>
          </p:cNvPr>
          <p:cNvSpPr txBox="1"/>
          <p:nvPr/>
        </p:nvSpPr>
        <p:spPr>
          <a:xfrm>
            <a:off x="3621131" y="3457495"/>
            <a:ext cx="16438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 점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일이육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86129B65-71EA-6D15-992C-7A1F57E08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003" y="3279995"/>
            <a:ext cx="360000" cy="355000"/>
          </a:xfrm>
          <a:prstGeom prst="rect">
            <a:avLst/>
          </a:prstGeom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CCAC5B6E-28A5-E50B-8270-A6AA6257B2B3}"/>
              </a:ext>
            </a:extLst>
          </p:cNvPr>
          <p:cNvSpPr txBox="1"/>
          <p:nvPr/>
        </p:nvSpPr>
        <p:spPr>
          <a:xfrm>
            <a:off x="1884397" y="3445321"/>
            <a:ext cx="8767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5.126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693FD6-9C0F-25DF-3CCC-2AE0D20E0E9A}"/>
              </a:ext>
            </a:extLst>
          </p:cNvPr>
          <p:cNvSpPr txBox="1"/>
          <p:nvPr/>
        </p:nvSpPr>
        <p:spPr>
          <a:xfrm>
            <a:off x="3621131" y="4042025"/>
            <a:ext cx="16438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 점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칠영이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2876495-FF44-4721-2E41-529F69A6C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003" y="3864525"/>
            <a:ext cx="360000" cy="355000"/>
          </a:xfrm>
          <a:prstGeom prst="rect">
            <a:avLst/>
          </a:prstGeom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id="{804A4601-2A54-367E-6BF7-C45F1C7E168F}"/>
              </a:ext>
            </a:extLst>
          </p:cNvPr>
          <p:cNvSpPr txBox="1"/>
          <p:nvPr/>
        </p:nvSpPr>
        <p:spPr>
          <a:xfrm>
            <a:off x="1884397" y="4029851"/>
            <a:ext cx="8767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8.702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AF6D4E-C982-2612-6094-290E9D13BD27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2">
            <a:extLst>
              <a:ext uri="{FF2B5EF4-FFF2-40B4-BE49-F238E27FC236}">
                <a16:creationId xmlns:a16="http://schemas.microsoft.com/office/drawing/2014/main" id="{60C01DB3-99E9-AE97-9E9D-18392427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id="{BDA0DF7E-7A66-A70F-EA09-1783A6EF6BD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866273" y="2872965"/>
            <a:ext cx="733392" cy="419137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866273" y="3440286"/>
            <a:ext cx="733392" cy="419137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866273" y="4024816"/>
            <a:ext cx="733392" cy="419137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583" y="2846860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583" y="3432462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583" y="4016992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583" y="2846860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583" y="3432462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583" y="4016992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04F4B5A9-6209-F578-79B8-1BFE9405A22A}"/>
              </a:ext>
            </a:extLst>
          </p:cNvPr>
          <p:cNvSpPr txBox="1"/>
          <p:nvPr/>
        </p:nvSpPr>
        <p:spPr>
          <a:xfrm>
            <a:off x="3621131" y="2871893"/>
            <a:ext cx="16438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 점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삼칠이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2ABE2A42-51EE-03B9-BABF-E44199159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003" y="2694393"/>
            <a:ext cx="360000" cy="355000"/>
          </a:xfrm>
          <a:prstGeom prst="rect">
            <a:avLst/>
          </a:prstGeom>
        </p:spPr>
      </p:pic>
      <p:sp>
        <p:nvSpPr>
          <p:cNvPr id="118" name="TextBox 43">
            <a:extLst>
              <a:ext uri="{FF2B5EF4-FFF2-40B4-BE49-F238E27FC236}">
                <a16:creationId xmlns:a16="http://schemas.microsoft.com/office/drawing/2014/main" id="{6BE53EA7-FA19-547A-7FDE-0E7256C21A9B}"/>
              </a:ext>
            </a:extLst>
          </p:cNvPr>
          <p:cNvSpPr txBox="1"/>
          <p:nvPr/>
        </p:nvSpPr>
        <p:spPr>
          <a:xfrm>
            <a:off x="1884397" y="2859719"/>
            <a:ext cx="8767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0.372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B464C14-A84F-2A93-C1EE-8232A71B295B}"/>
              </a:ext>
            </a:extLst>
          </p:cNvPr>
          <p:cNvSpPr txBox="1"/>
          <p:nvPr/>
        </p:nvSpPr>
        <p:spPr>
          <a:xfrm>
            <a:off x="3621131" y="3457495"/>
            <a:ext cx="16438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 점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일이육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86129B65-71EA-6D15-992C-7A1F57E08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003" y="3279995"/>
            <a:ext cx="360000" cy="355000"/>
          </a:xfrm>
          <a:prstGeom prst="rect">
            <a:avLst/>
          </a:prstGeom>
        </p:spPr>
      </p:pic>
      <p:sp>
        <p:nvSpPr>
          <p:cNvPr id="124" name="TextBox 43">
            <a:extLst>
              <a:ext uri="{FF2B5EF4-FFF2-40B4-BE49-F238E27FC236}">
                <a16:creationId xmlns:a16="http://schemas.microsoft.com/office/drawing/2014/main" id="{CCAC5B6E-28A5-E50B-8270-A6AA6257B2B3}"/>
              </a:ext>
            </a:extLst>
          </p:cNvPr>
          <p:cNvSpPr txBox="1"/>
          <p:nvPr/>
        </p:nvSpPr>
        <p:spPr>
          <a:xfrm>
            <a:off x="1884397" y="3445321"/>
            <a:ext cx="8767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5.126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D13FE37-5748-9A7D-8001-3760A3E49BA1}"/>
              </a:ext>
            </a:extLst>
          </p:cNvPr>
          <p:cNvGrpSpPr/>
          <p:nvPr/>
        </p:nvGrpSpPr>
        <p:grpSpPr>
          <a:xfrm>
            <a:off x="3000551" y="4576316"/>
            <a:ext cx="578259" cy="371475"/>
            <a:chOff x="1689485" y="2881313"/>
            <a:chExt cx="578259" cy="371475"/>
          </a:xfrm>
        </p:grpSpPr>
        <p:pic>
          <p:nvPicPr>
            <p:cNvPr id="126" name="Picture 5">
              <a:extLst>
                <a:ext uri="{FF2B5EF4-FFF2-40B4-BE49-F238E27FC236}">
                  <a16:creationId xmlns:a16="http://schemas.microsoft.com/office/drawing/2014/main" id="{D67F69FC-2957-E849-B9DB-7724962CB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8528513-486A-B277-35B0-54FEDFBAD247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읽기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AE693FD6-9C0F-25DF-3CCC-2AE0D20E0E9A}"/>
              </a:ext>
            </a:extLst>
          </p:cNvPr>
          <p:cNvSpPr txBox="1"/>
          <p:nvPr/>
        </p:nvSpPr>
        <p:spPr>
          <a:xfrm>
            <a:off x="3621131" y="4575244"/>
            <a:ext cx="16438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 점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칠영이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02876495-FF44-4721-2E41-529F69A6C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003" y="4397744"/>
            <a:ext cx="360000" cy="355000"/>
          </a:xfrm>
          <a:prstGeom prst="rect">
            <a:avLst/>
          </a:prstGeom>
        </p:spPr>
      </p:pic>
      <p:sp>
        <p:nvSpPr>
          <p:cNvPr id="130" name="TextBox 43">
            <a:extLst>
              <a:ext uri="{FF2B5EF4-FFF2-40B4-BE49-F238E27FC236}">
                <a16:creationId xmlns:a16="http://schemas.microsoft.com/office/drawing/2014/main" id="{804A4601-2A54-367E-6BF7-C45F1C7E168F}"/>
              </a:ext>
            </a:extLst>
          </p:cNvPr>
          <p:cNvSpPr txBox="1"/>
          <p:nvPr/>
        </p:nvSpPr>
        <p:spPr>
          <a:xfrm>
            <a:off x="1884397" y="4563070"/>
            <a:ext cx="8767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8.702</a:t>
            </a: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866273" y="2872965"/>
            <a:ext cx="733392" cy="419137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866273" y="3440286"/>
            <a:ext cx="733392" cy="419137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1866273" y="4558035"/>
            <a:ext cx="733392" cy="419137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9" name="TextBox 43">
            <a:extLst>
              <a:ext uri="{FF2B5EF4-FFF2-40B4-BE49-F238E27FC236}">
                <a16:creationId xmlns:a16="http://schemas.microsoft.com/office/drawing/2014/main" id="{2E56B595-73BE-81DA-AF17-50C008C6AF8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소수를 읽어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D13FE37-5748-9A7D-8001-3760A3E49BA1}"/>
              </a:ext>
            </a:extLst>
          </p:cNvPr>
          <p:cNvGrpSpPr/>
          <p:nvPr/>
        </p:nvGrpSpPr>
        <p:grpSpPr>
          <a:xfrm>
            <a:off x="3315684" y="4191595"/>
            <a:ext cx="578259" cy="371475"/>
            <a:chOff x="1689485" y="2881313"/>
            <a:chExt cx="578259" cy="371475"/>
          </a:xfrm>
        </p:grpSpPr>
        <p:pic>
          <p:nvPicPr>
            <p:cNvPr id="62" name="Picture 5">
              <a:extLst>
                <a:ext uri="{FF2B5EF4-FFF2-40B4-BE49-F238E27FC236}">
                  <a16:creationId xmlns:a16="http://schemas.microsoft.com/office/drawing/2014/main" id="{D67F69FC-2957-E849-B9DB-7724962CB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8528513-486A-B277-35B0-54FEDFBAD247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읽기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E693FD6-9C0F-25DF-3CCC-2AE0D20E0E9A}"/>
              </a:ext>
            </a:extLst>
          </p:cNvPr>
          <p:cNvSpPr txBox="1"/>
          <p:nvPr/>
        </p:nvSpPr>
        <p:spPr>
          <a:xfrm>
            <a:off x="3936264" y="4190523"/>
            <a:ext cx="16438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 점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칠영이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804A4601-2A54-367E-6BF7-C45F1C7E168F}"/>
              </a:ext>
            </a:extLst>
          </p:cNvPr>
          <p:cNvSpPr txBox="1"/>
          <p:nvPr/>
        </p:nvSpPr>
        <p:spPr>
          <a:xfrm>
            <a:off x="2199530" y="4178349"/>
            <a:ext cx="8767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8.702</a:t>
            </a:r>
          </a:p>
        </p:txBody>
      </p:sp>
      <p:pic>
        <p:nvPicPr>
          <p:cNvPr id="82" name="Picture 12">
            <a:extLst>
              <a:ext uri="{FF2B5EF4-FFF2-40B4-BE49-F238E27FC236}">
                <a16:creationId xmlns:a16="http://schemas.microsoft.com/office/drawing/2014/main" id="{60C01DB3-99E9-AE97-9E9D-18392427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15491AA2-B84B-7205-AAC3-C7FF9D315127}"/>
              </a:ext>
            </a:extLst>
          </p:cNvPr>
          <p:cNvGrpSpPr/>
          <p:nvPr/>
        </p:nvGrpSpPr>
        <p:grpSpPr>
          <a:xfrm>
            <a:off x="3315684" y="4191595"/>
            <a:ext cx="578259" cy="371475"/>
            <a:chOff x="1689485" y="2881313"/>
            <a:chExt cx="578259" cy="371475"/>
          </a:xfrm>
        </p:grpSpPr>
        <p:pic>
          <p:nvPicPr>
            <p:cNvPr id="70" name="Picture 5">
              <a:extLst>
                <a:ext uri="{FF2B5EF4-FFF2-40B4-BE49-F238E27FC236}">
                  <a16:creationId xmlns:a16="http://schemas.microsoft.com/office/drawing/2014/main" id="{7CE10921-6092-4626-88B2-BD110A065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CB3D5E3-F71F-6EA5-7D61-7ACF48881C5E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읽기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9F04897-D887-D7A5-050D-1270CB55258B}"/>
              </a:ext>
            </a:extLst>
          </p:cNvPr>
          <p:cNvSpPr txBox="1"/>
          <p:nvPr/>
        </p:nvSpPr>
        <p:spPr>
          <a:xfrm>
            <a:off x="3936264" y="4190523"/>
            <a:ext cx="143667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점 칠이</a:t>
            </a: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id="{93CD47C8-1E04-FB5C-4AA6-89D9D1D47773}"/>
              </a:ext>
            </a:extLst>
          </p:cNvPr>
          <p:cNvSpPr txBox="1"/>
          <p:nvPr/>
        </p:nvSpPr>
        <p:spPr>
          <a:xfrm>
            <a:off x="2199530" y="4178349"/>
            <a:ext cx="8767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4.72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7D9960-46FF-7623-ADBA-0430489CE06D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3605C6F-FE37-D877-F18F-9C3A368CCFA5}"/>
              </a:ext>
            </a:extLst>
          </p:cNvPr>
          <p:cNvSpPr/>
          <p:nvPr/>
        </p:nvSpPr>
        <p:spPr>
          <a:xfrm>
            <a:off x="97485" y="3987062"/>
            <a:ext cx="6667165" cy="10628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38">
            <a:extLst>
              <a:ext uri="{FF2B5EF4-FFF2-40B4-BE49-F238E27FC236}">
                <a16:creationId xmlns:a16="http://schemas.microsoft.com/office/drawing/2014/main" id="{3EFCB57B-01FE-7731-CC1D-D7A1E7A94019}"/>
              </a:ext>
            </a:extLst>
          </p:cNvPr>
          <p:cNvSpPr/>
          <p:nvPr/>
        </p:nvSpPr>
        <p:spPr>
          <a:xfrm>
            <a:off x="275155" y="382504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94" name="직각 삼각형 93">
            <a:extLst>
              <a:ext uri="{FF2B5EF4-FFF2-40B4-BE49-F238E27FC236}">
                <a16:creationId xmlns:a16="http://schemas.microsoft.com/office/drawing/2014/main" id="{1686E2E4-D52E-8880-4D44-C125EB379679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5" name="TextBox 43">
            <a:extLst>
              <a:ext uri="{FF2B5EF4-FFF2-40B4-BE49-F238E27FC236}">
                <a16:creationId xmlns:a16="http://schemas.microsoft.com/office/drawing/2014/main" id="{9A560491-42E1-9DBB-CE27-A9033E05797C}"/>
              </a:ext>
            </a:extLst>
          </p:cNvPr>
          <p:cNvSpPr txBox="1"/>
          <p:nvPr/>
        </p:nvSpPr>
        <p:spPr>
          <a:xfrm>
            <a:off x="710118" y="4190523"/>
            <a:ext cx="1436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 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.  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DFF92169-BC76-85FA-DFAC-6E219306CF81}"/>
              </a:ext>
            </a:extLst>
          </p:cNvPr>
          <p:cNvSpPr txBox="1"/>
          <p:nvPr/>
        </p:nvSpPr>
        <p:spPr>
          <a:xfrm>
            <a:off x="2759430" y="4198515"/>
            <a:ext cx="1436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5 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.    1   2   6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6380AED-5CAF-41BD-A5F5-2FD7E01DBFAA}"/>
              </a:ext>
            </a:extLst>
          </p:cNvPr>
          <p:cNvCxnSpPr>
            <a:cxnSpLocks/>
          </p:cNvCxnSpPr>
          <p:nvPr/>
        </p:nvCxnSpPr>
        <p:spPr bwMode="auto">
          <a:xfrm>
            <a:off x="782114" y="4538283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0C48D4D-D3B1-93BB-637B-FEC0B340EAA7}"/>
              </a:ext>
            </a:extLst>
          </p:cNvPr>
          <p:cNvCxnSpPr>
            <a:cxnSpLocks/>
          </p:cNvCxnSpPr>
          <p:nvPr/>
        </p:nvCxnSpPr>
        <p:spPr bwMode="auto">
          <a:xfrm>
            <a:off x="1007604" y="4538283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C3816AA-9510-D758-619A-D8E2F3EC004F}"/>
              </a:ext>
            </a:extLst>
          </p:cNvPr>
          <p:cNvCxnSpPr>
            <a:cxnSpLocks/>
          </p:cNvCxnSpPr>
          <p:nvPr/>
        </p:nvCxnSpPr>
        <p:spPr bwMode="auto">
          <a:xfrm>
            <a:off x="1250166" y="4538283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A350E3EA-9518-AA34-571C-1E2C8F67E69E}"/>
              </a:ext>
            </a:extLst>
          </p:cNvPr>
          <p:cNvCxnSpPr>
            <a:cxnSpLocks/>
          </p:cNvCxnSpPr>
          <p:nvPr/>
        </p:nvCxnSpPr>
        <p:spPr bwMode="auto">
          <a:xfrm>
            <a:off x="1499400" y="4538283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C1F2198B-7862-6DCF-A453-E8513628B7E1}"/>
              </a:ext>
            </a:extLst>
          </p:cNvPr>
          <p:cNvCxnSpPr>
            <a:cxnSpLocks/>
          </p:cNvCxnSpPr>
          <p:nvPr/>
        </p:nvCxnSpPr>
        <p:spPr bwMode="auto">
          <a:xfrm>
            <a:off x="2829171" y="4538283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6320243-9721-3AA7-CC56-995E8AC397B5}"/>
              </a:ext>
            </a:extLst>
          </p:cNvPr>
          <p:cNvCxnSpPr>
            <a:cxnSpLocks/>
          </p:cNvCxnSpPr>
          <p:nvPr/>
        </p:nvCxnSpPr>
        <p:spPr bwMode="auto">
          <a:xfrm>
            <a:off x="3054661" y="4538283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26D2F21-D388-E079-0D36-4A9C525E2677}"/>
              </a:ext>
            </a:extLst>
          </p:cNvPr>
          <p:cNvCxnSpPr>
            <a:cxnSpLocks/>
          </p:cNvCxnSpPr>
          <p:nvPr/>
        </p:nvCxnSpPr>
        <p:spPr bwMode="auto">
          <a:xfrm>
            <a:off x="3297223" y="4538283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19215BC-0D85-FC63-A609-8388FCB2E882}"/>
              </a:ext>
            </a:extLst>
          </p:cNvPr>
          <p:cNvCxnSpPr>
            <a:cxnSpLocks/>
          </p:cNvCxnSpPr>
          <p:nvPr/>
        </p:nvCxnSpPr>
        <p:spPr bwMode="auto">
          <a:xfrm>
            <a:off x="3546457" y="4538283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4057C623-1DB0-1BA1-66F7-A2E5E90D1F82}"/>
              </a:ext>
            </a:extLst>
          </p:cNvPr>
          <p:cNvCxnSpPr>
            <a:cxnSpLocks/>
          </p:cNvCxnSpPr>
          <p:nvPr/>
        </p:nvCxnSpPr>
        <p:spPr bwMode="auto">
          <a:xfrm>
            <a:off x="4832136" y="4538283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A54612AC-5AF0-FD18-4C97-52D23E85FBDB}"/>
              </a:ext>
            </a:extLst>
          </p:cNvPr>
          <p:cNvCxnSpPr>
            <a:cxnSpLocks/>
          </p:cNvCxnSpPr>
          <p:nvPr/>
        </p:nvCxnSpPr>
        <p:spPr bwMode="auto">
          <a:xfrm>
            <a:off x="5057626" y="4538283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E82041B-5751-D6FA-8293-9A9187B31FCD}"/>
              </a:ext>
            </a:extLst>
          </p:cNvPr>
          <p:cNvCxnSpPr>
            <a:cxnSpLocks/>
          </p:cNvCxnSpPr>
          <p:nvPr/>
        </p:nvCxnSpPr>
        <p:spPr bwMode="auto">
          <a:xfrm>
            <a:off x="5300188" y="4538283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0B2EE6B-FD1D-835E-BDA0-057AC91B90F2}"/>
              </a:ext>
            </a:extLst>
          </p:cNvPr>
          <p:cNvCxnSpPr>
            <a:cxnSpLocks/>
          </p:cNvCxnSpPr>
          <p:nvPr/>
        </p:nvCxnSpPr>
        <p:spPr bwMode="auto">
          <a:xfrm>
            <a:off x="5549422" y="4538283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43">
            <a:extLst>
              <a:ext uri="{FF2B5EF4-FFF2-40B4-BE49-F238E27FC236}">
                <a16:creationId xmlns:a16="http://schemas.microsoft.com/office/drawing/2014/main" id="{88D8473A-71B2-ED4E-388D-DBEDB224B3DE}"/>
              </a:ext>
            </a:extLst>
          </p:cNvPr>
          <p:cNvSpPr txBox="1"/>
          <p:nvPr/>
        </p:nvSpPr>
        <p:spPr>
          <a:xfrm>
            <a:off x="657385" y="4590633"/>
            <a:ext cx="1436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영 점 삼 칠 이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43">
            <a:extLst>
              <a:ext uri="{FF2B5EF4-FFF2-40B4-BE49-F238E27FC236}">
                <a16:creationId xmlns:a16="http://schemas.microsoft.com/office/drawing/2014/main" id="{38FFAA8B-5266-0C94-5A60-3A5A2D35F607}"/>
              </a:ext>
            </a:extLst>
          </p:cNvPr>
          <p:cNvSpPr txBox="1"/>
          <p:nvPr/>
        </p:nvSpPr>
        <p:spPr>
          <a:xfrm>
            <a:off x="2722712" y="4598277"/>
            <a:ext cx="1436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오 점 일 이 육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43">
            <a:extLst>
              <a:ext uri="{FF2B5EF4-FFF2-40B4-BE49-F238E27FC236}">
                <a16:creationId xmlns:a16="http://schemas.microsoft.com/office/drawing/2014/main" id="{AA019007-738A-4A5D-71D8-1A25516970E2}"/>
              </a:ext>
            </a:extLst>
          </p:cNvPr>
          <p:cNvSpPr txBox="1"/>
          <p:nvPr/>
        </p:nvSpPr>
        <p:spPr>
          <a:xfrm>
            <a:off x="4716016" y="4590633"/>
            <a:ext cx="1436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사 점 칠 영 이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43">
            <a:extLst>
              <a:ext uri="{FF2B5EF4-FFF2-40B4-BE49-F238E27FC236}">
                <a16:creationId xmlns:a16="http://schemas.microsoft.com/office/drawing/2014/main" id="{CB1D997C-BE20-82C2-AFA3-D986D4D671CB}"/>
              </a:ext>
            </a:extLst>
          </p:cNvPr>
          <p:cNvSpPr txBox="1"/>
          <p:nvPr/>
        </p:nvSpPr>
        <p:spPr>
          <a:xfrm>
            <a:off x="4738028" y="4203769"/>
            <a:ext cx="1436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4 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 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2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B604EBF-4C81-1B98-3F93-B3F27884F4DA}"/>
              </a:ext>
            </a:extLst>
          </p:cNvPr>
          <p:cNvCxnSpPr>
            <a:cxnSpLocks/>
          </p:cNvCxnSpPr>
          <p:nvPr/>
        </p:nvCxnSpPr>
        <p:spPr bwMode="auto">
          <a:xfrm>
            <a:off x="1733995" y="4538283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613E108D-6560-3CDA-2E82-4FA348038A4A}"/>
              </a:ext>
            </a:extLst>
          </p:cNvPr>
          <p:cNvCxnSpPr>
            <a:cxnSpLocks/>
          </p:cNvCxnSpPr>
          <p:nvPr/>
        </p:nvCxnSpPr>
        <p:spPr bwMode="auto">
          <a:xfrm>
            <a:off x="3813197" y="4538283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DB0627F-6A1F-6437-9436-E4CB3D0DA639}"/>
              </a:ext>
            </a:extLst>
          </p:cNvPr>
          <p:cNvCxnSpPr>
            <a:cxnSpLocks/>
          </p:cNvCxnSpPr>
          <p:nvPr/>
        </p:nvCxnSpPr>
        <p:spPr bwMode="auto">
          <a:xfrm>
            <a:off x="5796136" y="4538283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85" y="4330018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919" y="4330018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389" y="4330018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228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677145DD-A7AC-FD12-1B6D-4428FBB64935}"/>
              </a:ext>
            </a:extLst>
          </p:cNvPr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B5F26A-810F-3B93-10E8-5387B463A62A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나타내는 수를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4FA0A570-7592-3999-2E97-6BEE40462B28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id="{04B2569C-1590-36BF-A8E6-1364D60A32DB}"/>
              </a:ext>
            </a:extLst>
          </p:cNvPr>
          <p:cNvSpPr txBox="1"/>
          <p:nvPr/>
        </p:nvSpPr>
        <p:spPr>
          <a:xfrm>
            <a:off x="1867273" y="3186752"/>
            <a:ext cx="1349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0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.573</a:t>
            </a: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id="{341C66DE-F1C4-AE3B-108D-7616F42B5756}"/>
              </a:ext>
            </a:extLst>
          </p:cNvPr>
          <p:cNvSpPr txBox="1"/>
          <p:nvPr/>
        </p:nvSpPr>
        <p:spPr>
          <a:xfrm>
            <a:off x="1925920" y="3928990"/>
            <a:ext cx="1349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en-US" altLang="ko-KR" sz="20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89" name="Picture 20">
            <a:extLst>
              <a:ext uri="{FF2B5EF4-FFF2-40B4-BE49-F238E27FC236}">
                <a16:creationId xmlns:a16="http://schemas.microsoft.com/office/drawing/2014/main" id="{AB3872BE-67AB-3CFD-7F45-B28F3E788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57" y="316165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0">
            <a:extLst>
              <a:ext uri="{FF2B5EF4-FFF2-40B4-BE49-F238E27FC236}">
                <a16:creationId xmlns:a16="http://schemas.microsoft.com/office/drawing/2014/main" id="{3B81133F-CA2A-AC43-B6EE-5F9112739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57" y="3968069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52B1D37-FDE6-9BD6-EDAB-105D66ADC4E7}"/>
              </a:ext>
            </a:extLst>
          </p:cNvPr>
          <p:cNvSpPr txBox="1"/>
          <p:nvPr/>
        </p:nvSpPr>
        <p:spPr>
          <a:xfrm>
            <a:off x="3952480" y="3125879"/>
            <a:ext cx="9238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1BD97B0C-5A3C-0AAE-DE6F-DC6A1C3F52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8495" y="2948379"/>
            <a:ext cx="360000" cy="3550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24DB637-1A22-CC8A-A42C-A1238E1278EC}"/>
              </a:ext>
            </a:extLst>
          </p:cNvPr>
          <p:cNvSpPr txBox="1"/>
          <p:nvPr/>
        </p:nvSpPr>
        <p:spPr>
          <a:xfrm>
            <a:off x="3952480" y="3923970"/>
            <a:ext cx="9238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397DF400-5AC2-C7B8-B4CF-3C5C39875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8495" y="374647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43">
            <a:extLst>
              <a:ext uri="{FF2B5EF4-FFF2-40B4-BE49-F238E27FC236}">
                <a16:creationId xmlns:a16="http://schemas.microsoft.com/office/drawing/2014/main" id="{04B2569C-1590-36BF-A8E6-1364D60A32DB}"/>
              </a:ext>
            </a:extLst>
          </p:cNvPr>
          <p:cNvSpPr txBox="1"/>
          <p:nvPr/>
        </p:nvSpPr>
        <p:spPr>
          <a:xfrm>
            <a:off x="1867273" y="3186752"/>
            <a:ext cx="1349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0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.573</a:t>
            </a: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341C66DE-F1C4-AE3B-108D-7616F42B5756}"/>
              </a:ext>
            </a:extLst>
          </p:cNvPr>
          <p:cNvSpPr txBox="1"/>
          <p:nvPr/>
        </p:nvSpPr>
        <p:spPr>
          <a:xfrm>
            <a:off x="1925920" y="3928990"/>
            <a:ext cx="1349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en-US" altLang="ko-KR" sz="2000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68" name="Picture 20">
            <a:extLst>
              <a:ext uri="{FF2B5EF4-FFF2-40B4-BE49-F238E27FC236}">
                <a16:creationId xmlns:a16="http://schemas.microsoft.com/office/drawing/2014/main" id="{AB3872BE-67AB-3CFD-7F45-B28F3E788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57" y="316165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0">
            <a:extLst>
              <a:ext uri="{FF2B5EF4-FFF2-40B4-BE49-F238E27FC236}">
                <a16:creationId xmlns:a16="http://schemas.microsoft.com/office/drawing/2014/main" id="{3B81133F-CA2A-AC43-B6EE-5F9112739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57" y="3968069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52B1D37-FDE6-9BD6-EDAB-105D66ADC4E7}"/>
              </a:ext>
            </a:extLst>
          </p:cNvPr>
          <p:cNvSpPr txBox="1"/>
          <p:nvPr/>
        </p:nvSpPr>
        <p:spPr>
          <a:xfrm>
            <a:off x="3952480" y="3125879"/>
            <a:ext cx="9238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1BD97B0C-5A3C-0AAE-DE6F-DC6A1C3F5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495" y="2948379"/>
            <a:ext cx="360000" cy="355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24DB637-1A22-CC8A-A42C-A1238E1278EC}"/>
              </a:ext>
            </a:extLst>
          </p:cNvPr>
          <p:cNvSpPr txBox="1"/>
          <p:nvPr/>
        </p:nvSpPr>
        <p:spPr>
          <a:xfrm>
            <a:off x="3952480" y="3923970"/>
            <a:ext cx="9238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397DF400-5AC2-C7B8-B4CF-3C5C39875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495" y="3746470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나타내는 수를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089A1A0-2ED8-9A74-9EBC-E928B5A80B26}"/>
              </a:ext>
            </a:extLst>
          </p:cNvPr>
          <p:cNvSpPr/>
          <p:nvPr/>
        </p:nvSpPr>
        <p:spPr>
          <a:xfrm>
            <a:off x="97485" y="3686513"/>
            <a:ext cx="6667165" cy="13633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38">
            <a:extLst>
              <a:ext uri="{FF2B5EF4-FFF2-40B4-BE49-F238E27FC236}">
                <a16:creationId xmlns:a16="http://schemas.microsoft.com/office/drawing/2014/main" id="{0BAD0B35-367F-B915-A26D-7FDC34053400}"/>
              </a:ext>
            </a:extLst>
          </p:cNvPr>
          <p:cNvSpPr/>
          <p:nvPr/>
        </p:nvSpPr>
        <p:spPr>
          <a:xfrm>
            <a:off x="275155" y="349676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F34CA96-46D2-22DC-62B0-BBB1738CFD7A}"/>
              </a:ext>
            </a:extLst>
          </p:cNvPr>
          <p:cNvSpPr txBox="1"/>
          <p:nvPr/>
        </p:nvSpPr>
        <p:spPr>
          <a:xfrm>
            <a:off x="344156" y="3952705"/>
            <a:ext cx="6427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32.573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일의 자리이므로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나타내는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0.127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소수 둘째 자리이므로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나타내는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3" name="직각 삼각형 62">
            <a:extLst>
              <a:ext uri="{FF2B5EF4-FFF2-40B4-BE49-F238E27FC236}">
                <a16:creationId xmlns:a16="http://schemas.microsoft.com/office/drawing/2014/main" id="{84DF95EE-8497-6D0F-A87D-F3161E33E693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95DCE267-225B-2BDA-E8D1-005EF07E1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8" y="406156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297C38A5-D134-4536-683E-F1715A7BF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8" y="459920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C7D9960-46FF-7623-ADBA-0430489CE06D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783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112" name="타원 111"/>
          <p:cNvSpPr/>
          <p:nvPr/>
        </p:nvSpPr>
        <p:spPr>
          <a:xfrm>
            <a:off x="629052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CAD284-4715-D23B-8CC5-D7733D4F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23" y="2387144"/>
            <a:ext cx="6265330" cy="754522"/>
          </a:xfrm>
          <a:prstGeom prst="rect">
            <a:avLst/>
          </a:prstGeom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16CC2CEC-E7E9-6D86-5368-39895689DC0C}"/>
              </a:ext>
            </a:extLst>
          </p:cNvPr>
          <p:cNvSpPr txBox="1"/>
          <p:nvPr/>
        </p:nvSpPr>
        <p:spPr>
          <a:xfrm>
            <a:off x="923399" y="2376531"/>
            <a:ext cx="63764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2.15</a:t>
            </a: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FF2236B1-EF79-D73C-F4B8-1123D937E5E5}"/>
              </a:ext>
            </a:extLst>
          </p:cNvPr>
          <p:cNvSpPr txBox="1"/>
          <p:nvPr/>
        </p:nvSpPr>
        <p:spPr>
          <a:xfrm>
            <a:off x="2963917" y="2376531"/>
            <a:ext cx="63764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2.16</a:t>
            </a: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7764744A-EB4D-D893-A25B-1C72A2F42519}"/>
              </a:ext>
            </a:extLst>
          </p:cNvPr>
          <p:cNvSpPr txBox="1"/>
          <p:nvPr/>
        </p:nvSpPr>
        <p:spPr>
          <a:xfrm>
            <a:off x="5005241" y="2376531"/>
            <a:ext cx="63764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2.17</a:t>
            </a:r>
          </a:p>
        </p:txBody>
      </p:sp>
      <p:pic>
        <p:nvPicPr>
          <p:cNvPr id="63" name="Picture 20">
            <a:extLst>
              <a:ext uri="{FF2B5EF4-FFF2-40B4-BE49-F238E27FC236}">
                <a16:creationId xmlns:a16="http://schemas.microsoft.com/office/drawing/2014/main" id="{D6E082F1-BD72-FBC9-221E-33A9A5E92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46619" y="315277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0">
            <a:extLst>
              <a:ext uri="{FF2B5EF4-FFF2-40B4-BE49-F238E27FC236}">
                <a16:creationId xmlns:a16="http://schemas.microsoft.com/office/drawing/2014/main" id="{C474B16B-5923-BEFE-3ADF-56275C1F9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29005" y="315277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B89114E-F5AB-7FA5-A202-DE3BCA6AFF7E}"/>
              </a:ext>
            </a:extLst>
          </p:cNvPr>
          <p:cNvSpPr txBox="1"/>
          <p:nvPr/>
        </p:nvSpPr>
        <p:spPr>
          <a:xfrm>
            <a:off x="1995934" y="3559756"/>
            <a:ext cx="9238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2.156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558884FE-2DD8-A57A-F337-3DEB07C47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949" y="3382256"/>
            <a:ext cx="360000" cy="3550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436BDCEA-6FE8-DFC3-0346-97CE2FAEB0D0}"/>
              </a:ext>
            </a:extLst>
          </p:cNvPr>
          <p:cNvSpPr txBox="1"/>
          <p:nvPr/>
        </p:nvSpPr>
        <p:spPr>
          <a:xfrm>
            <a:off x="5026744" y="3559756"/>
            <a:ext cx="9238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2.171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00A70BBF-F515-A346-B277-D238EE9EE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759" y="3382256"/>
            <a:ext cx="360000" cy="355000"/>
          </a:xfrm>
          <a:prstGeom prst="rect">
            <a:avLst/>
          </a:prstGeom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id="{F5BD5F2D-5B31-BECE-6D11-41A76D83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C75C92A5-D581-CE62-8C24-5EF839F0098D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690666"/>
              </p:ext>
            </p:extLst>
          </p:nvPr>
        </p:nvGraphicFramePr>
        <p:xfrm>
          <a:off x="115384" y="6129300"/>
          <a:ext cx="6832880" cy="7620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기존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개발물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이미지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7"/>
                        </a:rPr>
                        <a:t>https://cdata2.tsherpa.co.kr/tsherpa/MultiMedia/Flash/2020/curri/index.html?flashxmlnum=ost1208&amp;classa=A8-C1-42-MM-MM-04-04-03-0-0-0-0&amp;classno=MM_42_04/suh_0402_03_0003/suh_0402_03_0003_401_1.html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문제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소수를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3265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2">
            <a:extLst>
              <a:ext uri="{FF2B5EF4-FFF2-40B4-BE49-F238E27FC236}">
                <a16:creationId xmlns:a16="http://schemas.microsoft.com/office/drawing/2014/main" id="{47B97848-D24F-71FA-68B5-76B2E2738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7" y="16016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CAD284-4715-D23B-8CC5-D7733D4F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23" y="2387144"/>
            <a:ext cx="6265330" cy="754522"/>
          </a:xfrm>
          <a:prstGeom prst="rect">
            <a:avLst/>
          </a:prstGeom>
        </p:spPr>
      </p:pic>
      <p:pic>
        <p:nvPicPr>
          <p:cNvPr id="63" name="Picture 20">
            <a:extLst>
              <a:ext uri="{FF2B5EF4-FFF2-40B4-BE49-F238E27FC236}">
                <a16:creationId xmlns:a16="http://schemas.microsoft.com/office/drawing/2014/main" id="{D6E082F1-BD72-FBC9-221E-33A9A5E92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46619" y="315277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B89114E-F5AB-7FA5-A202-DE3BCA6AFF7E}"/>
              </a:ext>
            </a:extLst>
          </p:cNvPr>
          <p:cNvSpPr txBox="1"/>
          <p:nvPr/>
        </p:nvSpPr>
        <p:spPr>
          <a:xfrm>
            <a:off x="1995934" y="3559756"/>
            <a:ext cx="9238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2.156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558884FE-2DD8-A57A-F337-3DEB07C47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949" y="3382256"/>
            <a:ext cx="360000" cy="3550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436BDCEA-6FE8-DFC3-0346-97CE2FAEB0D0}"/>
              </a:ext>
            </a:extLst>
          </p:cNvPr>
          <p:cNvSpPr txBox="1"/>
          <p:nvPr/>
        </p:nvSpPr>
        <p:spPr>
          <a:xfrm>
            <a:off x="5026744" y="3559756"/>
            <a:ext cx="9238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2.171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00A70BBF-F515-A346-B277-D238EE9EE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759" y="3382256"/>
            <a:ext cx="360000" cy="355000"/>
          </a:xfrm>
          <a:prstGeom prst="rect">
            <a:avLst/>
          </a:prstGeom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id="{DC0B6779-77C0-EC69-FC55-EDE0FB78D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91994B9A-AE92-A677-5ED4-721899D6479F}"/>
              </a:ext>
            </a:extLst>
          </p:cNvPr>
          <p:cNvSpPr/>
          <p:nvPr/>
        </p:nvSpPr>
        <p:spPr>
          <a:xfrm>
            <a:off x="97485" y="3686513"/>
            <a:ext cx="6667165" cy="13633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38">
            <a:extLst>
              <a:ext uri="{FF2B5EF4-FFF2-40B4-BE49-F238E27FC236}">
                <a16:creationId xmlns:a16="http://schemas.microsoft.com/office/drawing/2014/main" id="{5F2D8400-3C4B-7A71-EC9F-717847FA868E}"/>
              </a:ext>
            </a:extLst>
          </p:cNvPr>
          <p:cNvSpPr/>
          <p:nvPr/>
        </p:nvSpPr>
        <p:spPr>
          <a:xfrm>
            <a:off x="275155" y="349676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3EFC18-62A6-3C54-2F75-DAD91D7B46F5}"/>
              </a:ext>
            </a:extLst>
          </p:cNvPr>
          <p:cNvSpPr txBox="1"/>
          <p:nvPr/>
        </p:nvSpPr>
        <p:spPr>
          <a:xfrm>
            <a:off x="344156" y="3952705"/>
            <a:ext cx="6427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큰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2.156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큰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2.171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2" name="직각 삼각형 61">
            <a:extLst>
              <a:ext uri="{FF2B5EF4-FFF2-40B4-BE49-F238E27FC236}">
                <a16:creationId xmlns:a16="http://schemas.microsoft.com/office/drawing/2014/main" id="{D54ABF15-53E9-C7CB-8C2E-EC4A04C96711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9AC62323-20FA-6E00-6E05-EE4FA8046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8" y="406156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169118FD-8F9D-77CA-A7C8-2D08EEFDA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8" y="460641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0">
            <a:extLst>
              <a:ext uri="{FF2B5EF4-FFF2-40B4-BE49-F238E27FC236}">
                <a16:creationId xmlns:a16="http://schemas.microsoft.com/office/drawing/2014/main" id="{C474B16B-5923-BEFE-3ADF-56275C1F9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29005" y="315277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id="{16CC2CEC-E7E9-6D86-5368-39895689DC0C}"/>
              </a:ext>
            </a:extLst>
          </p:cNvPr>
          <p:cNvSpPr txBox="1"/>
          <p:nvPr/>
        </p:nvSpPr>
        <p:spPr>
          <a:xfrm>
            <a:off x="923399" y="2376531"/>
            <a:ext cx="63764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2.15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FF2236B1-EF79-D73C-F4B8-1123D937E5E5}"/>
              </a:ext>
            </a:extLst>
          </p:cNvPr>
          <p:cNvSpPr txBox="1"/>
          <p:nvPr/>
        </p:nvSpPr>
        <p:spPr>
          <a:xfrm>
            <a:off x="2963917" y="2376531"/>
            <a:ext cx="63764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2.16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7764744A-EB4D-D893-A25B-1C72A2F42519}"/>
              </a:ext>
            </a:extLst>
          </p:cNvPr>
          <p:cNvSpPr txBox="1"/>
          <p:nvPr/>
        </p:nvSpPr>
        <p:spPr>
          <a:xfrm>
            <a:off x="5005241" y="2376531"/>
            <a:ext cx="63764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2.17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C7D9960-46FF-7623-ADBA-0430489CE06D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소수를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3265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>
            <a:extLst>
              <a:ext uri="{FF2B5EF4-FFF2-40B4-BE49-F238E27FC236}">
                <a16:creationId xmlns:a16="http://schemas.microsoft.com/office/drawing/2014/main" id="{47B97848-D24F-71FA-68B5-76B2E2738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7" y="16016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585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945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3" name="타원 82"/>
          <p:cNvSpPr/>
          <p:nvPr/>
        </p:nvSpPr>
        <p:spPr>
          <a:xfrm>
            <a:off x="635524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D117298-383F-7560-80DF-3F9C0255CBAD}"/>
              </a:ext>
            </a:extLst>
          </p:cNvPr>
          <p:cNvSpPr/>
          <p:nvPr/>
        </p:nvSpPr>
        <p:spPr bwMode="auto">
          <a:xfrm>
            <a:off x="5659279" y="2696278"/>
            <a:ext cx="947938" cy="355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1.259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218F06-EF50-A29E-8F69-EFDA5398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56" y="2518778"/>
            <a:ext cx="360000" cy="355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5DFA9BD-C6DF-55A1-1D7D-278AA8DF90BF}"/>
              </a:ext>
            </a:extLst>
          </p:cNvPr>
          <p:cNvSpPr txBox="1"/>
          <p:nvPr/>
        </p:nvSpPr>
        <p:spPr>
          <a:xfrm>
            <a:off x="1173125" y="2420379"/>
            <a:ext cx="16152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작은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31ABF3-C751-EBED-0F12-C98518564216}"/>
              </a:ext>
            </a:extLst>
          </p:cNvPr>
          <p:cNvSpPr txBox="1"/>
          <p:nvPr/>
        </p:nvSpPr>
        <p:spPr>
          <a:xfrm>
            <a:off x="1173125" y="3248980"/>
            <a:ext cx="16152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작은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62ED39-5076-4FF0-FB00-240F9C7A4806}"/>
              </a:ext>
            </a:extLst>
          </p:cNvPr>
          <p:cNvSpPr txBox="1"/>
          <p:nvPr/>
        </p:nvSpPr>
        <p:spPr>
          <a:xfrm>
            <a:off x="1173125" y="4103986"/>
            <a:ext cx="16152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작은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1EE449-8F19-A76D-03F9-2447C42059DE}"/>
              </a:ext>
            </a:extLst>
          </p:cNvPr>
          <p:cNvSpPr txBox="1"/>
          <p:nvPr/>
        </p:nvSpPr>
        <p:spPr>
          <a:xfrm>
            <a:off x="4175956" y="2420379"/>
            <a:ext cx="16152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D8711AD-F55C-B637-CB3E-1FB9402A6743}"/>
              </a:ext>
            </a:extLst>
          </p:cNvPr>
          <p:cNvSpPr txBox="1"/>
          <p:nvPr/>
        </p:nvSpPr>
        <p:spPr>
          <a:xfrm>
            <a:off x="4175956" y="3248980"/>
            <a:ext cx="16152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D621AE-B00A-8933-E71C-8EA25E3C14CE}"/>
              </a:ext>
            </a:extLst>
          </p:cNvPr>
          <p:cNvSpPr txBox="1"/>
          <p:nvPr/>
        </p:nvSpPr>
        <p:spPr>
          <a:xfrm>
            <a:off x="4175956" y="4103986"/>
            <a:ext cx="16152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971EE36-4DD4-1BFC-E401-6D0ED01BF9B2}"/>
              </a:ext>
            </a:extLst>
          </p:cNvPr>
          <p:cNvSpPr/>
          <p:nvPr/>
        </p:nvSpPr>
        <p:spPr bwMode="auto">
          <a:xfrm>
            <a:off x="5659279" y="3507831"/>
            <a:ext cx="947938" cy="355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1.268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94A23CFB-DA8E-DE25-A909-30B9D71C8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56" y="3330331"/>
            <a:ext cx="360000" cy="355000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20C3F300-B5FD-93AD-7C38-377B72EF512D}"/>
              </a:ext>
            </a:extLst>
          </p:cNvPr>
          <p:cNvSpPr/>
          <p:nvPr/>
        </p:nvSpPr>
        <p:spPr bwMode="auto">
          <a:xfrm>
            <a:off x="5659279" y="4311207"/>
            <a:ext cx="947938" cy="355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1.358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4E13A251-ADB6-1CEC-DF39-4B5D237AF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56" y="4133707"/>
            <a:ext cx="360000" cy="355000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98E298E1-CAF3-AF47-06FD-0B3E4B048608}"/>
              </a:ext>
            </a:extLst>
          </p:cNvPr>
          <p:cNvSpPr/>
          <p:nvPr/>
        </p:nvSpPr>
        <p:spPr bwMode="auto">
          <a:xfrm>
            <a:off x="330687" y="2696278"/>
            <a:ext cx="947938" cy="355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1.257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5D3D9C0E-889E-FA87-965B-BD23D700D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88" y="2420379"/>
            <a:ext cx="360000" cy="355000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4F5EFC36-FACA-1BAA-6ACB-2FCD118CD6E8}"/>
              </a:ext>
            </a:extLst>
          </p:cNvPr>
          <p:cNvSpPr/>
          <p:nvPr/>
        </p:nvSpPr>
        <p:spPr bwMode="auto">
          <a:xfrm>
            <a:off x="330687" y="3507831"/>
            <a:ext cx="947938" cy="355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1.248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E7EF3EBC-03BE-9E0C-9CA3-FBC341BA0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7" y="3263840"/>
            <a:ext cx="360000" cy="355000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68FB5C-8AA4-E75D-C319-DD70FA7A43E3}"/>
              </a:ext>
            </a:extLst>
          </p:cNvPr>
          <p:cNvSpPr/>
          <p:nvPr/>
        </p:nvSpPr>
        <p:spPr bwMode="auto">
          <a:xfrm>
            <a:off x="330687" y="4311207"/>
            <a:ext cx="947938" cy="355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1.158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F37C4296-586E-5FD1-EB7D-059B1AD00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76" y="4514161"/>
            <a:ext cx="360000" cy="355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5763C97-A0A0-CCE2-0ABA-43C2FBC4C070}"/>
              </a:ext>
            </a:extLst>
          </p:cNvPr>
          <p:cNvCxnSpPr/>
          <p:nvPr/>
        </p:nvCxnSpPr>
        <p:spPr bwMode="auto">
          <a:xfrm flipH="1">
            <a:off x="1295636" y="2873778"/>
            <a:ext cx="1392997" cy="0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2ADE737-AA85-60C5-A2AF-C716D37BF952}"/>
              </a:ext>
            </a:extLst>
          </p:cNvPr>
          <p:cNvCxnSpPr/>
          <p:nvPr/>
        </p:nvCxnSpPr>
        <p:spPr bwMode="auto">
          <a:xfrm flipH="1">
            <a:off x="1336428" y="3704149"/>
            <a:ext cx="1352205" cy="0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C4AA784-9AD7-A10C-271A-43F9E78A35E1}"/>
              </a:ext>
            </a:extLst>
          </p:cNvPr>
          <p:cNvCxnSpPr>
            <a:cxnSpLocks/>
          </p:cNvCxnSpPr>
          <p:nvPr/>
        </p:nvCxnSpPr>
        <p:spPr bwMode="auto">
          <a:xfrm>
            <a:off x="4228566" y="2923076"/>
            <a:ext cx="1321344" cy="0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FACB9BA-6898-07BE-DB6C-5D515F43D507}"/>
              </a:ext>
            </a:extLst>
          </p:cNvPr>
          <p:cNvCxnSpPr>
            <a:cxnSpLocks/>
          </p:cNvCxnSpPr>
          <p:nvPr/>
        </p:nvCxnSpPr>
        <p:spPr bwMode="auto">
          <a:xfrm>
            <a:off x="4228566" y="3753447"/>
            <a:ext cx="1321344" cy="0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ADABA39-0E45-6DAA-95F7-A98A9EE4E43B}"/>
              </a:ext>
            </a:extLst>
          </p:cNvPr>
          <p:cNvCxnSpPr>
            <a:cxnSpLocks/>
          </p:cNvCxnSpPr>
          <p:nvPr/>
        </p:nvCxnSpPr>
        <p:spPr bwMode="auto">
          <a:xfrm>
            <a:off x="4228566" y="4538005"/>
            <a:ext cx="1321344" cy="0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D9C4DA-34D0-3163-82BC-C72241CF61D7}"/>
              </a:ext>
            </a:extLst>
          </p:cNvPr>
          <p:cNvCxnSpPr/>
          <p:nvPr/>
        </p:nvCxnSpPr>
        <p:spPr bwMode="auto">
          <a:xfrm flipH="1">
            <a:off x="1336428" y="4488707"/>
            <a:ext cx="1352205" cy="0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FAF00D1-CC26-51DB-60DC-F9C1627C8EB0}"/>
              </a:ext>
            </a:extLst>
          </p:cNvPr>
          <p:cNvSpPr/>
          <p:nvPr/>
        </p:nvSpPr>
        <p:spPr>
          <a:xfrm>
            <a:off x="2689485" y="2261719"/>
            <a:ext cx="1670795" cy="260744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1.258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B7B895F6-9750-82F6-482D-699DBCBB1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696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C19FA47A-C489-EF0A-8826-EBE4F62055F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조건을 만족하는 소수를 쓰고 읽어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AB6EC4-DC0D-CEA4-12B6-B82A52255620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id="{038725CA-FD61-3ABC-6D61-21B220CB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49BDEA47-761E-28A3-26BA-12CEF49E0D5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BC45F47-80B8-9452-C3A6-BC1D9A5C027D}"/>
              </a:ext>
            </a:extLst>
          </p:cNvPr>
          <p:cNvSpPr/>
          <p:nvPr/>
        </p:nvSpPr>
        <p:spPr>
          <a:xfrm>
            <a:off x="1499400" y="2030135"/>
            <a:ext cx="4431704" cy="226754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D80A07-2558-A9E3-6F60-801668B98AF5}"/>
              </a:ext>
            </a:extLst>
          </p:cNvPr>
          <p:cNvSpPr txBox="1"/>
          <p:nvPr/>
        </p:nvSpPr>
        <p:spPr>
          <a:xfrm>
            <a:off x="2078984" y="2191865"/>
            <a:ext cx="26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세 자리 수입니다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C69BBD-6CC7-EFDA-29AF-4C967DE5EF5E}"/>
              </a:ext>
            </a:extLst>
          </p:cNvPr>
          <p:cNvSpPr txBox="1"/>
          <p:nvPr/>
        </p:nvSpPr>
        <p:spPr>
          <a:xfrm>
            <a:off x="2078984" y="2572464"/>
            <a:ext cx="322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크고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EED844-43A1-8743-8CD6-7CB612915237}"/>
              </a:ext>
            </a:extLst>
          </p:cNvPr>
          <p:cNvSpPr txBox="1"/>
          <p:nvPr/>
        </p:nvSpPr>
        <p:spPr>
          <a:xfrm>
            <a:off x="2078984" y="2958619"/>
            <a:ext cx="339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자리 숫자는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C14311-16DD-19EF-061D-BECE92C266F2}"/>
              </a:ext>
            </a:extLst>
          </p:cNvPr>
          <p:cNvSpPr txBox="1"/>
          <p:nvPr/>
        </p:nvSpPr>
        <p:spPr>
          <a:xfrm>
            <a:off x="2078984" y="3369246"/>
            <a:ext cx="339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 숫자는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A4A8DE-D36E-1D82-54B1-560E53E071B3}"/>
              </a:ext>
            </a:extLst>
          </p:cNvPr>
          <p:cNvSpPr txBox="1"/>
          <p:nvPr/>
        </p:nvSpPr>
        <p:spPr>
          <a:xfrm>
            <a:off x="2078984" y="3779748"/>
            <a:ext cx="339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셋째 자리 숫자는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AE06F54D-6D07-DB3A-A103-91DEB40CC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52" y="237653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id="{180AB0C6-E0C3-B5C6-0C6F-3AE317F40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52" y="27199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id="{D6AD6A18-DCB9-5E10-8F07-8BD7788E2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52" y="310651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7675D58D-4361-BF2D-B8E8-F019549F7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52" y="35385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E33C3660-3564-0BD2-6704-B9EA0E9D4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52" y="391065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85393ED1-351B-9FA7-3FA1-37CA56096EDC}"/>
              </a:ext>
            </a:extLst>
          </p:cNvPr>
          <p:cNvGrpSpPr/>
          <p:nvPr/>
        </p:nvGrpSpPr>
        <p:grpSpPr>
          <a:xfrm>
            <a:off x="1019049" y="4560075"/>
            <a:ext cx="578259" cy="371475"/>
            <a:chOff x="1689485" y="2881313"/>
            <a:chExt cx="578259" cy="371475"/>
          </a:xfrm>
        </p:grpSpPr>
        <p:pic>
          <p:nvPicPr>
            <p:cNvPr id="82" name="Picture 5">
              <a:extLst>
                <a:ext uri="{FF2B5EF4-FFF2-40B4-BE49-F238E27FC236}">
                  <a16:creationId xmlns:a16="http://schemas.microsoft.com/office/drawing/2014/main" id="{62775FB7-2B90-0E49-6E95-6B3FE66A56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9E05E84-B493-DD56-85C8-93DC544F1793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쓰기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7B470C6-BB09-FB6B-A0E6-C5DF2458E10E}"/>
              </a:ext>
            </a:extLst>
          </p:cNvPr>
          <p:cNvSpPr txBox="1"/>
          <p:nvPr/>
        </p:nvSpPr>
        <p:spPr>
          <a:xfrm>
            <a:off x="1606514" y="4559003"/>
            <a:ext cx="143667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9.859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03BCC1D0-56AA-B826-4461-7C6AE1570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3726" y="4381503"/>
            <a:ext cx="360000" cy="355000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9F6B4904-B825-13D6-980E-26952D718484}"/>
              </a:ext>
            </a:extLst>
          </p:cNvPr>
          <p:cNvGrpSpPr/>
          <p:nvPr/>
        </p:nvGrpSpPr>
        <p:grpSpPr>
          <a:xfrm>
            <a:off x="3729825" y="4560075"/>
            <a:ext cx="578259" cy="371475"/>
            <a:chOff x="1689485" y="2881313"/>
            <a:chExt cx="578259" cy="371475"/>
          </a:xfrm>
        </p:grpSpPr>
        <p:pic>
          <p:nvPicPr>
            <p:cNvPr id="87" name="Picture 5">
              <a:extLst>
                <a:ext uri="{FF2B5EF4-FFF2-40B4-BE49-F238E27FC236}">
                  <a16:creationId xmlns:a16="http://schemas.microsoft.com/office/drawing/2014/main" id="{F494A802-1D1F-58FC-2201-1B167427B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A23E7E-D14D-C1BF-FF29-A82219305E1E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읽기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6D337B9D-2765-0BBC-7A84-B891F112A562}"/>
              </a:ext>
            </a:extLst>
          </p:cNvPr>
          <p:cNvSpPr txBox="1"/>
          <p:nvPr/>
        </p:nvSpPr>
        <p:spPr>
          <a:xfrm>
            <a:off x="4350405" y="4559003"/>
            <a:ext cx="16340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 점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팔오구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536DE231-D6FD-9377-4EA7-2DA66244A7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4502" y="4381503"/>
            <a:ext cx="360000" cy="355000"/>
          </a:xfrm>
          <a:prstGeom prst="rect">
            <a:avLst/>
          </a:prstGeom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460" y="4523589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66" y="4544473"/>
            <a:ext cx="674227" cy="41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C19FA47A-C489-EF0A-8826-EBE4F62055F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조건을 만족하는 소수를 쓰고 읽어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id="{038725CA-FD61-3ABC-6D61-21B220CB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BC45F47-80B8-9452-C3A6-BC1D9A5C027D}"/>
              </a:ext>
            </a:extLst>
          </p:cNvPr>
          <p:cNvSpPr/>
          <p:nvPr/>
        </p:nvSpPr>
        <p:spPr>
          <a:xfrm>
            <a:off x="1499400" y="2030135"/>
            <a:ext cx="4431704" cy="226754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D80A07-2558-A9E3-6F60-801668B98AF5}"/>
              </a:ext>
            </a:extLst>
          </p:cNvPr>
          <p:cNvSpPr txBox="1"/>
          <p:nvPr/>
        </p:nvSpPr>
        <p:spPr>
          <a:xfrm>
            <a:off x="2078984" y="2191865"/>
            <a:ext cx="26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세 자리 수입니다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C69BBD-6CC7-EFDA-29AF-4C967DE5EF5E}"/>
              </a:ext>
            </a:extLst>
          </p:cNvPr>
          <p:cNvSpPr txBox="1"/>
          <p:nvPr/>
        </p:nvSpPr>
        <p:spPr>
          <a:xfrm>
            <a:off x="2078984" y="2572464"/>
            <a:ext cx="322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크고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EED844-43A1-8743-8CD6-7CB612915237}"/>
              </a:ext>
            </a:extLst>
          </p:cNvPr>
          <p:cNvSpPr txBox="1"/>
          <p:nvPr/>
        </p:nvSpPr>
        <p:spPr>
          <a:xfrm>
            <a:off x="2078984" y="2958619"/>
            <a:ext cx="339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자리 숫자는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C14311-16DD-19EF-061D-BECE92C266F2}"/>
              </a:ext>
            </a:extLst>
          </p:cNvPr>
          <p:cNvSpPr txBox="1"/>
          <p:nvPr/>
        </p:nvSpPr>
        <p:spPr>
          <a:xfrm>
            <a:off x="2078984" y="3369246"/>
            <a:ext cx="339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 숫자는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A4A8DE-D36E-1D82-54B1-560E53E071B3}"/>
              </a:ext>
            </a:extLst>
          </p:cNvPr>
          <p:cNvSpPr txBox="1"/>
          <p:nvPr/>
        </p:nvSpPr>
        <p:spPr>
          <a:xfrm>
            <a:off x="2078984" y="3779748"/>
            <a:ext cx="339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셋째 자리 숫자는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AE06F54D-6D07-DB3A-A103-91DEB40CC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52" y="237653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id="{180AB0C6-E0C3-B5C6-0C6F-3AE317F40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52" y="27199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id="{D6AD6A18-DCB9-5E10-8F07-8BD7788E2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52" y="310651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7675D58D-4361-BF2D-B8E8-F019549F7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52" y="35385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E33C3660-3564-0BD2-6704-B9EA0E9D4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52" y="391065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85393ED1-351B-9FA7-3FA1-37CA56096EDC}"/>
              </a:ext>
            </a:extLst>
          </p:cNvPr>
          <p:cNvGrpSpPr/>
          <p:nvPr/>
        </p:nvGrpSpPr>
        <p:grpSpPr>
          <a:xfrm>
            <a:off x="1019049" y="4560075"/>
            <a:ext cx="578259" cy="371475"/>
            <a:chOff x="1689485" y="2881313"/>
            <a:chExt cx="578259" cy="371475"/>
          </a:xfrm>
        </p:grpSpPr>
        <p:pic>
          <p:nvPicPr>
            <p:cNvPr id="82" name="Picture 5">
              <a:extLst>
                <a:ext uri="{FF2B5EF4-FFF2-40B4-BE49-F238E27FC236}">
                  <a16:creationId xmlns:a16="http://schemas.microsoft.com/office/drawing/2014/main" id="{62775FB7-2B90-0E49-6E95-6B3FE66A56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9E05E84-B493-DD56-85C8-93DC544F1793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쓰기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7B470C6-BB09-FB6B-A0E6-C5DF2458E10E}"/>
              </a:ext>
            </a:extLst>
          </p:cNvPr>
          <p:cNvSpPr txBox="1"/>
          <p:nvPr/>
        </p:nvSpPr>
        <p:spPr>
          <a:xfrm>
            <a:off x="1606514" y="4559003"/>
            <a:ext cx="143667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9.859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03BCC1D0-56AA-B826-4461-7C6AE1570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3726" y="4381503"/>
            <a:ext cx="360000" cy="355000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9F6B4904-B825-13D6-980E-26952D718484}"/>
              </a:ext>
            </a:extLst>
          </p:cNvPr>
          <p:cNvGrpSpPr/>
          <p:nvPr/>
        </p:nvGrpSpPr>
        <p:grpSpPr>
          <a:xfrm>
            <a:off x="3729825" y="4560075"/>
            <a:ext cx="578259" cy="371475"/>
            <a:chOff x="1689485" y="2881313"/>
            <a:chExt cx="578259" cy="371475"/>
          </a:xfrm>
        </p:grpSpPr>
        <p:pic>
          <p:nvPicPr>
            <p:cNvPr id="87" name="Picture 5">
              <a:extLst>
                <a:ext uri="{FF2B5EF4-FFF2-40B4-BE49-F238E27FC236}">
                  <a16:creationId xmlns:a16="http://schemas.microsoft.com/office/drawing/2014/main" id="{F494A802-1D1F-58FC-2201-1B167427B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A23E7E-D14D-C1BF-FF29-A82219305E1E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읽기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6D337B9D-2765-0BBC-7A84-B891F112A562}"/>
              </a:ext>
            </a:extLst>
          </p:cNvPr>
          <p:cNvSpPr txBox="1"/>
          <p:nvPr/>
        </p:nvSpPr>
        <p:spPr>
          <a:xfrm>
            <a:off x="4350405" y="4559003"/>
            <a:ext cx="16340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 점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팔오구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536DE231-D6FD-9377-4EA7-2DA66244A7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4502" y="4381503"/>
            <a:ext cx="360000" cy="355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9557F93-A770-88DF-FCDE-36E421154E19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68D1C47-D972-0BDC-8BF1-DBCBC0F2B844}"/>
              </a:ext>
            </a:extLst>
          </p:cNvPr>
          <p:cNvGrpSpPr/>
          <p:nvPr/>
        </p:nvGrpSpPr>
        <p:grpSpPr>
          <a:xfrm>
            <a:off x="97485" y="4005778"/>
            <a:ext cx="6667165" cy="1232222"/>
            <a:chOff x="192745" y="4041068"/>
            <a:chExt cx="6667165" cy="123222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367AB70-AD6B-072D-9736-BA63D4E51EE4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id="{C33130FA-EEC1-E306-927C-AE7476BCD45D}"/>
                </a:ext>
              </a:extLst>
            </p:cNvPr>
            <p:cNvSpPr/>
            <p:nvPr/>
          </p:nvSpPr>
          <p:spPr>
            <a:xfrm>
              <a:off x="338478" y="404106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4EDB514C-844F-2739-6E40-58FFB9B0764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237D46D-1B4C-9A61-01FD-9CDE18BE1DA1}"/>
              </a:ext>
            </a:extLst>
          </p:cNvPr>
          <p:cNvSpPr txBox="1"/>
          <p:nvPr/>
        </p:nvSpPr>
        <p:spPr>
          <a:xfrm>
            <a:off x="314099" y="4317075"/>
            <a:ext cx="622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크고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작은 소수 세 자리 수의 일의 자리 숫자는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8409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C19FA47A-C489-EF0A-8826-EBE4F62055F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조건을 만족하는 소수를 쓰고 읽어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id="{038725CA-FD61-3ABC-6D61-21B220CB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BC45F47-80B8-9452-C3A6-BC1D9A5C027D}"/>
              </a:ext>
            </a:extLst>
          </p:cNvPr>
          <p:cNvSpPr/>
          <p:nvPr/>
        </p:nvSpPr>
        <p:spPr>
          <a:xfrm>
            <a:off x="1499400" y="2030135"/>
            <a:ext cx="4431704" cy="226754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D80A07-2558-A9E3-6F60-801668B98AF5}"/>
              </a:ext>
            </a:extLst>
          </p:cNvPr>
          <p:cNvSpPr txBox="1"/>
          <p:nvPr/>
        </p:nvSpPr>
        <p:spPr>
          <a:xfrm>
            <a:off x="2078984" y="2191865"/>
            <a:ext cx="26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세 자리 수입니다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C69BBD-6CC7-EFDA-29AF-4C967DE5EF5E}"/>
              </a:ext>
            </a:extLst>
          </p:cNvPr>
          <p:cNvSpPr txBox="1"/>
          <p:nvPr/>
        </p:nvSpPr>
        <p:spPr>
          <a:xfrm>
            <a:off x="2078984" y="2572464"/>
            <a:ext cx="322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크고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EED844-43A1-8743-8CD6-7CB612915237}"/>
              </a:ext>
            </a:extLst>
          </p:cNvPr>
          <p:cNvSpPr txBox="1"/>
          <p:nvPr/>
        </p:nvSpPr>
        <p:spPr>
          <a:xfrm>
            <a:off x="2078984" y="2958619"/>
            <a:ext cx="339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자리 숫자는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C14311-16DD-19EF-061D-BECE92C266F2}"/>
              </a:ext>
            </a:extLst>
          </p:cNvPr>
          <p:cNvSpPr txBox="1"/>
          <p:nvPr/>
        </p:nvSpPr>
        <p:spPr>
          <a:xfrm>
            <a:off x="2078984" y="3369246"/>
            <a:ext cx="339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 숫자는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A4A8DE-D36E-1D82-54B1-560E53E071B3}"/>
              </a:ext>
            </a:extLst>
          </p:cNvPr>
          <p:cNvSpPr txBox="1"/>
          <p:nvPr/>
        </p:nvSpPr>
        <p:spPr>
          <a:xfrm>
            <a:off x="2078984" y="3779748"/>
            <a:ext cx="339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셋째 자리 숫자는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AE06F54D-6D07-DB3A-A103-91DEB40CC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52" y="237653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id="{180AB0C6-E0C3-B5C6-0C6F-3AE317F40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52" y="27199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id="{D6AD6A18-DCB9-5E10-8F07-8BD7788E2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52" y="310651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7675D58D-4361-BF2D-B8E8-F019549F7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52" y="35385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E33C3660-3564-0BD2-6704-B9EA0E9D4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52" y="391065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85393ED1-351B-9FA7-3FA1-37CA56096EDC}"/>
              </a:ext>
            </a:extLst>
          </p:cNvPr>
          <p:cNvGrpSpPr/>
          <p:nvPr/>
        </p:nvGrpSpPr>
        <p:grpSpPr>
          <a:xfrm>
            <a:off x="1019049" y="4560075"/>
            <a:ext cx="578259" cy="371475"/>
            <a:chOff x="1689485" y="2881313"/>
            <a:chExt cx="578259" cy="371475"/>
          </a:xfrm>
        </p:grpSpPr>
        <p:pic>
          <p:nvPicPr>
            <p:cNvPr id="82" name="Picture 5">
              <a:extLst>
                <a:ext uri="{FF2B5EF4-FFF2-40B4-BE49-F238E27FC236}">
                  <a16:creationId xmlns:a16="http://schemas.microsoft.com/office/drawing/2014/main" id="{62775FB7-2B90-0E49-6E95-6B3FE66A56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9E05E84-B493-DD56-85C8-93DC544F1793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쓰기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7B470C6-BB09-FB6B-A0E6-C5DF2458E10E}"/>
              </a:ext>
            </a:extLst>
          </p:cNvPr>
          <p:cNvSpPr txBox="1"/>
          <p:nvPr/>
        </p:nvSpPr>
        <p:spPr>
          <a:xfrm>
            <a:off x="1606514" y="4559003"/>
            <a:ext cx="143667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9.859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03BCC1D0-56AA-B826-4461-7C6AE1570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3726" y="4381503"/>
            <a:ext cx="360000" cy="355000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9F6B4904-B825-13D6-980E-26952D718484}"/>
              </a:ext>
            </a:extLst>
          </p:cNvPr>
          <p:cNvGrpSpPr/>
          <p:nvPr/>
        </p:nvGrpSpPr>
        <p:grpSpPr>
          <a:xfrm>
            <a:off x="3729825" y="4560075"/>
            <a:ext cx="578259" cy="371475"/>
            <a:chOff x="1689485" y="2881313"/>
            <a:chExt cx="578259" cy="371475"/>
          </a:xfrm>
        </p:grpSpPr>
        <p:pic>
          <p:nvPicPr>
            <p:cNvPr id="87" name="Picture 5">
              <a:extLst>
                <a:ext uri="{FF2B5EF4-FFF2-40B4-BE49-F238E27FC236}">
                  <a16:creationId xmlns:a16="http://schemas.microsoft.com/office/drawing/2014/main" id="{F494A802-1D1F-58FC-2201-1B167427B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A23E7E-D14D-C1BF-FF29-A82219305E1E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읽기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6D337B9D-2765-0BBC-7A84-B891F112A562}"/>
              </a:ext>
            </a:extLst>
          </p:cNvPr>
          <p:cNvSpPr txBox="1"/>
          <p:nvPr/>
        </p:nvSpPr>
        <p:spPr>
          <a:xfrm>
            <a:off x="4350405" y="4559003"/>
            <a:ext cx="16340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 점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팔오구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536DE231-D6FD-9377-4EA7-2DA66244A7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4502" y="4381503"/>
            <a:ext cx="360000" cy="355000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C68D1C47-D972-0BDC-8BF1-DBCBC0F2B844}"/>
              </a:ext>
            </a:extLst>
          </p:cNvPr>
          <p:cNvGrpSpPr/>
          <p:nvPr/>
        </p:nvGrpSpPr>
        <p:grpSpPr>
          <a:xfrm>
            <a:off x="97485" y="4005778"/>
            <a:ext cx="6667165" cy="1232222"/>
            <a:chOff x="192745" y="4041068"/>
            <a:chExt cx="6667165" cy="123222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367AB70-AD6B-072D-9736-BA63D4E51EE4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id="{C33130FA-EEC1-E306-927C-AE7476BCD45D}"/>
                </a:ext>
              </a:extLst>
            </p:cNvPr>
            <p:cNvSpPr/>
            <p:nvPr/>
          </p:nvSpPr>
          <p:spPr>
            <a:xfrm>
              <a:off x="338478" y="404106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4EDB514C-844F-2739-6E40-58FFB9B0764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237D46D-1B4C-9A61-01FD-9CDE18BE1DA1}"/>
              </a:ext>
            </a:extLst>
          </p:cNvPr>
          <p:cNvSpPr txBox="1"/>
          <p:nvPr/>
        </p:nvSpPr>
        <p:spPr>
          <a:xfrm>
            <a:off x="314099" y="4317075"/>
            <a:ext cx="622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크고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작은 소수 세 자리 수의 일의 자리 숫자는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61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5" y="714674"/>
            <a:ext cx="6920424" cy="5090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67544" y="1268760"/>
            <a:ext cx="3213108" cy="31727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부릉부릉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차를 타고 야영장으로 출발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그런데 가는 길이 너무 막혀 차가 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꼼짝도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하지 않아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길안내기를 보니 야영장까지 남은 거리가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 425 m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425 m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몇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2851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SA42303.psd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55840" y="3043552"/>
            <a:ext cx="91563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야영장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8064" y="3342907"/>
            <a:ext cx="1531188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km 425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92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420114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425 m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는 몇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km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인지 궁금해합니다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209130"/>
            <a:ext cx="360000" cy="355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5199329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756923" y="1296183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34CB2A-CA79-D7D0-A34F-3F241357EF31}"/>
              </a:ext>
            </a:extLst>
          </p:cNvPr>
          <p:cNvGrpSpPr/>
          <p:nvPr/>
        </p:nvGrpSpPr>
        <p:grpSpPr>
          <a:xfrm>
            <a:off x="6308445" y="1296183"/>
            <a:ext cx="620721" cy="313547"/>
            <a:chOff x="2349675" y="4210757"/>
            <a:chExt cx="620721" cy="31354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B11A778-A72D-28D0-A56D-58D95AC1AD8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C539CB-B003-F7B2-4301-46E78C389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1" y="1615453"/>
            <a:ext cx="3634457" cy="397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90" y="5229054"/>
            <a:ext cx="360000" cy="360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999456" y="2958186"/>
            <a:ext cx="91563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야영장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91680" y="3257541"/>
            <a:ext cx="1531188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km 425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92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425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어떻게 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420114"/>
            <a:ext cx="2974460" cy="15489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지난 시간에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나타내면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0.01 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임을 배웠으니 같은 방법으로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는 몇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인지 알아보면 될 것 같습니다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910" y="3791560"/>
            <a:ext cx="360000" cy="355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5199329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00192" y="1296183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34CB2A-CA79-D7D0-A34F-3F241357EF31}"/>
              </a:ext>
            </a:extLst>
          </p:cNvPr>
          <p:cNvGrpSpPr/>
          <p:nvPr/>
        </p:nvGrpSpPr>
        <p:grpSpPr>
          <a:xfrm>
            <a:off x="5746270" y="1289209"/>
            <a:ext cx="620721" cy="313547"/>
            <a:chOff x="2349675" y="4210757"/>
            <a:chExt cx="620721" cy="31354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B11A778-A72D-28D0-A56D-58D95AC1AD8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C539CB-B003-F7B2-4301-46E78C389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1" y="1615453"/>
            <a:ext cx="3634457" cy="397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90" y="5229054"/>
            <a:ext cx="360000" cy="360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999456" y="2958186"/>
            <a:ext cx="915635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야영장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91680" y="3257541"/>
            <a:ext cx="1531188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km 425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81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18895"/>
            <a:ext cx="604371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크기가 같음을 알고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자릿값을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77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EDBDE03-65E8-E90C-30D6-B7F43B9F3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01289"/>
              </p:ext>
            </p:extLst>
          </p:nvPr>
        </p:nvGraphicFramePr>
        <p:xfrm>
          <a:off x="791580" y="1952908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BC626E3-6CD0-0C3D-2285-E9C8A08CC43B}"/>
              </a:ext>
            </a:extLst>
          </p:cNvPr>
          <p:cNvSpPr txBox="1"/>
          <p:nvPr/>
        </p:nvSpPr>
        <p:spPr>
          <a:xfrm>
            <a:off x="652519" y="2972271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세 자리 수를 쓰고 읽을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A7FFF1BF-D4D9-10CF-39E5-29106DF9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1308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1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       부분으로 표시된 크기는 분수로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E0ECF9-02D2-2113-BE69-335635E70DB9}"/>
              </a:ext>
            </a:extLst>
          </p:cNvPr>
          <p:cNvSpPr/>
          <p:nvPr/>
        </p:nvSpPr>
        <p:spPr>
          <a:xfrm>
            <a:off x="1583668" y="1808820"/>
            <a:ext cx="203732" cy="191096"/>
          </a:xfrm>
          <a:prstGeom prst="rect">
            <a:avLst/>
          </a:prstGeom>
          <a:solidFill>
            <a:srgbClr val="D5318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2228F8C-56FF-5D5C-1DA5-1058A2AC67F3}"/>
              </a:ext>
            </a:extLst>
          </p:cNvPr>
          <p:cNvSpPr/>
          <p:nvPr/>
        </p:nvSpPr>
        <p:spPr bwMode="auto">
          <a:xfrm>
            <a:off x="389041" y="4047649"/>
            <a:ext cx="6290869" cy="6690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이므로       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7D0AB0D3-E2BF-35FA-AE1E-44B342E5C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459" y="4473116"/>
            <a:ext cx="360000" cy="355000"/>
          </a:xfrm>
          <a:prstGeom prst="rect">
            <a:avLst/>
          </a:prstGeom>
        </p:spPr>
      </p:pic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D6C6D643-C14D-51A8-CF12-4DE4A0976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18480"/>
              </p:ext>
            </p:extLst>
          </p:nvPr>
        </p:nvGraphicFramePr>
        <p:xfrm>
          <a:off x="4716076" y="4047649"/>
          <a:ext cx="5400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276873"/>
            <a:ext cx="6111825" cy="136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>
            <a:extLst>
              <a:ext uri="{FF2B5EF4-FFF2-40B4-BE49-F238E27FC236}">
                <a16:creationId xmlns:a16="http://schemas.microsoft.com/office/drawing/2014/main" id="{3E9BA38F-8654-9164-66E1-E34FB13F7B6C}"/>
              </a:ext>
            </a:extLst>
          </p:cNvPr>
          <p:cNvSpPr txBox="1"/>
          <p:nvPr/>
        </p:nvSpPr>
        <p:spPr>
          <a:xfrm>
            <a:off x="287524" y="333231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7556941C-EF6B-8755-3B78-D3B3B591C771}"/>
              </a:ext>
            </a:extLst>
          </p:cNvPr>
          <p:cNvSpPr txBox="1"/>
          <p:nvPr/>
        </p:nvSpPr>
        <p:spPr>
          <a:xfrm>
            <a:off x="6192180" y="3356992"/>
            <a:ext cx="8385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 km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C4994EF9-117E-EA69-7FDC-231120013E4B}"/>
              </a:ext>
            </a:extLst>
          </p:cNvPr>
          <p:cNvSpPr txBox="1"/>
          <p:nvPr/>
        </p:nvSpPr>
        <p:spPr>
          <a:xfrm>
            <a:off x="6103865" y="2843121"/>
            <a:ext cx="10061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id="{A44550F1-BDEE-6553-3885-993A181D337C}"/>
              </a:ext>
            </a:extLst>
          </p:cNvPr>
          <p:cNvSpPr txBox="1"/>
          <p:nvPr/>
        </p:nvSpPr>
        <p:spPr>
          <a:xfrm>
            <a:off x="827584" y="2620698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id="{A44550F1-BDEE-6553-3885-993A181D337C}"/>
              </a:ext>
            </a:extLst>
          </p:cNvPr>
          <p:cNvSpPr txBox="1"/>
          <p:nvPr/>
        </p:nvSpPr>
        <p:spPr>
          <a:xfrm>
            <a:off x="1763688" y="2620698"/>
            <a:ext cx="6586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0.01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id="{3E9BA38F-8654-9164-66E1-E34FB13F7B6C}"/>
              </a:ext>
            </a:extLst>
          </p:cNvPr>
          <p:cNvSpPr txBox="1"/>
          <p:nvPr/>
        </p:nvSpPr>
        <p:spPr>
          <a:xfrm>
            <a:off x="813158" y="3332311"/>
            <a:ext cx="590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0.01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3E9BA38F-8654-9164-66E1-E34FB13F7B6C}"/>
              </a:ext>
            </a:extLst>
          </p:cNvPr>
          <p:cNvSpPr txBox="1"/>
          <p:nvPr/>
        </p:nvSpPr>
        <p:spPr>
          <a:xfrm>
            <a:off x="1403648" y="3332311"/>
            <a:ext cx="590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3E9BA38F-8654-9164-66E1-E34FB13F7B6C}"/>
              </a:ext>
            </a:extLst>
          </p:cNvPr>
          <p:cNvSpPr txBox="1"/>
          <p:nvPr/>
        </p:nvSpPr>
        <p:spPr>
          <a:xfrm>
            <a:off x="1994138" y="3332311"/>
            <a:ext cx="590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43">
            <a:extLst>
              <a:ext uri="{FF2B5EF4-FFF2-40B4-BE49-F238E27FC236}">
                <a16:creationId xmlns:a16="http://schemas.microsoft.com/office/drawing/2014/main" id="{3E9BA38F-8654-9164-66E1-E34FB13F7B6C}"/>
              </a:ext>
            </a:extLst>
          </p:cNvPr>
          <p:cNvSpPr txBox="1"/>
          <p:nvPr/>
        </p:nvSpPr>
        <p:spPr>
          <a:xfrm>
            <a:off x="2591780" y="3332311"/>
            <a:ext cx="590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0.04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3E9BA38F-8654-9164-66E1-E34FB13F7B6C}"/>
              </a:ext>
            </a:extLst>
          </p:cNvPr>
          <p:cNvSpPr txBox="1"/>
          <p:nvPr/>
        </p:nvSpPr>
        <p:spPr>
          <a:xfrm>
            <a:off x="3189422" y="3332311"/>
            <a:ext cx="590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id="{3E9BA38F-8654-9164-66E1-E34FB13F7B6C}"/>
              </a:ext>
            </a:extLst>
          </p:cNvPr>
          <p:cNvSpPr txBox="1"/>
          <p:nvPr/>
        </p:nvSpPr>
        <p:spPr>
          <a:xfrm>
            <a:off x="3779912" y="3332311"/>
            <a:ext cx="590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0.06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43">
            <a:extLst>
              <a:ext uri="{FF2B5EF4-FFF2-40B4-BE49-F238E27FC236}">
                <a16:creationId xmlns:a16="http://schemas.microsoft.com/office/drawing/2014/main" id="{3E9BA38F-8654-9164-66E1-E34FB13F7B6C}"/>
              </a:ext>
            </a:extLst>
          </p:cNvPr>
          <p:cNvSpPr txBox="1"/>
          <p:nvPr/>
        </p:nvSpPr>
        <p:spPr>
          <a:xfrm>
            <a:off x="4391980" y="3332311"/>
            <a:ext cx="590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3E9BA38F-8654-9164-66E1-E34FB13F7B6C}"/>
              </a:ext>
            </a:extLst>
          </p:cNvPr>
          <p:cNvSpPr txBox="1"/>
          <p:nvPr/>
        </p:nvSpPr>
        <p:spPr>
          <a:xfrm>
            <a:off x="4968044" y="3332311"/>
            <a:ext cx="590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43">
            <a:extLst>
              <a:ext uri="{FF2B5EF4-FFF2-40B4-BE49-F238E27FC236}">
                <a16:creationId xmlns:a16="http://schemas.microsoft.com/office/drawing/2014/main" id="{3E9BA38F-8654-9164-66E1-E34FB13F7B6C}"/>
              </a:ext>
            </a:extLst>
          </p:cNvPr>
          <p:cNvSpPr txBox="1"/>
          <p:nvPr/>
        </p:nvSpPr>
        <p:spPr>
          <a:xfrm>
            <a:off x="5580112" y="3332311"/>
            <a:ext cx="590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0.09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1943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\app\resource\contents\lesson03\ops\lesson03\images\mm_42_3_02_03_01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43140</TotalTime>
  <Words>3979</Words>
  <Application>Microsoft Office PowerPoint</Application>
  <PresentationFormat>화면 슬라이드 쇼(4:3)</PresentationFormat>
  <Paragraphs>1269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7787</cp:revision>
  <cp:lastPrinted>2021-12-20T01:30:02Z</cp:lastPrinted>
  <dcterms:created xsi:type="dcterms:W3CDTF">2008-07-15T12:19:11Z</dcterms:created>
  <dcterms:modified xsi:type="dcterms:W3CDTF">2022-06-30T02:28:10Z</dcterms:modified>
</cp:coreProperties>
</file>