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0"/>
  </p:notesMasterIdLst>
  <p:handoutMasterIdLst>
    <p:handoutMasterId r:id="rId31"/>
  </p:handoutMasterIdLst>
  <p:sldIdLst>
    <p:sldId id="782" r:id="rId2"/>
    <p:sldId id="783" r:id="rId3"/>
    <p:sldId id="1387" r:id="rId4"/>
    <p:sldId id="1338" r:id="rId5"/>
    <p:sldId id="1410" r:id="rId6"/>
    <p:sldId id="1390" r:id="rId7"/>
    <p:sldId id="1401" r:id="rId8"/>
    <p:sldId id="1372" r:id="rId9"/>
    <p:sldId id="1391" r:id="rId10"/>
    <p:sldId id="1411" r:id="rId11"/>
    <p:sldId id="1412" r:id="rId12"/>
    <p:sldId id="1416" r:id="rId13"/>
    <p:sldId id="1413" r:id="rId14"/>
    <p:sldId id="1394" r:id="rId15"/>
    <p:sldId id="1415" r:id="rId16"/>
    <p:sldId id="1417" r:id="rId17"/>
    <p:sldId id="1348" r:id="rId18"/>
    <p:sldId id="1420" r:id="rId19"/>
    <p:sldId id="1419" r:id="rId20"/>
    <p:sldId id="1396" r:id="rId21"/>
    <p:sldId id="1421" r:id="rId22"/>
    <p:sldId id="1422" r:id="rId23"/>
    <p:sldId id="1397" r:id="rId24"/>
    <p:sldId id="1398" r:id="rId25"/>
    <p:sldId id="1405" r:id="rId26"/>
    <p:sldId id="1406" r:id="rId27"/>
    <p:sldId id="1407" r:id="rId28"/>
    <p:sldId id="1423" r:id="rId2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C3D69B"/>
    <a:srgbClr val="00A0FF"/>
    <a:srgbClr val="BBDECB"/>
    <a:srgbClr val="A4732C"/>
    <a:srgbClr val="339933"/>
    <a:srgbClr val="FFFFCC"/>
    <a:srgbClr val="C99447"/>
    <a:srgbClr val="2AD09D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0" autoAdjust="0"/>
    <p:restoredTop sz="96400" autoAdjust="0"/>
  </p:normalViewPr>
  <p:slideViewPr>
    <p:cSldViewPr>
      <p:cViewPr varScale="1">
        <p:scale>
          <a:sx n="115" d="100"/>
          <a:sy n="115" d="100"/>
        </p:scale>
        <p:origin x="1656" y="108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2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image" Target="../media/image14.png"/><Relationship Id="rId5" Type="http://schemas.openxmlformats.org/officeDocument/2006/relationships/image" Target="../media/image35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image" Target="../media/image14.png"/><Relationship Id="rId5" Type="http://schemas.openxmlformats.org/officeDocument/2006/relationships/image" Target="../media/image35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12" Type="http://schemas.openxmlformats.org/officeDocument/2006/relationships/image" Target="../media/image2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14.png"/><Relationship Id="rId5" Type="http://schemas.openxmlformats.org/officeDocument/2006/relationships/image" Target="../media/image35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1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12.png"/><Relationship Id="rId5" Type="http://schemas.openxmlformats.org/officeDocument/2006/relationships/image" Target="../media/image21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1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12.png"/><Relationship Id="rId5" Type="http://schemas.openxmlformats.org/officeDocument/2006/relationships/image" Target="../media/image21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12" Type="http://schemas.openxmlformats.org/officeDocument/2006/relationships/image" Target="../media/image2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14.png"/><Relationship Id="rId5" Type="http://schemas.openxmlformats.org/officeDocument/2006/relationships/image" Target="../media/image35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8.png"/><Relationship Id="rId7" Type="http://schemas.openxmlformats.org/officeDocument/2006/relationships/image" Target="../media/image1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20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23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8.png"/><Relationship Id="rId7" Type="http://schemas.openxmlformats.org/officeDocument/2006/relationships/image" Target="../media/image1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20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23.png"/><Relationship Id="rId9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8.png"/><Relationship Id="rId7" Type="http://schemas.openxmlformats.org/officeDocument/2006/relationships/image" Target="../media/image11.png"/><Relationship Id="rId12" Type="http://schemas.openxmlformats.org/officeDocument/2006/relationships/image" Target="../media/image2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8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23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12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13.png"/><Relationship Id="rId5" Type="http://schemas.openxmlformats.org/officeDocument/2006/relationships/image" Target="../media/image38.png"/><Relationship Id="rId10" Type="http://schemas.openxmlformats.org/officeDocument/2006/relationships/image" Target="../media/image12.png"/><Relationship Id="rId4" Type="http://schemas.openxmlformats.org/officeDocument/2006/relationships/image" Target="../media/image21.png"/><Relationship Id="rId9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12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13.png"/><Relationship Id="rId5" Type="http://schemas.openxmlformats.org/officeDocument/2006/relationships/image" Target="../media/image38.png"/><Relationship Id="rId10" Type="http://schemas.openxmlformats.org/officeDocument/2006/relationships/image" Target="../media/image12.png"/><Relationship Id="rId4" Type="http://schemas.openxmlformats.org/officeDocument/2006/relationships/image" Target="../media/image21.pn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8.png"/><Relationship Id="rId7" Type="http://schemas.openxmlformats.org/officeDocument/2006/relationships/image" Target="../media/image11.png"/><Relationship Id="rId12" Type="http://schemas.openxmlformats.org/officeDocument/2006/relationships/image" Target="../media/image2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8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23.png"/><Relationship Id="rId9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image" Target="../media/image18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41.png"/><Relationship Id="rId4" Type="http://schemas.openxmlformats.org/officeDocument/2006/relationships/image" Target="../media/image40.jpeg"/><Relationship Id="rId9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43.png"/><Relationship Id="rId4" Type="http://schemas.openxmlformats.org/officeDocument/2006/relationships/image" Target="../media/image40.jpeg"/><Relationship Id="rId9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jpeg"/><Relationship Id="rId10" Type="http://schemas.openxmlformats.org/officeDocument/2006/relationships/image" Target="../media/image4.png"/><Relationship Id="rId4" Type="http://schemas.openxmlformats.org/officeDocument/2006/relationships/image" Target="../media/image18.png"/><Relationship Id="rId9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0.png"/><Relationship Id="rId3" Type="http://schemas.openxmlformats.org/officeDocument/2006/relationships/image" Target="../media/image18.png"/><Relationship Id="rId7" Type="http://schemas.openxmlformats.org/officeDocument/2006/relationships/image" Target="../media/image47.png"/><Relationship Id="rId12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11" Type="http://schemas.openxmlformats.org/officeDocument/2006/relationships/image" Target="../media/image42.jpeg"/><Relationship Id="rId5" Type="http://schemas.openxmlformats.org/officeDocument/2006/relationships/image" Target="../media/image31.png"/><Relationship Id="rId10" Type="http://schemas.openxmlformats.org/officeDocument/2006/relationships/image" Target="../media/image8.png"/><Relationship Id="rId4" Type="http://schemas.openxmlformats.org/officeDocument/2006/relationships/image" Target="../media/image45.jpeg"/><Relationship Id="rId9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49.png"/><Relationship Id="rId4" Type="http://schemas.openxmlformats.org/officeDocument/2006/relationships/image" Target="../media/image45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8.png"/><Relationship Id="rId7" Type="http://schemas.openxmlformats.org/officeDocument/2006/relationships/image" Target="../media/image4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11" Type="http://schemas.openxmlformats.org/officeDocument/2006/relationships/image" Target="../media/image10.png"/><Relationship Id="rId5" Type="http://schemas.openxmlformats.org/officeDocument/2006/relationships/image" Target="../media/image31.png"/><Relationship Id="rId10" Type="http://schemas.openxmlformats.org/officeDocument/2006/relationships/image" Target="../media/image4.png"/><Relationship Id="rId4" Type="http://schemas.openxmlformats.org/officeDocument/2006/relationships/image" Target="../media/image45.jpeg"/><Relationship Id="rId9" Type="http://schemas.openxmlformats.org/officeDocument/2006/relationships/image" Target="../media/image4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3" Type="http://schemas.openxmlformats.org/officeDocument/2006/relationships/image" Target="../media/image17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27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9.png"/><Relationship Id="rId7" Type="http://schemas.openxmlformats.org/officeDocument/2006/relationships/image" Target="../media/image27.png"/><Relationship Id="rId12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32.png"/><Relationship Id="rId5" Type="http://schemas.openxmlformats.org/officeDocument/2006/relationships/image" Target="../media/image4.pn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99604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50257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6653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이등변삼각형의 성질을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suhi_p_0402_02_0003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3">
            <a:extLst>
              <a:ext uri="{FF2B5EF4-FFF2-40B4-BE49-F238E27FC236}">
                <a16:creationId xmlns:a16="http://schemas.microsoft.com/office/drawing/2014/main" id="{16A7B403-2869-715C-588F-8D8BE38BB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925" y="2056157"/>
            <a:ext cx="1793834" cy="76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이등변삼각형의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292080" y="1159634"/>
            <a:ext cx="285082" cy="313547"/>
            <a:chOff x="5054247" y="3761559"/>
            <a:chExt cx="285082" cy="313547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556302" y="1159634"/>
            <a:ext cx="285082" cy="346249"/>
            <a:chOff x="5349188" y="3795043"/>
            <a:chExt cx="285082" cy="346249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820290" y="1159634"/>
            <a:ext cx="285082" cy="346249"/>
            <a:chOff x="5349188" y="3795043"/>
            <a:chExt cx="285082" cy="346249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086549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04E9E578-455E-9CC8-FBB5-C022F0844330}"/>
              </a:ext>
            </a:extLst>
          </p:cNvPr>
          <p:cNvSpPr/>
          <p:nvPr/>
        </p:nvSpPr>
        <p:spPr>
          <a:xfrm>
            <a:off x="4542978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DB7566-076A-9605-0246-AEA724B6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EC01B30-FA88-E26F-5539-9527EC317AC5}"/>
              </a:ext>
            </a:extLst>
          </p:cNvPr>
          <p:cNvGrpSpPr/>
          <p:nvPr/>
        </p:nvGrpSpPr>
        <p:grpSpPr>
          <a:xfrm>
            <a:off x="6336196" y="1159634"/>
            <a:ext cx="285082" cy="313547"/>
            <a:chOff x="5349188" y="3795043"/>
            <a:chExt cx="285082" cy="313547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FDBF9A45-381F-CCE5-AF25-487A1F96CB9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C9238E-2E5A-C0A6-E62B-4D1D15FDD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3" name="Picture 12">
            <a:extLst>
              <a:ext uri="{FF2B5EF4-FFF2-40B4-BE49-F238E27FC236}">
                <a16:creationId xmlns:a16="http://schemas.microsoft.com/office/drawing/2014/main" id="{949A6285-66E5-A2C7-5DBB-82487C782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id="{E5BD9033-CC59-F87B-57DC-971F059F7705}"/>
              </a:ext>
            </a:extLst>
          </p:cNvPr>
          <p:cNvSpPr txBox="1"/>
          <p:nvPr/>
        </p:nvSpPr>
        <p:spPr>
          <a:xfrm>
            <a:off x="591131" y="1627917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각도기와 자를 이용하여 두 각의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65°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이등변삼각형을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E471059F-84CD-4ED9-3C9B-D1333F1551D5}"/>
              </a:ext>
            </a:extLst>
          </p:cNvPr>
          <p:cNvGrpSpPr/>
          <p:nvPr/>
        </p:nvGrpSpPr>
        <p:grpSpPr>
          <a:xfrm>
            <a:off x="6625703" y="1159634"/>
            <a:ext cx="285082" cy="567463"/>
            <a:chOff x="5349188" y="3795043"/>
            <a:chExt cx="285082" cy="567463"/>
          </a:xfrm>
        </p:grpSpPr>
        <p:sp>
          <p:nvSpPr>
            <p:cNvPr id="82" name="순서도: 대체 처리 81">
              <a:extLst>
                <a:ext uri="{FF2B5EF4-FFF2-40B4-BE49-F238E27FC236}">
                  <a16:creationId xmlns:a16="http://schemas.microsoft.com/office/drawing/2014/main" id="{59255A57-9FAE-38EE-09F4-4DFE2982D51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E5A57A0-D45A-1686-D916-3C33F6A36A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567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65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D042E33-914A-96DA-6A7B-8C16CADBA2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4162" y="2425518"/>
            <a:ext cx="3757552" cy="2364861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1979712" y="1939461"/>
            <a:ext cx="956208" cy="313457"/>
            <a:chOff x="3952363" y="1253627"/>
            <a:chExt cx="956208" cy="313457"/>
          </a:xfrm>
        </p:grpSpPr>
        <p:pic>
          <p:nvPicPr>
            <p:cNvPr id="47" name="Picture 3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b="1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EB5DAA7-4189-8EED-2035-20E0AD95F152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8E3B835-9A55-134E-FDCD-C839B16E2660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38">
              <a:extLst>
                <a:ext uri="{FF2B5EF4-FFF2-40B4-BE49-F238E27FC236}">
                  <a16:creationId xmlns:a16="http://schemas.microsoft.com/office/drawing/2014/main" id="{F5CA811B-2384-CEFF-84A1-5A47610CAAE7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id="{A286D610-BE7A-F31E-932E-F193FE9F198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0F501CA-04E3-AC0A-5E35-F809852A3B50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1795870-5BD0-C25F-328F-B282F8C9ADA7}"/>
              </a:ext>
            </a:extLst>
          </p:cNvPr>
          <p:cNvSpPr txBox="1"/>
          <p:nvPr/>
        </p:nvSpPr>
        <p:spPr>
          <a:xfrm>
            <a:off x="429547" y="4329100"/>
            <a:ext cx="6307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두 선분의 양 끝에 크기가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65°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각을 그려 이등변삼각형을 완성합니다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6425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F8F3477-F32F-1941-225C-8BC24E6AC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515"/>
          <a:stretch/>
        </p:blipFill>
        <p:spPr>
          <a:xfrm>
            <a:off x="1495177" y="2051413"/>
            <a:ext cx="3004815" cy="2700397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이등변삼각형의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220072" y="1159634"/>
            <a:ext cx="285082" cy="313547"/>
            <a:chOff x="5054247" y="3761559"/>
            <a:chExt cx="285082" cy="313547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484294" y="1159634"/>
            <a:ext cx="285082" cy="346249"/>
            <a:chOff x="5349188" y="3795043"/>
            <a:chExt cx="285082" cy="346249"/>
          </a:xfrm>
        </p:grpSpPr>
        <p:sp>
          <p:nvSpPr>
            <p:cNvPr id="46" name="순서도: 대체 처리 45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748282" y="1159634"/>
            <a:ext cx="285082" cy="346249"/>
            <a:chOff x="5349188" y="3795043"/>
            <a:chExt cx="285082" cy="346249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014541" y="1159634"/>
            <a:ext cx="285082" cy="313547"/>
            <a:chOff x="5349188" y="3795043"/>
            <a:chExt cx="285082" cy="313547"/>
          </a:xfrm>
        </p:grpSpPr>
        <p:sp>
          <p:nvSpPr>
            <p:cNvPr id="42" name="순서도: 대체 처리 4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C2A48FC0-FC95-DBC9-B5E9-F384A6332A75}"/>
              </a:ext>
            </a:extLst>
          </p:cNvPr>
          <p:cNvSpPr/>
          <p:nvPr/>
        </p:nvSpPr>
        <p:spPr>
          <a:xfrm>
            <a:off x="4506974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23B8DA-DEEF-31D0-B858-0B374B748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3988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0B5161-8C2E-AD6D-E18D-518795D18DD7}"/>
              </a:ext>
            </a:extLst>
          </p:cNvPr>
          <p:cNvGrpSpPr/>
          <p:nvPr/>
        </p:nvGrpSpPr>
        <p:grpSpPr>
          <a:xfrm>
            <a:off x="6300192" y="1159634"/>
            <a:ext cx="285082" cy="313547"/>
            <a:chOff x="5349188" y="3795043"/>
            <a:chExt cx="285082" cy="313547"/>
          </a:xfrm>
        </p:grpSpPr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5508891D-7497-69F8-ECBF-EDCD506AC46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61CB84-CEB0-2A75-884F-15ABA81EE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57" name="TextBox 43">
            <a:extLst>
              <a:ext uri="{FF2B5EF4-FFF2-40B4-BE49-F238E27FC236}">
                <a16:creationId xmlns:a16="http://schemas.microsoft.com/office/drawing/2014/main" id="{647DB209-898D-3DB5-A4AB-DEF7E1277430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8F1462C-DA96-3ED5-9F65-D74EA03C4EBB}"/>
              </a:ext>
            </a:extLst>
          </p:cNvPr>
          <p:cNvSpPr/>
          <p:nvPr/>
        </p:nvSpPr>
        <p:spPr bwMode="auto">
          <a:xfrm>
            <a:off x="4517454" y="3149118"/>
            <a:ext cx="743303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B28DF551-EB16-7C89-7CE4-1145F6626EE3}"/>
              </a:ext>
            </a:extLst>
          </p:cNvPr>
          <p:cNvSpPr/>
          <p:nvPr/>
        </p:nvSpPr>
        <p:spPr>
          <a:xfrm>
            <a:off x="2296342" y="51486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731C4C-4917-E253-36C3-153400112C5D}"/>
              </a:ext>
            </a:extLst>
          </p:cNvPr>
          <p:cNvSpPr txBox="1"/>
          <p:nvPr/>
        </p:nvSpPr>
        <p:spPr>
          <a:xfrm>
            <a:off x="7018371" y="962359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12">
            <a:extLst>
              <a:ext uri="{FF2B5EF4-FFF2-40B4-BE49-F238E27FC236}">
                <a16:creationId xmlns:a16="http://schemas.microsoft.com/office/drawing/2014/main" id="{09E65540-A1CF-9553-CEC0-FF2B0D5FB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4" y="166320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F6F2D7F0-549C-82A6-213F-AE8922CE82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6182" y="2900441"/>
            <a:ext cx="360000" cy="355000"/>
          </a:xfrm>
          <a:prstGeom prst="rect">
            <a:avLst/>
          </a:prstGeom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id="{1455FD13-D43C-6A06-FFD6-305E8FC987C7}"/>
              </a:ext>
            </a:extLst>
          </p:cNvPr>
          <p:cNvGrpSpPr/>
          <p:nvPr/>
        </p:nvGrpSpPr>
        <p:grpSpPr>
          <a:xfrm>
            <a:off x="6591174" y="1159634"/>
            <a:ext cx="285082" cy="567463"/>
            <a:chOff x="5349188" y="3795043"/>
            <a:chExt cx="285082" cy="567463"/>
          </a:xfrm>
        </p:grpSpPr>
        <p:sp>
          <p:nvSpPr>
            <p:cNvPr id="72" name="순서도: 대체 처리 71">
              <a:extLst>
                <a:ext uri="{FF2B5EF4-FFF2-40B4-BE49-F238E27FC236}">
                  <a16:creationId xmlns:a16="http://schemas.microsoft.com/office/drawing/2014/main" id="{FD4B5596-02E4-A072-53AB-C0003847CFA4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9D4EBAD-C63A-979C-4118-CF7EFBCC3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567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65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2555776" y="2335791"/>
            <a:ext cx="756543" cy="4116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55776" y="3969060"/>
            <a:ext cx="756543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769172" y="3697654"/>
            <a:ext cx="434475" cy="32137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338538" y="3177151"/>
            <a:ext cx="434475" cy="32137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95736" y="3236280"/>
            <a:ext cx="180020" cy="24954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2110813" y="3165901"/>
            <a:ext cx="5298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3799913" y="3714512"/>
            <a:ext cx="5298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2555776" y="3948747"/>
            <a:ext cx="6840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2555775" y="2349266"/>
            <a:ext cx="6840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5218396" y="3116863"/>
            <a:ext cx="5298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027834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\lesson02\ops\ms_lesson02\images\ms_42_2_02_04_01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1" name="그룹 80"/>
          <p:cNvGrpSpPr/>
          <p:nvPr/>
        </p:nvGrpSpPr>
        <p:grpSpPr>
          <a:xfrm>
            <a:off x="2708621" y="5239769"/>
            <a:ext cx="1637116" cy="263186"/>
            <a:chOff x="319554" y="1245924"/>
            <a:chExt cx="2636592" cy="423864"/>
          </a:xfrm>
        </p:grpSpPr>
        <p:pic>
          <p:nvPicPr>
            <p:cNvPr id="82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73321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F8F3477-F32F-1941-225C-8BC24E6AC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515"/>
          <a:stretch/>
        </p:blipFill>
        <p:spPr>
          <a:xfrm>
            <a:off x="1495177" y="2051413"/>
            <a:ext cx="3004815" cy="2700397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이등변삼각형의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220072" y="1159634"/>
            <a:ext cx="285082" cy="313547"/>
            <a:chOff x="5054247" y="3761559"/>
            <a:chExt cx="285082" cy="313547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484294" y="1159634"/>
            <a:ext cx="285082" cy="346249"/>
            <a:chOff x="5349188" y="3795043"/>
            <a:chExt cx="285082" cy="346249"/>
          </a:xfrm>
        </p:grpSpPr>
        <p:sp>
          <p:nvSpPr>
            <p:cNvPr id="46" name="순서도: 대체 처리 45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748282" y="1159634"/>
            <a:ext cx="285082" cy="346249"/>
            <a:chOff x="5349188" y="3795043"/>
            <a:chExt cx="285082" cy="346249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014541" y="1159634"/>
            <a:ext cx="285082" cy="313547"/>
            <a:chOff x="5349188" y="3795043"/>
            <a:chExt cx="285082" cy="313547"/>
          </a:xfrm>
        </p:grpSpPr>
        <p:sp>
          <p:nvSpPr>
            <p:cNvPr id="42" name="순서도: 대체 처리 4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C2A48FC0-FC95-DBC9-B5E9-F384A6332A75}"/>
              </a:ext>
            </a:extLst>
          </p:cNvPr>
          <p:cNvSpPr/>
          <p:nvPr/>
        </p:nvSpPr>
        <p:spPr>
          <a:xfrm>
            <a:off x="4506974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23B8DA-DEEF-31D0-B858-0B374B748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3988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0B5161-8C2E-AD6D-E18D-518795D18DD7}"/>
              </a:ext>
            </a:extLst>
          </p:cNvPr>
          <p:cNvGrpSpPr/>
          <p:nvPr/>
        </p:nvGrpSpPr>
        <p:grpSpPr>
          <a:xfrm>
            <a:off x="6300192" y="1159634"/>
            <a:ext cx="285082" cy="313547"/>
            <a:chOff x="5349188" y="3795043"/>
            <a:chExt cx="285082" cy="313547"/>
          </a:xfrm>
        </p:grpSpPr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5508891D-7497-69F8-ECBF-EDCD506AC46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61CB84-CEB0-2A75-884F-15ABA81EE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57" name="TextBox 43">
            <a:extLst>
              <a:ext uri="{FF2B5EF4-FFF2-40B4-BE49-F238E27FC236}">
                <a16:creationId xmlns:a16="http://schemas.microsoft.com/office/drawing/2014/main" id="{647DB209-898D-3DB5-A4AB-DEF7E1277430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8F1462C-DA96-3ED5-9F65-D74EA03C4EBB}"/>
              </a:ext>
            </a:extLst>
          </p:cNvPr>
          <p:cNvSpPr/>
          <p:nvPr/>
        </p:nvSpPr>
        <p:spPr bwMode="auto">
          <a:xfrm>
            <a:off x="4517454" y="3149118"/>
            <a:ext cx="743303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12">
            <a:extLst>
              <a:ext uri="{FF2B5EF4-FFF2-40B4-BE49-F238E27FC236}">
                <a16:creationId xmlns:a16="http://schemas.microsoft.com/office/drawing/2014/main" id="{09E65540-A1CF-9553-CEC0-FF2B0D5FB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4" y="166320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F6F2D7F0-549C-82A6-213F-AE8922CE82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6182" y="2900441"/>
            <a:ext cx="360000" cy="355000"/>
          </a:xfrm>
          <a:prstGeom prst="rect">
            <a:avLst/>
          </a:prstGeom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id="{1455FD13-D43C-6A06-FFD6-305E8FC987C7}"/>
              </a:ext>
            </a:extLst>
          </p:cNvPr>
          <p:cNvGrpSpPr/>
          <p:nvPr/>
        </p:nvGrpSpPr>
        <p:grpSpPr>
          <a:xfrm>
            <a:off x="6591174" y="1159634"/>
            <a:ext cx="285082" cy="567463"/>
            <a:chOff x="5349188" y="3795043"/>
            <a:chExt cx="285082" cy="567463"/>
          </a:xfrm>
        </p:grpSpPr>
        <p:sp>
          <p:nvSpPr>
            <p:cNvPr id="72" name="순서도: 대체 처리 71">
              <a:extLst>
                <a:ext uri="{FF2B5EF4-FFF2-40B4-BE49-F238E27FC236}">
                  <a16:creationId xmlns:a16="http://schemas.microsoft.com/office/drawing/2014/main" id="{FD4B5596-02E4-A072-53AB-C0003847CFA4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9D4EBAD-C63A-979C-4118-CF7EFBCC3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567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65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2555776" y="2335791"/>
            <a:ext cx="756543" cy="4116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55776" y="3969060"/>
            <a:ext cx="756543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769172" y="3697654"/>
            <a:ext cx="434475" cy="32137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338538" y="3177151"/>
            <a:ext cx="434475" cy="32137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95736" y="3236280"/>
            <a:ext cx="180020" cy="24954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2110813" y="3165901"/>
            <a:ext cx="5298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3799913" y="3714512"/>
            <a:ext cx="5298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2555776" y="3948747"/>
            <a:ext cx="6840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2555775" y="2349266"/>
            <a:ext cx="6840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5218396" y="3116863"/>
            <a:ext cx="5298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2708621" y="5239769"/>
            <a:ext cx="1637116" cy="263186"/>
            <a:chOff x="319554" y="1245924"/>
            <a:chExt cx="2636592" cy="423864"/>
          </a:xfrm>
        </p:grpSpPr>
        <p:pic>
          <p:nvPicPr>
            <p:cNvPr id="82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EB5F4B4-9F79-CAC4-01B3-97ACF61A70C7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BAC5A78-0B39-E646-3A13-2A5C19B1A758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38">
              <a:extLst>
                <a:ext uri="{FF2B5EF4-FFF2-40B4-BE49-F238E27FC236}">
                  <a16:creationId xmlns:a16="http://schemas.microsoft.com/office/drawing/2014/main" id="{DA10CB38-A930-F668-0983-CD3D177CF125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7" name="직각 삼각형 66">
              <a:extLst>
                <a:ext uri="{FF2B5EF4-FFF2-40B4-BE49-F238E27FC236}">
                  <a16:creationId xmlns:a16="http://schemas.microsoft.com/office/drawing/2014/main" id="{6C0B4743-ACCD-DE44-A2FD-808F6CB7148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819A496-3B4E-6485-F91C-D2062ED38B7A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8DAEC6D-5BF6-EA3F-51EF-3315142A097C}"/>
              </a:ext>
            </a:extLst>
          </p:cNvPr>
          <p:cNvSpPr txBox="1"/>
          <p:nvPr/>
        </p:nvSpPr>
        <p:spPr>
          <a:xfrm>
            <a:off x="315171" y="4443856"/>
            <a:ext cx="6338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이등변삼각형은 길이가 같은 두 변에 있는 두 각의 크기가 같습니다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5491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F8F3477-F32F-1941-225C-8BC24E6AC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75" t="35998" r="3306" b="1683"/>
          <a:stretch/>
        </p:blipFill>
        <p:spPr>
          <a:xfrm>
            <a:off x="1495177" y="3068960"/>
            <a:ext cx="4012927" cy="168285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이등변삼각형의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220072" y="1159634"/>
            <a:ext cx="285082" cy="313547"/>
            <a:chOff x="5054247" y="3761559"/>
            <a:chExt cx="285082" cy="313547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484294" y="1159634"/>
            <a:ext cx="285082" cy="346249"/>
            <a:chOff x="5349188" y="3795043"/>
            <a:chExt cx="285082" cy="346249"/>
          </a:xfrm>
        </p:grpSpPr>
        <p:sp>
          <p:nvSpPr>
            <p:cNvPr id="46" name="순서도: 대체 처리 45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748282" y="1159634"/>
            <a:ext cx="285082" cy="346249"/>
            <a:chOff x="5349188" y="3795043"/>
            <a:chExt cx="285082" cy="346249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014541" y="1159634"/>
            <a:ext cx="285082" cy="313547"/>
            <a:chOff x="5349188" y="3795043"/>
            <a:chExt cx="285082" cy="313547"/>
          </a:xfrm>
        </p:grpSpPr>
        <p:sp>
          <p:nvSpPr>
            <p:cNvPr id="42" name="순서도: 대체 처리 4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C2A48FC0-FC95-DBC9-B5E9-F384A6332A75}"/>
              </a:ext>
            </a:extLst>
          </p:cNvPr>
          <p:cNvSpPr/>
          <p:nvPr/>
        </p:nvSpPr>
        <p:spPr>
          <a:xfrm>
            <a:off x="4506974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23B8DA-DEEF-31D0-B858-0B374B748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3988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0B5161-8C2E-AD6D-E18D-518795D18DD7}"/>
              </a:ext>
            </a:extLst>
          </p:cNvPr>
          <p:cNvGrpSpPr/>
          <p:nvPr/>
        </p:nvGrpSpPr>
        <p:grpSpPr>
          <a:xfrm>
            <a:off x="6300192" y="1159634"/>
            <a:ext cx="285082" cy="313547"/>
            <a:chOff x="5349188" y="3795043"/>
            <a:chExt cx="285082" cy="313547"/>
          </a:xfrm>
        </p:grpSpPr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5508891D-7497-69F8-ECBF-EDCD506AC46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61CB84-CEB0-2A75-884F-15ABA81EE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57" name="TextBox 43">
            <a:extLst>
              <a:ext uri="{FF2B5EF4-FFF2-40B4-BE49-F238E27FC236}">
                <a16:creationId xmlns:a16="http://schemas.microsoft.com/office/drawing/2014/main" id="{647DB209-898D-3DB5-A4AB-DEF7E1277430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12">
            <a:extLst>
              <a:ext uri="{FF2B5EF4-FFF2-40B4-BE49-F238E27FC236}">
                <a16:creationId xmlns:a16="http://schemas.microsoft.com/office/drawing/2014/main" id="{61F8447A-6C61-8E60-267D-A16100605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B28DF551-EB16-7C89-7CE4-1145F6626EE3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731C4C-4917-E253-36C3-153400112C5D}"/>
              </a:ext>
            </a:extLst>
          </p:cNvPr>
          <p:cNvSpPr txBox="1"/>
          <p:nvPr/>
        </p:nvSpPr>
        <p:spPr>
          <a:xfrm>
            <a:off x="7018371" y="962359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12">
            <a:extLst>
              <a:ext uri="{FF2B5EF4-FFF2-40B4-BE49-F238E27FC236}">
                <a16:creationId xmlns:a16="http://schemas.microsoft.com/office/drawing/2014/main" id="{09E65540-A1CF-9553-CEC0-FF2B0D5FB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4" y="166320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id="{1455FD13-D43C-6A06-FFD6-305E8FC987C7}"/>
              </a:ext>
            </a:extLst>
          </p:cNvPr>
          <p:cNvGrpSpPr/>
          <p:nvPr/>
        </p:nvGrpSpPr>
        <p:grpSpPr>
          <a:xfrm>
            <a:off x="6591174" y="1159634"/>
            <a:ext cx="285082" cy="567463"/>
            <a:chOff x="5349188" y="3795043"/>
            <a:chExt cx="285082" cy="567463"/>
          </a:xfrm>
        </p:grpSpPr>
        <p:sp>
          <p:nvSpPr>
            <p:cNvPr id="72" name="순서도: 대체 처리 71">
              <a:extLst>
                <a:ext uri="{FF2B5EF4-FFF2-40B4-BE49-F238E27FC236}">
                  <a16:creationId xmlns:a16="http://schemas.microsoft.com/office/drawing/2014/main" id="{FD4B5596-02E4-A072-53AB-C0003847CFA4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9D4EBAD-C63A-979C-4118-CF7EFBCC3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567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65</a:t>
              </a:r>
            </a:p>
          </p:txBody>
        </p:sp>
      </p:grpSp>
      <p:graphicFrame>
        <p:nvGraphicFramePr>
          <p:cNvPr id="8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027834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\lesson02\ops\ms_lesson02\images\ms_42_2_02_04_01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1" name="그룹 80"/>
          <p:cNvGrpSpPr/>
          <p:nvPr/>
        </p:nvGrpSpPr>
        <p:grpSpPr>
          <a:xfrm>
            <a:off x="2708621" y="5239769"/>
            <a:ext cx="1637116" cy="263186"/>
            <a:chOff x="319554" y="1245924"/>
            <a:chExt cx="2636592" cy="423864"/>
          </a:xfrm>
        </p:grpSpPr>
        <p:pic>
          <p:nvPicPr>
            <p:cNvPr id="82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9722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213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5C2A091-C31D-47BC-E5C4-951EAD9AB137}"/>
              </a:ext>
            </a:extLst>
          </p:cNvPr>
          <p:cNvSpPr/>
          <p:nvPr/>
        </p:nvSpPr>
        <p:spPr bwMode="auto">
          <a:xfrm>
            <a:off x="2110805" y="2677775"/>
            <a:ext cx="64945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1C2C9AA-79C6-2531-281E-C9B2072DB6B7}"/>
              </a:ext>
            </a:extLst>
          </p:cNvPr>
          <p:cNvSpPr/>
          <p:nvPr/>
        </p:nvSpPr>
        <p:spPr bwMode="auto">
          <a:xfrm>
            <a:off x="4139952" y="2677775"/>
            <a:ext cx="64945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FBE70383-FD54-6B9C-BFB4-9BC76A439C9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08666" y="2479602"/>
            <a:ext cx="360000" cy="3550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39417713-1C08-BDAF-49EE-33F8E1820ED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4502" y="2479602"/>
            <a:ext cx="360000" cy="355000"/>
          </a:xfrm>
          <a:prstGeom prst="rect">
            <a:avLst/>
          </a:prstGeom>
        </p:spPr>
      </p:pic>
      <p:sp>
        <p:nvSpPr>
          <p:cNvPr id="86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2719187" y="2636117"/>
            <a:ext cx="5298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4762194" y="2640615"/>
            <a:ext cx="5298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28076" y="3933245"/>
            <a:ext cx="792088" cy="41871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356100" y="3933245"/>
            <a:ext cx="755960" cy="317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30781" y="3788476"/>
            <a:ext cx="643768" cy="2931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1970941" y="3899769"/>
            <a:ext cx="6840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4392042" y="3866755"/>
            <a:ext cx="6840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3172310" y="3780856"/>
            <a:ext cx="6068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120°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070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96262AA-E555-61A2-C784-1FE80C3225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6271"/>
          <a:stretch/>
        </p:blipFill>
        <p:spPr>
          <a:xfrm>
            <a:off x="1795692" y="2032852"/>
            <a:ext cx="3271118" cy="2512272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8">
            <a:extLst>
              <a:ext uri="{FF2B5EF4-FFF2-40B4-BE49-F238E27FC236}">
                <a16:creationId xmlns:a16="http://schemas.microsoft.com/office/drawing/2014/main" id="{4CD8582C-D766-91CF-C090-C53F33A7E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" y="98095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6">
            <a:extLst>
              <a:ext uri="{FF2B5EF4-FFF2-40B4-BE49-F238E27FC236}">
                <a16:creationId xmlns:a16="http://schemas.microsoft.com/office/drawing/2014/main" id="{9E1A086C-D37A-E2C5-19CE-C4F8EA02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EBE88CF8-73B6-B453-22C3-A7035558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09" y="846631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>
            <a:extLst>
              <a:ext uri="{FF2B5EF4-FFF2-40B4-BE49-F238E27FC236}">
                <a16:creationId xmlns:a16="http://schemas.microsoft.com/office/drawing/2014/main" id="{590B31CB-B3FF-A5BB-4D47-7771420B1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43">
            <a:extLst>
              <a:ext uri="{FF2B5EF4-FFF2-40B4-BE49-F238E27FC236}">
                <a16:creationId xmlns:a16="http://schemas.microsoft.com/office/drawing/2014/main" id="{4EDCEFAC-8224-3719-DCF9-1AC8244A0F82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id="{863D9822-01BB-CD74-A56E-347FEA074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4" y="16428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1E8B27-DB77-E151-4C65-70D1B0654006}"/>
              </a:ext>
            </a:extLst>
          </p:cNvPr>
          <p:cNvSpPr/>
          <p:nvPr/>
        </p:nvSpPr>
        <p:spPr bwMode="auto">
          <a:xfrm>
            <a:off x="5081565" y="3151189"/>
            <a:ext cx="713064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5B14198-8C27-7737-22C2-EB68D1FC25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7824" y="2941067"/>
            <a:ext cx="360000" cy="355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705184" y="509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1" y="5190150"/>
            <a:ext cx="1553841" cy="43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88058" y="5003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708621" y="5239769"/>
            <a:ext cx="1637116" cy="263186"/>
            <a:chOff x="319554" y="1245924"/>
            <a:chExt cx="2636592" cy="423864"/>
          </a:xfrm>
        </p:grpSpPr>
        <p:pic>
          <p:nvPicPr>
            <p:cNvPr id="34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8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5770306" y="3096627"/>
            <a:ext cx="5298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30949" y="2384884"/>
            <a:ext cx="856975" cy="4923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30949" y="3897052"/>
            <a:ext cx="856975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308021" y="2913276"/>
            <a:ext cx="465141" cy="33570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663788" y="3250919"/>
            <a:ext cx="435648" cy="27167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3117398" y="2473588"/>
            <a:ext cx="6840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3089213" y="3868507"/>
            <a:ext cx="6840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2532329" y="3200497"/>
            <a:ext cx="6068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4323130" y="2766468"/>
            <a:ext cx="6068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75°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704081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\lesson02\ops\ms_lesson02\images\ms_42_2_02_04_01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192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96262AA-E555-61A2-C784-1FE80C3225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17" t="37261" r="1253" b="1114"/>
          <a:stretch/>
        </p:blipFill>
        <p:spPr>
          <a:xfrm>
            <a:off x="1187624" y="2960948"/>
            <a:ext cx="4716524" cy="1548172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8">
            <a:extLst>
              <a:ext uri="{FF2B5EF4-FFF2-40B4-BE49-F238E27FC236}">
                <a16:creationId xmlns:a16="http://schemas.microsoft.com/office/drawing/2014/main" id="{4CD8582C-D766-91CF-C090-C53F33A7E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" y="98095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6">
            <a:extLst>
              <a:ext uri="{FF2B5EF4-FFF2-40B4-BE49-F238E27FC236}">
                <a16:creationId xmlns:a16="http://schemas.microsoft.com/office/drawing/2014/main" id="{9E1A086C-D37A-E2C5-19CE-C4F8EA02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EBE88CF8-73B6-B453-22C3-A7035558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09" y="846631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>
            <a:extLst>
              <a:ext uri="{FF2B5EF4-FFF2-40B4-BE49-F238E27FC236}">
                <a16:creationId xmlns:a16="http://schemas.microsoft.com/office/drawing/2014/main" id="{590B31CB-B3FF-A5BB-4D47-7771420B1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43">
            <a:extLst>
              <a:ext uri="{FF2B5EF4-FFF2-40B4-BE49-F238E27FC236}">
                <a16:creationId xmlns:a16="http://schemas.microsoft.com/office/drawing/2014/main" id="{4EDCEFAC-8224-3719-DCF9-1AC8244A0F82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id="{863D9822-01BB-CD74-A56E-347FEA074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4" y="16428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1E8B27-DB77-E151-4C65-70D1B0654006}"/>
              </a:ext>
            </a:extLst>
          </p:cNvPr>
          <p:cNvSpPr/>
          <p:nvPr/>
        </p:nvSpPr>
        <p:spPr bwMode="auto">
          <a:xfrm>
            <a:off x="2082362" y="2560107"/>
            <a:ext cx="713064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5B14198-8C27-7737-22C2-EB68D1FC25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28621" y="2349985"/>
            <a:ext cx="360000" cy="355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705184" y="509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1" y="5190150"/>
            <a:ext cx="1553841" cy="43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88058" y="5003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708621" y="5239769"/>
            <a:ext cx="1637116" cy="263186"/>
            <a:chOff x="319554" y="1245924"/>
            <a:chExt cx="2636592" cy="423864"/>
          </a:xfrm>
        </p:grpSpPr>
        <p:pic>
          <p:nvPicPr>
            <p:cNvPr id="34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8985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213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8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2771103" y="2505545"/>
            <a:ext cx="5298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83668" y="3761712"/>
            <a:ext cx="856975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41612" y="3709821"/>
            <a:ext cx="646312" cy="27167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1624098" y="3709821"/>
            <a:ext cx="6840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3293755" y="3653295"/>
            <a:ext cx="6068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130°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846906" y="3768208"/>
            <a:ext cx="856975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4859634" y="3728355"/>
            <a:ext cx="6840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51E8B27-DB77-E151-4C65-70D1B0654006}"/>
              </a:ext>
            </a:extLst>
          </p:cNvPr>
          <p:cNvSpPr/>
          <p:nvPr/>
        </p:nvSpPr>
        <p:spPr bwMode="auto">
          <a:xfrm>
            <a:off x="4413375" y="2560062"/>
            <a:ext cx="713064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5B14198-8C27-7737-22C2-EB68D1FC25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9634" y="2349940"/>
            <a:ext cx="360000" cy="355000"/>
          </a:xfrm>
          <a:prstGeom prst="rect">
            <a:avLst/>
          </a:prstGeom>
        </p:spPr>
      </p:pic>
      <p:sp>
        <p:nvSpPr>
          <p:cNvPr id="51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5102116" y="2505500"/>
            <a:ext cx="5298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649669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\lesson02\ops\ms_lesson02\images\ms_42_2_02_04_01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019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F8F3477-F32F-1941-225C-8BC24E6AC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75" t="35998" r="3306" b="1683"/>
          <a:stretch/>
        </p:blipFill>
        <p:spPr>
          <a:xfrm>
            <a:off x="1495177" y="3068960"/>
            <a:ext cx="4012927" cy="168285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이등변삼각형의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220072" y="1159634"/>
            <a:ext cx="285082" cy="313547"/>
            <a:chOff x="5054247" y="3761559"/>
            <a:chExt cx="285082" cy="313547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484294" y="1159634"/>
            <a:ext cx="285082" cy="346249"/>
            <a:chOff x="5349188" y="3795043"/>
            <a:chExt cx="285082" cy="346249"/>
          </a:xfrm>
        </p:grpSpPr>
        <p:sp>
          <p:nvSpPr>
            <p:cNvPr id="46" name="순서도: 대체 처리 45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748282" y="1159634"/>
            <a:ext cx="285082" cy="346249"/>
            <a:chOff x="5349188" y="3795043"/>
            <a:chExt cx="285082" cy="346249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014541" y="1159634"/>
            <a:ext cx="285082" cy="313547"/>
            <a:chOff x="5349188" y="3795043"/>
            <a:chExt cx="285082" cy="313547"/>
          </a:xfrm>
        </p:grpSpPr>
        <p:sp>
          <p:nvSpPr>
            <p:cNvPr id="42" name="순서도: 대체 처리 4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C2A48FC0-FC95-DBC9-B5E9-F384A6332A75}"/>
              </a:ext>
            </a:extLst>
          </p:cNvPr>
          <p:cNvSpPr/>
          <p:nvPr/>
        </p:nvSpPr>
        <p:spPr>
          <a:xfrm>
            <a:off x="4506974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23B8DA-DEEF-31D0-B858-0B374B748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3988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0B5161-8C2E-AD6D-E18D-518795D18DD7}"/>
              </a:ext>
            </a:extLst>
          </p:cNvPr>
          <p:cNvGrpSpPr/>
          <p:nvPr/>
        </p:nvGrpSpPr>
        <p:grpSpPr>
          <a:xfrm>
            <a:off x="6300192" y="1159634"/>
            <a:ext cx="285082" cy="313547"/>
            <a:chOff x="5349188" y="3795043"/>
            <a:chExt cx="285082" cy="313547"/>
          </a:xfrm>
        </p:grpSpPr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5508891D-7497-69F8-ECBF-EDCD506AC46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61CB84-CEB0-2A75-884F-15ABA81EE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57" name="TextBox 43">
            <a:extLst>
              <a:ext uri="{FF2B5EF4-FFF2-40B4-BE49-F238E27FC236}">
                <a16:creationId xmlns:a16="http://schemas.microsoft.com/office/drawing/2014/main" id="{647DB209-898D-3DB5-A4AB-DEF7E1277430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12">
            <a:extLst>
              <a:ext uri="{FF2B5EF4-FFF2-40B4-BE49-F238E27FC236}">
                <a16:creationId xmlns:a16="http://schemas.microsoft.com/office/drawing/2014/main" id="{61F8447A-6C61-8E60-267D-A16100605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12">
            <a:extLst>
              <a:ext uri="{FF2B5EF4-FFF2-40B4-BE49-F238E27FC236}">
                <a16:creationId xmlns:a16="http://schemas.microsoft.com/office/drawing/2014/main" id="{09E65540-A1CF-9553-CEC0-FF2B0D5FB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4" y="166320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id="{1455FD13-D43C-6A06-FFD6-305E8FC987C7}"/>
              </a:ext>
            </a:extLst>
          </p:cNvPr>
          <p:cNvGrpSpPr/>
          <p:nvPr/>
        </p:nvGrpSpPr>
        <p:grpSpPr>
          <a:xfrm>
            <a:off x="6591174" y="1159634"/>
            <a:ext cx="285082" cy="567463"/>
            <a:chOff x="5349188" y="3795043"/>
            <a:chExt cx="285082" cy="567463"/>
          </a:xfrm>
        </p:grpSpPr>
        <p:sp>
          <p:nvSpPr>
            <p:cNvPr id="72" name="순서도: 대체 처리 71">
              <a:extLst>
                <a:ext uri="{FF2B5EF4-FFF2-40B4-BE49-F238E27FC236}">
                  <a16:creationId xmlns:a16="http://schemas.microsoft.com/office/drawing/2014/main" id="{FD4B5596-02E4-A072-53AB-C0003847CFA4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9D4EBAD-C63A-979C-4118-CF7EFBCC3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567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65</a:t>
              </a: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2708621" y="5239769"/>
            <a:ext cx="1637116" cy="263186"/>
            <a:chOff x="319554" y="1245924"/>
            <a:chExt cx="2636592" cy="423864"/>
          </a:xfrm>
        </p:grpSpPr>
        <p:pic>
          <p:nvPicPr>
            <p:cNvPr id="82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9722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213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5C2A091-C31D-47BC-E5C4-951EAD9AB137}"/>
              </a:ext>
            </a:extLst>
          </p:cNvPr>
          <p:cNvSpPr/>
          <p:nvPr/>
        </p:nvSpPr>
        <p:spPr bwMode="auto">
          <a:xfrm>
            <a:off x="2110805" y="2677775"/>
            <a:ext cx="64945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1C2C9AA-79C6-2531-281E-C9B2072DB6B7}"/>
              </a:ext>
            </a:extLst>
          </p:cNvPr>
          <p:cNvSpPr/>
          <p:nvPr/>
        </p:nvSpPr>
        <p:spPr bwMode="auto">
          <a:xfrm>
            <a:off x="4139952" y="2677775"/>
            <a:ext cx="64945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FBE70383-FD54-6B9C-BFB4-9BC76A439C9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08666" y="2479602"/>
            <a:ext cx="360000" cy="3550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39417713-1C08-BDAF-49EE-33F8E1820ED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4502" y="2479602"/>
            <a:ext cx="360000" cy="355000"/>
          </a:xfrm>
          <a:prstGeom prst="rect">
            <a:avLst/>
          </a:prstGeom>
        </p:spPr>
      </p:pic>
      <p:sp>
        <p:nvSpPr>
          <p:cNvPr id="86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2719187" y="2636117"/>
            <a:ext cx="5298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4762194" y="2640615"/>
            <a:ext cx="5298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28076" y="3933245"/>
            <a:ext cx="792088" cy="41871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356100" y="3933245"/>
            <a:ext cx="755960" cy="317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30781" y="3788476"/>
            <a:ext cx="643768" cy="2931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1970941" y="3899769"/>
            <a:ext cx="6840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4392042" y="3866755"/>
            <a:ext cx="6840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3172310" y="3780856"/>
            <a:ext cx="6068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120°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EB5F4B4-9F79-CAC4-01B3-97ACF61A70C7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BAC5A78-0B39-E646-3A13-2A5C19B1A758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38">
              <a:extLst>
                <a:ext uri="{FF2B5EF4-FFF2-40B4-BE49-F238E27FC236}">
                  <a16:creationId xmlns:a16="http://schemas.microsoft.com/office/drawing/2014/main" id="{DA10CB38-A930-F668-0983-CD3D177CF125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5" name="직각 삼각형 74">
              <a:extLst>
                <a:ext uri="{FF2B5EF4-FFF2-40B4-BE49-F238E27FC236}">
                  <a16:creationId xmlns:a16="http://schemas.microsoft.com/office/drawing/2014/main" id="{6C0B4743-ACCD-DE44-A2FD-808F6CB7148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2819A496-3B4E-6485-F91C-D2062ED38B7A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8DAEC6D-5BF6-EA3F-51EF-3315142A097C}"/>
              </a:ext>
            </a:extLst>
          </p:cNvPr>
          <p:cNvSpPr txBox="1"/>
          <p:nvPr/>
        </p:nvSpPr>
        <p:spPr>
          <a:xfrm>
            <a:off x="315171" y="4443856"/>
            <a:ext cx="6338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이등변삼각형은 길이가 같은 두 변에 있는 두 각의 크기가 같습니다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7384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81B9066-A1A7-D607-BC85-92D464C4D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186"/>
          <a:stretch/>
        </p:blipFill>
        <p:spPr>
          <a:xfrm>
            <a:off x="2132543" y="2096852"/>
            <a:ext cx="2766753" cy="3188275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이등변삼각형의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188366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452588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16576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982835" y="1160748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39264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6278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232482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0" name="Picture 12">
            <a:extLst>
              <a:ext uri="{FF2B5EF4-FFF2-40B4-BE49-F238E27FC236}">
                <a16:creationId xmlns:a16="http://schemas.microsoft.com/office/drawing/2014/main" id="{3AD78EAF-679F-5ABC-337D-EF0061965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4" y="166320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id="{C08FB676-B059-DA82-7DFF-BF85B7BDC1C5}"/>
              </a:ext>
            </a:extLst>
          </p:cNvPr>
          <p:cNvGrpSpPr/>
          <p:nvPr/>
        </p:nvGrpSpPr>
        <p:grpSpPr>
          <a:xfrm>
            <a:off x="6516216" y="1159634"/>
            <a:ext cx="285082" cy="567463"/>
            <a:chOff x="5349188" y="3795043"/>
            <a:chExt cx="285082" cy="567463"/>
          </a:xfrm>
        </p:grpSpPr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id="{E0B78CAE-B2CB-3707-9338-E05B7A0A43A9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61C44D-3936-C5B7-06C9-605B48ABB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567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65</a:t>
              </a:r>
            </a:p>
          </p:txBody>
        </p:sp>
      </p:grp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28DF551-EB16-7C89-7CE4-1145F6626EE3}"/>
              </a:ext>
            </a:extLst>
          </p:cNvPr>
          <p:cNvSpPr/>
          <p:nvPr/>
        </p:nvSpPr>
        <p:spPr>
          <a:xfrm>
            <a:off x="2296342" y="51486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731C4C-4917-E253-36C3-153400112C5D}"/>
              </a:ext>
            </a:extLst>
          </p:cNvPr>
          <p:cNvSpPr txBox="1"/>
          <p:nvPr/>
        </p:nvSpPr>
        <p:spPr>
          <a:xfrm>
            <a:off x="7018371" y="962359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2708621" y="5239769"/>
            <a:ext cx="1637116" cy="263186"/>
            <a:chOff x="319554" y="1245924"/>
            <a:chExt cx="2636592" cy="423864"/>
          </a:xfrm>
        </p:grpSpPr>
        <p:pic>
          <p:nvPicPr>
            <p:cNvPr id="66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직사각형 1"/>
          <p:cNvSpPr/>
          <p:nvPr/>
        </p:nvSpPr>
        <p:spPr>
          <a:xfrm>
            <a:off x="4356100" y="3284984"/>
            <a:ext cx="647948" cy="5400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83768" y="3994814"/>
            <a:ext cx="792088" cy="329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08621" y="3096962"/>
            <a:ext cx="512421" cy="3358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758679" y="2652095"/>
            <a:ext cx="414855" cy="30250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2614665" y="3983700"/>
            <a:ext cx="6840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2666537" y="3039758"/>
            <a:ext cx="6068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65°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3735674" y="2567439"/>
            <a:ext cx="6068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65°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CCA21F1-C490-C959-4D72-45888326DBCD}"/>
              </a:ext>
            </a:extLst>
          </p:cNvPr>
          <p:cNvSpPr/>
          <p:nvPr/>
        </p:nvSpPr>
        <p:spPr bwMode="auto">
          <a:xfrm>
            <a:off x="4398789" y="3392200"/>
            <a:ext cx="455272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609E0CEB-2E2A-EF34-44AB-EAF4C1BCAF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39978" y="3202455"/>
            <a:ext cx="360000" cy="355000"/>
          </a:xfrm>
          <a:prstGeom prst="rect">
            <a:avLst/>
          </a:prstGeom>
        </p:spPr>
      </p:pic>
      <p:sp>
        <p:nvSpPr>
          <p:cNvPr id="83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4860032" y="3379955"/>
            <a:ext cx="6840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211077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\lesson02\ops\ms_lesson02\images\ms_42_2_02_05_01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81B9066-A1A7-D607-BC85-92D464C4D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186"/>
          <a:stretch/>
        </p:blipFill>
        <p:spPr>
          <a:xfrm>
            <a:off x="2132543" y="2096852"/>
            <a:ext cx="2766753" cy="3188275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이등변삼각형의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188366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452588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16576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982835" y="1160748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39264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6278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232482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0" name="Picture 12">
            <a:extLst>
              <a:ext uri="{FF2B5EF4-FFF2-40B4-BE49-F238E27FC236}">
                <a16:creationId xmlns:a16="http://schemas.microsoft.com/office/drawing/2014/main" id="{3AD78EAF-679F-5ABC-337D-EF0061965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4" y="166320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id="{C08FB676-B059-DA82-7DFF-BF85B7BDC1C5}"/>
              </a:ext>
            </a:extLst>
          </p:cNvPr>
          <p:cNvGrpSpPr/>
          <p:nvPr/>
        </p:nvGrpSpPr>
        <p:grpSpPr>
          <a:xfrm>
            <a:off x="6516216" y="1159634"/>
            <a:ext cx="285082" cy="567463"/>
            <a:chOff x="5349188" y="3795043"/>
            <a:chExt cx="285082" cy="567463"/>
          </a:xfrm>
        </p:grpSpPr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id="{E0B78CAE-B2CB-3707-9338-E05B7A0A43A9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61C44D-3936-C5B7-06C9-605B48ABB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567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65</a:t>
              </a:r>
            </a:p>
          </p:txBody>
        </p:sp>
      </p:grp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5" name="그룹 64"/>
          <p:cNvGrpSpPr/>
          <p:nvPr/>
        </p:nvGrpSpPr>
        <p:grpSpPr>
          <a:xfrm>
            <a:off x="2708621" y="5239769"/>
            <a:ext cx="1637116" cy="263186"/>
            <a:chOff x="319554" y="1245924"/>
            <a:chExt cx="2636592" cy="423864"/>
          </a:xfrm>
        </p:grpSpPr>
        <p:pic>
          <p:nvPicPr>
            <p:cNvPr id="66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직사각형 1"/>
          <p:cNvSpPr/>
          <p:nvPr/>
        </p:nvSpPr>
        <p:spPr>
          <a:xfrm>
            <a:off x="4356100" y="3284984"/>
            <a:ext cx="647948" cy="5400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83768" y="3994814"/>
            <a:ext cx="792088" cy="329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08621" y="3096962"/>
            <a:ext cx="512421" cy="3358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758679" y="2652095"/>
            <a:ext cx="414855" cy="30250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2614665" y="3983700"/>
            <a:ext cx="6840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2666537" y="3039758"/>
            <a:ext cx="6068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65°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3735674" y="2567439"/>
            <a:ext cx="6068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65°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CCA21F1-C490-C959-4D72-45888326DBCD}"/>
              </a:ext>
            </a:extLst>
          </p:cNvPr>
          <p:cNvSpPr/>
          <p:nvPr/>
        </p:nvSpPr>
        <p:spPr bwMode="auto">
          <a:xfrm>
            <a:off x="4398789" y="3392200"/>
            <a:ext cx="455272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609E0CEB-2E2A-EF34-44AB-EAF4C1BCAF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39978" y="3202455"/>
            <a:ext cx="360000" cy="355000"/>
          </a:xfrm>
          <a:prstGeom prst="rect">
            <a:avLst/>
          </a:prstGeom>
        </p:spPr>
      </p:pic>
      <p:sp>
        <p:nvSpPr>
          <p:cNvPr id="83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4860032" y="3379955"/>
            <a:ext cx="6840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6BFBA3F-0916-E863-24EE-DEA728270B19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5F6A494-4E44-77EA-BDA8-F72027451E97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5" name="모서리가 둥근 직사각형 38">
              <a:extLst>
                <a:ext uri="{FF2B5EF4-FFF2-40B4-BE49-F238E27FC236}">
                  <a16:creationId xmlns:a16="http://schemas.microsoft.com/office/drawing/2014/main" id="{C2FD5FBD-4174-AA01-066F-86147F170A25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6" name="직각 삼각형 85">
              <a:extLst>
                <a:ext uri="{FF2B5EF4-FFF2-40B4-BE49-F238E27FC236}">
                  <a16:creationId xmlns:a16="http://schemas.microsoft.com/office/drawing/2014/main" id="{9A2DCA73-D119-E303-1078-9C748B861B69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E9CF198B-B9BA-06F3-B11F-4EC5AA31AC0C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4A135A1-4BA3-C370-F4D2-A0F64A91652A}"/>
              </a:ext>
            </a:extLst>
          </p:cNvPr>
          <p:cNvSpPr txBox="1"/>
          <p:nvPr/>
        </p:nvSpPr>
        <p:spPr>
          <a:xfrm>
            <a:off x="330043" y="4458598"/>
            <a:ext cx="6371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이등변삼각형은 길이가 같은 두 변에 있는 두 각의 크기가 같습니다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578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81B9066-A1A7-D607-BC85-92D464C4D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62" r="8033"/>
          <a:stretch/>
        </p:blipFill>
        <p:spPr>
          <a:xfrm>
            <a:off x="1852786" y="2227785"/>
            <a:ext cx="3829515" cy="2898432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이등변삼각형의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188366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452588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16576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982835" y="1160748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39264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6278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232482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0" name="Picture 12">
            <a:extLst>
              <a:ext uri="{FF2B5EF4-FFF2-40B4-BE49-F238E27FC236}">
                <a16:creationId xmlns:a16="http://schemas.microsoft.com/office/drawing/2014/main" id="{3AD78EAF-679F-5ABC-337D-EF0061965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4" y="166320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id="{C08FB676-B059-DA82-7DFF-BF85B7BDC1C5}"/>
              </a:ext>
            </a:extLst>
          </p:cNvPr>
          <p:cNvGrpSpPr/>
          <p:nvPr/>
        </p:nvGrpSpPr>
        <p:grpSpPr>
          <a:xfrm>
            <a:off x="6516216" y="1159634"/>
            <a:ext cx="285082" cy="567463"/>
            <a:chOff x="5349188" y="3795043"/>
            <a:chExt cx="285082" cy="567463"/>
          </a:xfrm>
        </p:grpSpPr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id="{E0B78CAE-B2CB-3707-9338-E05B7A0A43A9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61C44D-3936-C5B7-06C9-605B48ABB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567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65</a:t>
              </a:r>
            </a:p>
          </p:txBody>
        </p:sp>
      </p:grp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731C4C-4917-E253-36C3-153400112C5D}"/>
              </a:ext>
            </a:extLst>
          </p:cNvPr>
          <p:cNvSpPr txBox="1"/>
          <p:nvPr/>
        </p:nvSpPr>
        <p:spPr>
          <a:xfrm>
            <a:off x="7018371" y="962359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2708621" y="5239769"/>
            <a:ext cx="1637116" cy="263186"/>
            <a:chOff x="319554" y="1245924"/>
            <a:chExt cx="2636592" cy="423864"/>
          </a:xfrm>
        </p:grpSpPr>
        <p:pic>
          <p:nvPicPr>
            <p:cNvPr id="66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8985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213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직사각형 1"/>
          <p:cNvSpPr/>
          <p:nvPr/>
        </p:nvSpPr>
        <p:spPr>
          <a:xfrm>
            <a:off x="2402123" y="4373417"/>
            <a:ext cx="353828" cy="2132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42380" y="3470462"/>
            <a:ext cx="792088" cy="329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08621" y="3096962"/>
            <a:ext cx="512421" cy="3358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758679" y="2652095"/>
            <a:ext cx="414855" cy="30250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2298630" y="4281393"/>
            <a:ext cx="6068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839731" y="4776282"/>
            <a:ext cx="654618" cy="329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5097877" y="3495273"/>
            <a:ext cx="654618" cy="54579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4989154" y="2868347"/>
            <a:ext cx="353828" cy="2132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4954639" y="2763921"/>
            <a:ext cx="6068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2852648" y="4700463"/>
            <a:ext cx="6840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CCA21F1-C490-C959-4D72-45888326DBCD}"/>
              </a:ext>
            </a:extLst>
          </p:cNvPr>
          <p:cNvSpPr/>
          <p:nvPr/>
        </p:nvSpPr>
        <p:spPr bwMode="auto">
          <a:xfrm>
            <a:off x="5098545" y="3654399"/>
            <a:ext cx="455272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609E0CEB-2E2A-EF34-44AB-EAF4C1BCAF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39734" y="3464654"/>
            <a:ext cx="360000" cy="355000"/>
          </a:xfrm>
          <a:prstGeom prst="rect">
            <a:avLst/>
          </a:prstGeom>
        </p:spPr>
      </p:pic>
      <p:sp>
        <p:nvSpPr>
          <p:cNvPr id="83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5559788" y="3642154"/>
            <a:ext cx="6840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159760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\lesson02\ops\ms_lesson02\images\ms_42_2_02_05_01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53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556050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suhi_p_0402_02_0003.html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8">
            <a:extLst>
              <a:ext uri="{FF2B5EF4-FFF2-40B4-BE49-F238E27FC236}">
                <a16:creationId xmlns:a16="http://schemas.microsoft.com/office/drawing/2014/main" id="{4CD8582C-D766-91CF-C090-C53F33A7E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" y="98095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6">
            <a:extLst>
              <a:ext uri="{FF2B5EF4-FFF2-40B4-BE49-F238E27FC236}">
                <a16:creationId xmlns:a16="http://schemas.microsoft.com/office/drawing/2014/main" id="{9E1A086C-D37A-E2C5-19CE-C4F8EA02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EBE88CF8-73B6-B453-22C3-A7035558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09" y="846631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43">
            <a:extLst>
              <a:ext uri="{FF2B5EF4-FFF2-40B4-BE49-F238E27FC236}">
                <a16:creationId xmlns:a16="http://schemas.microsoft.com/office/drawing/2014/main" id="{67D367CA-C64B-B596-FBE7-72C8168300C4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6">
            <a:extLst>
              <a:ext uri="{FF2B5EF4-FFF2-40B4-BE49-F238E27FC236}">
                <a16:creationId xmlns:a16="http://schemas.microsoft.com/office/drawing/2014/main" id="{41AC7AD7-988C-C757-4867-CFC2B8891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FD6E43-09B7-9667-6DE7-02055C5E53D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6747"/>
          <a:stretch/>
        </p:blipFill>
        <p:spPr>
          <a:xfrm>
            <a:off x="1685943" y="2096852"/>
            <a:ext cx="3698720" cy="2870824"/>
          </a:xfrm>
          <a:prstGeom prst="rect">
            <a:avLst/>
          </a:prstGeom>
        </p:spPr>
      </p:pic>
      <p:pic>
        <p:nvPicPr>
          <p:cNvPr id="25" name="Picture 12">
            <a:extLst>
              <a:ext uri="{FF2B5EF4-FFF2-40B4-BE49-F238E27FC236}">
                <a16:creationId xmlns:a16="http://schemas.microsoft.com/office/drawing/2014/main" id="{46E9BC7F-9A4F-E533-731C-CBE0AE949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4" y="166320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705184" y="509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1" y="5190150"/>
            <a:ext cx="1553841" cy="43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88058" y="5003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221837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\lesson02\ops\ms_lesson02\images\ms_42_2_02_05_01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708621" y="5239769"/>
            <a:ext cx="1637116" cy="263186"/>
            <a:chOff x="319554" y="1245924"/>
            <a:chExt cx="2636592" cy="423864"/>
          </a:xfrm>
        </p:grpSpPr>
        <p:pic>
          <p:nvPicPr>
            <p:cNvPr id="34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직사각형 2"/>
          <p:cNvSpPr/>
          <p:nvPr/>
        </p:nvSpPr>
        <p:spPr>
          <a:xfrm>
            <a:off x="4085509" y="3072057"/>
            <a:ext cx="1168653" cy="53947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835778" y="4365104"/>
            <a:ext cx="699525" cy="38700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68538" y="3435426"/>
            <a:ext cx="440083" cy="28160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37299" y="2494866"/>
            <a:ext cx="424927" cy="24355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2801913" y="4354698"/>
            <a:ext cx="6840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3025445" y="2433669"/>
            <a:ext cx="6068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70°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4609620" y="3087583"/>
            <a:ext cx="6840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2195016" y="3407655"/>
            <a:ext cx="6068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70°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5A9683-7C2B-DCB0-6AF6-5CD53B2E3DE5}"/>
              </a:ext>
            </a:extLst>
          </p:cNvPr>
          <p:cNvSpPr/>
          <p:nvPr/>
        </p:nvSpPr>
        <p:spPr bwMode="auto">
          <a:xfrm>
            <a:off x="4150831" y="3114689"/>
            <a:ext cx="455272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BD9E12E-DCB9-AEF6-FF35-CE2BD6ABCDF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92020" y="292494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63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8">
            <a:extLst>
              <a:ext uri="{FF2B5EF4-FFF2-40B4-BE49-F238E27FC236}">
                <a16:creationId xmlns:a16="http://schemas.microsoft.com/office/drawing/2014/main" id="{4CD8582C-D766-91CF-C090-C53F33A7E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" y="98095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6">
            <a:extLst>
              <a:ext uri="{FF2B5EF4-FFF2-40B4-BE49-F238E27FC236}">
                <a16:creationId xmlns:a16="http://schemas.microsoft.com/office/drawing/2014/main" id="{9E1A086C-D37A-E2C5-19CE-C4F8EA02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EBE88CF8-73B6-B453-22C3-A7035558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09" y="846631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43">
            <a:extLst>
              <a:ext uri="{FF2B5EF4-FFF2-40B4-BE49-F238E27FC236}">
                <a16:creationId xmlns:a16="http://schemas.microsoft.com/office/drawing/2014/main" id="{67D367CA-C64B-B596-FBE7-72C8168300C4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6">
            <a:extLst>
              <a:ext uri="{FF2B5EF4-FFF2-40B4-BE49-F238E27FC236}">
                <a16:creationId xmlns:a16="http://schemas.microsoft.com/office/drawing/2014/main" id="{41AC7AD7-988C-C757-4867-CFC2B8891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FD6E43-09B7-9667-6DE7-02055C5E53D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9682" r="-2935"/>
          <a:stretch/>
        </p:blipFill>
        <p:spPr>
          <a:xfrm>
            <a:off x="1685943" y="2096852"/>
            <a:ext cx="3698720" cy="2870824"/>
          </a:xfrm>
          <a:prstGeom prst="rect">
            <a:avLst/>
          </a:prstGeom>
        </p:spPr>
      </p:pic>
      <p:pic>
        <p:nvPicPr>
          <p:cNvPr id="25" name="Picture 12">
            <a:extLst>
              <a:ext uri="{FF2B5EF4-FFF2-40B4-BE49-F238E27FC236}">
                <a16:creationId xmlns:a16="http://schemas.microsoft.com/office/drawing/2014/main" id="{46E9BC7F-9A4F-E533-731C-CBE0AE949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4" y="166320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705184" y="509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1" y="5190150"/>
            <a:ext cx="1553841" cy="43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88058" y="5003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470603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\lesson02\ops\ms_lesson02\images\ms_42_2_02_05_01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708621" y="5239769"/>
            <a:ext cx="1637116" cy="263186"/>
            <a:chOff x="319554" y="1245924"/>
            <a:chExt cx="2636592" cy="423864"/>
          </a:xfrm>
        </p:grpSpPr>
        <p:pic>
          <p:nvPicPr>
            <p:cNvPr id="34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8985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213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직사각형 2"/>
          <p:cNvSpPr/>
          <p:nvPr/>
        </p:nvSpPr>
        <p:spPr>
          <a:xfrm>
            <a:off x="2975716" y="4456482"/>
            <a:ext cx="1037140" cy="53947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414403" y="3336138"/>
            <a:ext cx="699525" cy="38700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08497" y="4068416"/>
            <a:ext cx="440083" cy="28160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797014" y="2988245"/>
            <a:ext cx="386297" cy="24355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4380538" y="3325732"/>
            <a:ext cx="6840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3499826" y="4472008"/>
            <a:ext cx="6840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2834975" y="4040645"/>
            <a:ext cx="6068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5A9683-7C2B-DCB0-6AF6-5CD53B2E3DE5}"/>
              </a:ext>
            </a:extLst>
          </p:cNvPr>
          <p:cNvSpPr/>
          <p:nvPr/>
        </p:nvSpPr>
        <p:spPr bwMode="auto">
          <a:xfrm>
            <a:off x="3041037" y="4499114"/>
            <a:ext cx="455272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BD9E12E-DCB9-AEF6-FF35-CE2BD6ABCDF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82226" y="4309369"/>
            <a:ext cx="360000" cy="355000"/>
          </a:xfrm>
          <a:prstGeom prst="rect">
            <a:avLst/>
          </a:prstGeom>
        </p:spPr>
      </p:pic>
      <p:sp>
        <p:nvSpPr>
          <p:cNvPr id="43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3758225" y="2927048"/>
            <a:ext cx="6068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50°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7998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81B9066-A1A7-D607-BC85-92D464C4D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62" r="8033"/>
          <a:stretch/>
        </p:blipFill>
        <p:spPr>
          <a:xfrm>
            <a:off x="1852786" y="2227785"/>
            <a:ext cx="3829515" cy="2898432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이등변삼각형의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188366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452588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16576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982835" y="1160748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39264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6278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232482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0" name="Picture 12">
            <a:extLst>
              <a:ext uri="{FF2B5EF4-FFF2-40B4-BE49-F238E27FC236}">
                <a16:creationId xmlns:a16="http://schemas.microsoft.com/office/drawing/2014/main" id="{3AD78EAF-679F-5ABC-337D-EF0061965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4" y="166320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id="{C08FB676-B059-DA82-7DFF-BF85B7BDC1C5}"/>
              </a:ext>
            </a:extLst>
          </p:cNvPr>
          <p:cNvGrpSpPr/>
          <p:nvPr/>
        </p:nvGrpSpPr>
        <p:grpSpPr>
          <a:xfrm>
            <a:off x="6516216" y="1159634"/>
            <a:ext cx="285082" cy="567463"/>
            <a:chOff x="5349188" y="3795043"/>
            <a:chExt cx="285082" cy="567463"/>
          </a:xfrm>
        </p:grpSpPr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id="{E0B78CAE-B2CB-3707-9338-E05B7A0A43A9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61C44D-3936-C5B7-06C9-605B48ABB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567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65</a:t>
              </a:r>
            </a:p>
          </p:txBody>
        </p:sp>
      </p:grp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5" name="그룹 64"/>
          <p:cNvGrpSpPr/>
          <p:nvPr/>
        </p:nvGrpSpPr>
        <p:grpSpPr>
          <a:xfrm>
            <a:off x="2708621" y="5239769"/>
            <a:ext cx="1637116" cy="263186"/>
            <a:chOff x="319554" y="1245924"/>
            <a:chExt cx="2636592" cy="423864"/>
          </a:xfrm>
        </p:grpSpPr>
        <p:pic>
          <p:nvPicPr>
            <p:cNvPr id="66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8985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213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직사각형 1"/>
          <p:cNvSpPr/>
          <p:nvPr/>
        </p:nvSpPr>
        <p:spPr>
          <a:xfrm>
            <a:off x="2402123" y="4373417"/>
            <a:ext cx="353828" cy="2132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42380" y="3470462"/>
            <a:ext cx="792088" cy="329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08621" y="3096962"/>
            <a:ext cx="512421" cy="3358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758679" y="2652095"/>
            <a:ext cx="414855" cy="30250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2298630" y="4281393"/>
            <a:ext cx="6068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직사각형 83"/>
          <p:cNvSpPr/>
          <p:nvPr/>
        </p:nvSpPr>
        <p:spPr>
          <a:xfrm>
            <a:off x="2839731" y="4776282"/>
            <a:ext cx="654618" cy="329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5097877" y="3495273"/>
            <a:ext cx="654618" cy="54579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4989154" y="2868347"/>
            <a:ext cx="353828" cy="2132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4954639" y="2763921"/>
            <a:ext cx="6068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2852648" y="4700463"/>
            <a:ext cx="6840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CCA21F1-C490-C959-4D72-45888326DBCD}"/>
              </a:ext>
            </a:extLst>
          </p:cNvPr>
          <p:cNvSpPr/>
          <p:nvPr/>
        </p:nvSpPr>
        <p:spPr bwMode="auto">
          <a:xfrm>
            <a:off x="5098545" y="3654399"/>
            <a:ext cx="455272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609E0CEB-2E2A-EF34-44AB-EAF4C1BCAF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39734" y="3464654"/>
            <a:ext cx="360000" cy="355000"/>
          </a:xfrm>
          <a:prstGeom prst="rect">
            <a:avLst/>
          </a:prstGeom>
        </p:spPr>
      </p:pic>
      <p:sp>
        <p:nvSpPr>
          <p:cNvPr id="83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5559788" y="3642154"/>
            <a:ext cx="6840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6BFBA3F-0916-E863-24EE-DEA728270B19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5F6A494-4E44-77EA-BDA8-F72027451E97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9" name="모서리가 둥근 직사각형 38">
              <a:extLst>
                <a:ext uri="{FF2B5EF4-FFF2-40B4-BE49-F238E27FC236}">
                  <a16:creationId xmlns:a16="http://schemas.microsoft.com/office/drawing/2014/main" id="{C2FD5FBD-4174-AA01-066F-86147F170A25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0" name="직각 삼각형 89">
              <a:extLst>
                <a:ext uri="{FF2B5EF4-FFF2-40B4-BE49-F238E27FC236}">
                  <a16:creationId xmlns:a16="http://schemas.microsoft.com/office/drawing/2014/main" id="{9A2DCA73-D119-E303-1078-9C748B861B69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E9CF198B-B9BA-06F3-B11F-4EC5AA31AC0C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4A135A1-4BA3-C370-F4D2-A0F64A91652A}"/>
              </a:ext>
            </a:extLst>
          </p:cNvPr>
          <p:cNvSpPr txBox="1"/>
          <p:nvPr/>
        </p:nvSpPr>
        <p:spPr>
          <a:xfrm>
            <a:off x="330043" y="4458598"/>
            <a:ext cx="6371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이등변삼각형은 길이가 같은 두 변에 있는 두 각의 크기가 같습니다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9534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이등변삼각형의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선분과 각을 이용하여 이등변삼각형을 그리는 방법을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가지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23022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487244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51232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sp>
        <p:nvSpPr>
          <p:cNvPr id="98" name="타원 97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7392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93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39635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중요 표시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81CC8E0-CCFD-00D5-5979-4D18DD32EE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DAD33FD-AA72-0112-B7B1-F63E23A2B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08" y="2519940"/>
            <a:ext cx="2680121" cy="2292266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0FD521A8-F0E8-2AA1-AA99-DE7729CB1E4A}"/>
              </a:ext>
            </a:extLst>
          </p:cNvPr>
          <p:cNvSpPr/>
          <p:nvPr/>
        </p:nvSpPr>
        <p:spPr bwMode="auto">
          <a:xfrm>
            <a:off x="3821646" y="2474349"/>
            <a:ext cx="3058894" cy="9546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점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ㄴ이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꼭짓점이고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크기가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45°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인 각을 그립니다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502E3198-89F0-A2CE-9021-4758D41626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6075" y="3092271"/>
            <a:ext cx="360000" cy="35500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3A42DF3D-AA36-546D-AE54-DC9799F9FB8E}"/>
              </a:ext>
            </a:extLst>
          </p:cNvPr>
          <p:cNvSpPr/>
          <p:nvPr/>
        </p:nvSpPr>
        <p:spPr bwMode="auto">
          <a:xfrm>
            <a:off x="3821646" y="3617183"/>
            <a:ext cx="3058894" cy="12286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점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ㄱ에서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길이가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 cm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인 선분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ㄱㄷ을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긋고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점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ㄴ과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점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ㄷ을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연결합니다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BCFCE6DA-F37B-7FF1-8710-170B36E19B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9266" y="4516638"/>
            <a:ext cx="360000" cy="355000"/>
          </a:xfrm>
          <a:prstGeom prst="rect">
            <a:avLst/>
          </a:prstGeom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E4EAB6C4-5BE0-C1B4-A243-CFB444220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090" y="2535700"/>
            <a:ext cx="392653" cy="315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id="{9E7F7CAE-80FC-7189-531C-5397A1922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090" y="3683021"/>
            <a:ext cx="392653" cy="315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314E233C-83A5-1E4D-F962-938B22F9DB9F}"/>
              </a:ext>
            </a:extLst>
          </p:cNvPr>
          <p:cNvGrpSpPr/>
          <p:nvPr/>
        </p:nvGrpSpPr>
        <p:grpSpPr>
          <a:xfrm>
            <a:off x="6328696" y="1160748"/>
            <a:ext cx="285082" cy="313547"/>
            <a:chOff x="5349188" y="3795043"/>
            <a:chExt cx="285082" cy="313547"/>
          </a:xfrm>
        </p:grpSpPr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id="{FCB66138-6DFC-BFEF-1C48-5B94FBCFEC7E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86BB2C4-6BF0-8E50-C0F7-39A9FF871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02076F1-D767-BB06-5BD5-8C02B06A4D3F}"/>
              </a:ext>
            </a:extLst>
          </p:cNvPr>
          <p:cNvGrpSpPr/>
          <p:nvPr/>
        </p:nvGrpSpPr>
        <p:grpSpPr>
          <a:xfrm>
            <a:off x="6600063" y="1159634"/>
            <a:ext cx="285082" cy="313547"/>
            <a:chOff x="5349188" y="3795043"/>
            <a:chExt cx="285082" cy="313547"/>
          </a:xfrm>
        </p:grpSpPr>
        <p:sp>
          <p:nvSpPr>
            <p:cNvPr id="80" name="순서도: 대체 처리 79">
              <a:extLst>
                <a:ext uri="{FF2B5EF4-FFF2-40B4-BE49-F238E27FC236}">
                  <a16:creationId xmlns:a16="http://schemas.microsoft.com/office/drawing/2014/main" id="{8AD7C208-AAC8-1058-4B9E-1447F6CE95FE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60120CF-D8A7-CE68-D1F1-02F993E7B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46" name="그림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25" y="2024525"/>
            <a:ext cx="420441" cy="354056"/>
          </a:xfrm>
          <a:prstGeom prst="rect">
            <a:avLst/>
          </a:prstGeom>
        </p:spPr>
      </p:pic>
      <p:sp>
        <p:nvSpPr>
          <p:cNvPr id="62" name="타원 61"/>
          <p:cNvSpPr/>
          <p:nvPr/>
        </p:nvSpPr>
        <p:spPr>
          <a:xfrm>
            <a:off x="98344" y="196370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2943876" y="2472638"/>
            <a:ext cx="739939" cy="342483"/>
            <a:chOff x="3569808" y="4849650"/>
            <a:chExt cx="739939" cy="342483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35896" y="4899896"/>
              <a:ext cx="64934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방법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960605" y="3622332"/>
            <a:ext cx="739939" cy="342483"/>
            <a:chOff x="3569808" y="4849650"/>
            <a:chExt cx="739939" cy="342483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635896" y="4899896"/>
              <a:ext cx="64934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방법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83" name="Picture 6">
            <a:extLst>
              <a:ext uri="{FF2B5EF4-FFF2-40B4-BE49-F238E27FC236}">
                <a16:creationId xmlns:a16="http://schemas.microsoft.com/office/drawing/2014/main" id="{9E1A086C-D37A-E2C5-19CE-C4F8EA02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971600" y="2751028"/>
            <a:ext cx="252028" cy="1506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971600" y="4473116"/>
            <a:ext cx="252028" cy="1506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469816" y="3567736"/>
            <a:ext cx="537788" cy="25280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114043" y="3275977"/>
            <a:ext cx="325609" cy="25280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1013954" y="3183015"/>
            <a:ext cx="6068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45°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469817" y="3468337"/>
            <a:ext cx="68054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854871" y="2580308"/>
            <a:ext cx="68054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903128" y="4390809"/>
            <a:ext cx="68054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ㄴ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884191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\lesson02\ops\ms_lesson02\images\ms_42_2_02_06_01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577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8">
            <a:extLst>
              <a:ext uri="{FF2B5EF4-FFF2-40B4-BE49-F238E27FC236}">
                <a16:creationId xmlns:a16="http://schemas.microsoft.com/office/drawing/2014/main" id="{4CD8582C-D766-91CF-C090-C53F33A7E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" y="98095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EBE88CF8-73B6-B453-22C3-A7035558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09" y="846631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43">
            <a:extLst>
              <a:ext uri="{FF2B5EF4-FFF2-40B4-BE49-F238E27FC236}">
                <a16:creationId xmlns:a16="http://schemas.microsoft.com/office/drawing/2014/main" id="{958C1DE3-219D-C0C2-5333-C0092F045407}"/>
              </a:ext>
            </a:extLst>
          </p:cNvPr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선분과 각을 이용하여 이등변삼각형을 그리는 방법입니다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B6E074E-0C9A-18F6-D802-FAA0BEBCC4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C9B1BBB-A1F6-8D1E-3C9F-E8824DC3E9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41" y="2466029"/>
            <a:ext cx="2804905" cy="2223112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0BFB2963-30B1-6730-775D-902004AC1CB3}"/>
              </a:ext>
            </a:extLst>
          </p:cNvPr>
          <p:cNvSpPr/>
          <p:nvPr/>
        </p:nvSpPr>
        <p:spPr bwMode="auto">
          <a:xfrm>
            <a:off x="3821646" y="2294329"/>
            <a:ext cx="3155864" cy="95465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ko-KR" altLang="en-US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점 </a:t>
            </a:r>
            <a:r>
              <a:rPr kumimoji="1" lang="ko-KR" altLang="en-US" sz="1900" i="0" u="none" strike="noStrike" cap="none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ㄴ이</a:t>
            </a:r>
            <a:r>
              <a:rPr kumimoji="1" lang="ko-KR" altLang="en-US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i="0" u="none" strike="noStrike" cap="none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꼭짓점이고</a:t>
            </a:r>
            <a:r>
              <a:rPr kumimoji="1" lang="ko-KR" altLang="en-US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크기가</a:t>
            </a:r>
            <a:endParaRPr kumimoji="1" lang="en-US" altLang="ko-KR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  <a:p>
            <a:pPr algn="just">
              <a:spcBef>
                <a:spcPct val="50000"/>
              </a:spcBef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    °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인 각을 그립니다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A2240F-1F7F-BB8C-1D8D-3E334BA74860}"/>
              </a:ext>
            </a:extLst>
          </p:cNvPr>
          <p:cNvSpPr/>
          <p:nvPr/>
        </p:nvSpPr>
        <p:spPr bwMode="auto">
          <a:xfrm>
            <a:off x="3821646" y="3429000"/>
            <a:ext cx="3090614" cy="12286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ko-KR" altLang="en-US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점 </a:t>
            </a:r>
            <a:r>
              <a:rPr kumimoji="1" lang="ko-KR" altLang="en-US" sz="1900" i="0" u="none" strike="noStrike" cap="none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ㄱ에서</a:t>
            </a:r>
            <a:r>
              <a:rPr kumimoji="1" lang="ko-KR" altLang="en-US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 길이가     </a:t>
            </a:r>
            <a:r>
              <a:rPr kumimoji="1" lang="ko-KR" altLang="en-US" sz="1900" i="0" u="none" strike="noStrike" cap="none" normalizeH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인 변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ㄱㄷ을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긋고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ㄴ과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점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ㄷ을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연결합니다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82F7CA3-3AEB-FD21-2C8A-44A472040DE9}"/>
              </a:ext>
            </a:extLst>
          </p:cNvPr>
          <p:cNvSpPr/>
          <p:nvPr/>
        </p:nvSpPr>
        <p:spPr bwMode="auto">
          <a:xfrm>
            <a:off x="3922680" y="2837711"/>
            <a:ext cx="532494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E1D02EEA-F98B-2866-3882-A8F623BC74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0206" y="3049084"/>
            <a:ext cx="360000" cy="3550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BDA685D4-57CD-E035-A7C5-D77548E3B25B}"/>
              </a:ext>
            </a:extLst>
          </p:cNvPr>
          <p:cNvSpPr/>
          <p:nvPr/>
        </p:nvSpPr>
        <p:spPr bwMode="auto">
          <a:xfrm>
            <a:off x="6012160" y="3583981"/>
            <a:ext cx="360000" cy="3040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A025784-2A51-3DBA-E080-9CDD0445DF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2160" y="3362861"/>
            <a:ext cx="360000" cy="355000"/>
          </a:xfrm>
          <a:prstGeom prst="rect">
            <a:avLst/>
          </a:prstGeom>
        </p:spPr>
      </p:pic>
      <p:pic>
        <p:nvPicPr>
          <p:cNvPr id="37" name="Picture 12">
            <a:extLst>
              <a:ext uri="{FF2B5EF4-FFF2-40B4-BE49-F238E27FC236}">
                <a16:creationId xmlns:a16="http://schemas.microsoft.com/office/drawing/2014/main" id="{93DB128C-9FCF-ED92-628E-44F6EF7F4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68" y="195580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1" y="5190150"/>
            <a:ext cx="1553841" cy="43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88058" y="5003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943876" y="2472638"/>
            <a:ext cx="739939" cy="342483"/>
            <a:chOff x="3569808" y="4849650"/>
            <a:chExt cx="739939" cy="342483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35896" y="4899896"/>
              <a:ext cx="64934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방법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960605" y="3622332"/>
            <a:ext cx="739939" cy="342483"/>
            <a:chOff x="3569808" y="4849650"/>
            <a:chExt cx="739939" cy="342483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635896" y="4899896"/>
              <a:ext cx="64934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방법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3600" y="2653538"/>
            <a:ext cx="360028" cy="2007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878840" y="4293096"/>
            <a:ext cx="360028" cy="2007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36326" y="3414470"/>
            <a:ext cx="635273" cy="30339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58854" y="3155230"/>
            <a:ext cx="323613" cy="30339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827584" y="2528900"/>
            <a:ext cx="68054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827584" y="4221088"/>
            <a:ext cx="68054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ㄴ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939673" y="3046989"/>
            <a:ext cx="6068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50°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395536" y="3332311"/>
            <a:ext cx="68054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6">
            <a:extLst>
              <a:ext uri="{FF2B5EF4-FFF2-40B4-BE49-F238E27FC236}">
                <a16:creationId xmlns:a16="http://schemas.microsoft.com/office/drawing/2014/main" id="{9E1A086C-D37A-E2C5-19CE-C4F8EA02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705184" y="509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566671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\lesson02\ops\ms_lesson02\images\ms_42_2_02_06_01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90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그림 10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25" y="2024525"/>
            <a:ext cx="420441" cy="35405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이등변삼각형의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선분과 각을 이용하여 이등변삼각형을 그리는 방법을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가지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23022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487244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51232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7392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93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39635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81CC8E0-CCFD-00D5-5979-4D18DD32EE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DAD33FD-AA72-0112-B7B1-F63E23A2B7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08" y="2519940"/>
            <a:ext cx="2680121" cy="229226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154490C-F12A-671A-EA6D-ADED6A5F0748}"/>
              </a:ext>
            </a:extLst>
          </p:cNvPr>
          <p:cNvSpPr txBox="1"/>
          <p:nvPr/>
        </p:nvSpPr>
        <p:spPr>
          <a:xfrm>
            <a:off x="2937023" y="2560783"/>
            <a:ext cx="775562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A9DE3B-0523-579D-2E2E-0904DFCE8236}"/>
              </a:ext>
            </a:extLst>
          </p:cNvPr>
          <p:cNvSpPr txBox="1"/>
          <p:nvPr/>
        </p:nvSpPr>
        <p:spPr>
          <a:xfrm>
            <a:off x="2937023" y="3666073"/>
            <a:ext cx="775562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FD521A8-F0E8-2AA1-AA99-DE7729CB1E4A}"/>
              </a:ext>
            </a:extLst>
          </p:cNvPr>
          <p:cNvSpPr/>
          <p:nvPr/>
        </p:nvSpPr>
        <p:spPr bwMode="auto">
          <a:xfrm>
            <a:off x="3821646" y="2474349"/>
            <a:ext cx="3058894" cy="9546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점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ㄴ이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꼭짓점이고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크기가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45°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인 각을 그립니다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502E3198-89F0-A2CE-9021-4758D41626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0540" y="2400352"/>
            <a:ext cx="360000" cy="35500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3A42DF3D-AA36-546D-AE54-DC9799F9FB8E}"/>
              </a:ext>
            </a:extLst>
          </p:cNvPr>
          <p:cNvSpPr/>
          <p:nvPr/>
        </p:nvSpPr>
        <p:spPr bwMode="auto">
          <a:xfrm>
            <a:off x="3821646" y="3617183"/>
            <a:ext cx="3058894" cy="12286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점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ㄱ에서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길이가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 cm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인 선분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ㄱㄷ을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긋고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점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ㄴ과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점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ㄷ을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연결합니다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BCFCE6DA-F37B-7FF1-8710-170B36E19B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0540" y="3465542"/>
            <a:ext cx="360000" cy="355000"/>
          </a:xfrm>
          <a:prstGeom prst="rect">
            <a:avLst/>
          </a:prstGeom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E4EAB6C4-5BE0-C1B4-A243-CFB444220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090" y="2535700"/>
            <a:ext cx="392653" cy="315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id="{9E7F7CAE-80FC-7189-531C-5397A1922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090" y="3683021"/>
            <a:ext cx="392653" cy="315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314E233C-83A5-1E4D-F962-938B22F9DB9F}"/>
              </a:ext>
            </a:extLst>
          </p:cNvPr>
          <p:cNvGrpSpPr/>
          <p:nvPr/>
        </p:nvGrpSpPr>
        <p:grpSpPr>
          <a:xfrm>
            <a:off x="6328696" y="1160748"/>
            <a:ext cx="285082" cy="313547"/>
            <a:chOff x="5349188" y="3795043"/>
            <a:chExt cx="285082" cy="313547"/>
          </a:xfrm>
        </p:grpSpPr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id="{FCB66138-6DFC-BFEF-1C48-5B94FBCFEC7E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86BB2C4-6BF0-8E50-C0F7-39A9FF871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02076F1-D767-BB06-5BD5-8C02B06A4D3F}"/>
              </a:ext>
            </a:extLst>
          </p:cNvPr>
          <p:cNvGrpSpPr/>
          <p:nvPr/>
        </p:nvGrpSpPr>
        <p:grpSpPr>
          <a:xfrm>
            <a:off x="6600063" y="1159634"/>
            <a:ext cx="285082" cy="313547"/>
            <a:chOff x="5349188" y="3795043"/>
            <a:chExt cx="285082" cy="313547"/>
          </a:xfrm>
        </p:grpSpPr>
        <p:sp>
          <p:nvSpPr>
            <p:cNvPr id="80" name="순서도: 대체 처리 79">
              <a:extLst>
                <a:ext uri="{FF2B5EF4-FFF2-40B4-BE49-F238E27FC236}">
                  <a16:creationId xmlns:a16="http://schemas.microsoft.com/office/drawing/2014/main" id="{8AD7C208-AAC8-1058-4B9E-1447F6CE95FE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60120CF-D8A7-CE68-D1F1-02F993E7B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9DA21DF-5839-1857-427B-3BD6817D046F}"/>
              </a:ext>
            </a:extLst>
          </p:cNvPr>
          <p:cNvSpPr/>
          <p:nvPr/>
        </p:nvSpPr>
        <p:spPr>
          <a:xfrm>
            <a:off x="215516" y="2409729"/>
            <a:ext cx="6667165" cy="263953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38">
            <a:extLst>
              <a:ext uri="{FF2B5EF4-FFF2-40B4-BE49-F238E27FC236}">
                <a16:creationId xmlns:a16="http://schemas.microsoft.com/office/drawing/2014/main" id="{64265111-36A9-2FDB-4FD5-A99245D25F0F}"/>
              </a:ext>
            </a:extLst>
          </p:cNvPr>
          <p:cNvSpPr/>
          <p:nvPr/>
        </p:nvSpPr>
        <p:spPr>
          <a:xfrm>
            <a:off x="361249" y="2210903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7" name="직각 삼각형 66">
            <a:extLst>
              <a:ext uri="{FF2B5EF4-FFF2-40B4-BE49-F238E27FC236}">
                <a16:creationId xmlns:a16="http://schemas.microsoft.com/office/drawing/2014/main" id="{27FAF339-E0B8-E5D7-1F36-327981A996A8}"/>
              </a:ext>
            </a:extLst>
          </p:cNvPr>
          <p:cNvSpPr/>
          <p:nvPr/>
        </p:nvSpPr>
        <p:spPr>
          <a:xfrm flipH="1" flipV="1">
            <a:off x="5284656" y="5049258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962B08E-6068-4BD9-B97A-95BEC48F4010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9A8E1E-15C6-CA04-D15A-422142E568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112" y="2704256"/>
            <a:ext cx="5797652" cy="2102279"/>
          </a:xfrm>
          <a:prstGeom prst="rect">
            <a:avLst/>
          </a:prstGeom>
        </p:spPr>
      </p:pic>
      <p:pic>
        <p:nvPicPr>
          <p:cNvPr id="74" name="Picture 6">
            <a:extLst>
              <a:ext uri="{FF2B5EF4-FFF2-40B4-BE49-F238E27FC236}">
                <a16:creationId xmlns:a16="http://schemas.microsoft.com/office/drawing/2014/main" id="{9E1A086C-D37A-E2C5-19CE-C4F8EA02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" name="그룹 81"/>
          <p:cNvGrpSpPr/>
          <p:nvPr/>
        </p:nvGrpSpPr>
        <p:grpSpPr>
          <a:xfrm>
            <a:off x="708910" y="2829466"/>
            <a:ext cx="739939" cy="342483"/>
            <a:chOff x="3569808" y="4849650"/>
            <a:chExt cx="739939" cy="342483"/>
          </a:xfrm>
        </p:grpSpPr>
        <p:sp>
          <p:nvSpPr>
            <p:cNvPr id="83" name="모서리가 둥근 직사각형 82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635896" y="4899896"/>
              <a:ext cx="64934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방법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3812888" y="2831508"/>
            <a:ext cx="739939" cy="342483"/>
            <a:chOff x="3569808" y="4849650"/>
            <a:chExt cx="739939" cy="342483"/>
          </a:xfrm>
        </p:grpSpPr>
        <p:sp>
          <p:nvSpPr>
            <p:cNvPr id="86" name="모서리가 둥근 직사각형 85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635896" y="4899896"/>
              <a:ext cx="64934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방법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aphicFrame>
        <p:nvGraphicFramePr>
          <p:cNvPr id="8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480160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bg_ex.svg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파란색 선 색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\lesson02\ops\ms_lesson02\images\ms_42_2_02_06_01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835696" y="2996952"/>
            <a:ext cx="252028" cy="17499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03648" y="3753036"/>
            <a:ext cx="504056" cy="24539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35696" y="4581128"/>
            <a:ext cx="180020" cy="14401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48471" y="3465004"/>
            <a:ext cx="298210" cy="21747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948471" y="4060710"/>
            <a:ext cx="298210" cy="21747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4997668" y="3523441"/>
            <a:ext cx="298210" cy="21747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4864568" y="2948258"/>
            <a:ext cx="298210" cy="21747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4843448" y="4592476"/>
            <a:ext cx="298210" cy="21747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5934686" y="3940882"/>
            <a:ext cx="298210" cy="21747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4392612" y="3740920"/>
            <a:ext cx="530921" cy="21747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5529013" y="3512015"/>
            <a:ext cx="530921" cy="21747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1394041" y="3694397"/>
            <a:ext cx="6840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1883913" y="3390940"/>
            <a:ext cx="60689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45°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1887797" y="4026189"/>
            <a:ext cx="60689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45°</a:t>
            </a:r>
            <a:endParaRPr lang="en-US" altLang="ko-KR" sz="1600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1725857" y="4501411"/>
            <a:ext cx="60689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ㄴ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1736079" y="2866265"/>
            <a:ext cx="60689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ㄱ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4409564" y="3668466"/>
            <a:ext cx="6840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5447185" y="3428279"/>
            <a:ext cx="6840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3 cm</a:t>
            </a:r>
            <a:endParaRPr lang="en-US" altLang="ko-KR" sz="1600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4734492" y="2859433"/>
            <a:ext cx="60689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ㄱ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4755806" y="4483889"/>
            <a:ext cx="60689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ㄴ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5893773" y="3941169"/>
            <a:ext cx="60689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err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ㄷ</a:t>
            </a:r>
            <a:endParaRPr lang="en-US" altLang="ko-KR" sz="1600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4923533" y="3453676"/>
            <a:ext cx="60689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45°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7523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이등변삼각형의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같이 이등변삼각형을 이용하여 모양을 만들어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23022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487244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51232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sp>
        <p:nvSpPr>
          <p:cNvPr id="98" name="타원 97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7392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93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39635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약물과 정답 화면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kumimoji="0"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\lesson02\ops\ms_lesson02\images\ms_42_2_02_07_01</a:t>
            </a:r>
            <a:endParaRPr kumimoji="0"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 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중요 표시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6669FD1-DCB7-4176-1482-5E6DE7641E70}"/>
              </a:ext>
            </a:extLst>
          </p:cNvPr>
          <p:cNvGrpSpPr/>
          <p:nvPr/>
        </p:nvGrpSpPr>
        <p:grpSpPr>
          <a:xfrm>
            <a:off x="6607772" y="1147177"/>
            <a:ext cx="285082" cy="313547"/>
            <a:chOff x="6328696" y="1160748"/>
            <a:chExt cx="285082" cy="313547"/>
          </a:xfrm>
        </p:grpSpPr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id="{FCB66138-6DFC-BFEF-1C48-5B94FBCFEC7E}"/>
                </a:ext>
              </a:extLst>
            </p:cNvPr>
            <p:cNvSpPr/>
            <p:nvPr/>
          </p:nvSpPr>
          <p:spPr>
            <a:xfrm>
              <a:off x="6343751" y="121452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86BB2C4-6BF0-8E50-C0F7-39A9FF871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8696" y="1160748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02076F1-D767-BB06-5BD5-8C02B06A4D3F}"/>
              </a:ext>
            </a:extLst>
          </p:cNvPr>
          <p:cNvGrpSpPr/>
          <p:nvPr/>
        </p:nvGrpSpPr>
        <p:grpSpPr>
          <a:xfrm>
            <a:off x="6319178" y="1159634"/>
            <a:ext cx="285082" cy="313547"/>
            <a:chOff x="5349188" y="3795043"/>
            <a:chExt cx="285082" cy="313547"/>
          </a:xfrm>
        </p:grpSpPr>
        <p:sp>
          <p:nvSpPr>
            <p:cNvPr id="80" name="순서도: 대체 처리 79">
              <a:extLst>
                <a:ext uri="{FF2B5EF4-FFF2-40B4-BE49-F238E27FC236}">
                  <a16:creationId xmlns:a16="http://schemas.microsoft.com/office/drawing/2014/main" id="{8AD7C208-AAC8-1058-4B9E-1447F6CE95FE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60120CF-D8A7-CE68-D1F1-02F993E7B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id="{EA6C2057-95C5-A7F6-37CD-8533991D95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74" y="1635768"/>
            <a:ext cx="358855" cy="358855"/>
          </a:xfrm>
          <a:prstGeom prst="rect">
            <a:avLst/>
          </a:prstGeom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id="{05C11B94-7BFF-BC5E-20D3-D20727298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91" y="1664381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9D3CBA-0A7B-D3C8-47BD-9C0374DD5D9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121" t="14250" r="9607" b="6104"/>
          <a:stretch/>
        </p:blipFill>
        <p:spPr>
          <a:xfrm>
            <a:off x="575556" y="2726324"/>
            <a:ext cx="2340260" cy="22682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3E8F7D-D13C-5530-FBF7-EBF43473C8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0174" y="2744924"/>
            <a:ext cx="3906720" cy="2182722"/>
          </a:xfrm>
          <a:prstGeom prst="rect">
            <a:avLst/>
          </a:prstGeom>
        </p:spPr>
      </p:pic>
      <p:pic>
        <p:nvPicPr>
          <p:cNvPr id="69" name="Picture 3">
            <a:extLst>
              <a:ext uri="{FF2B5EF4-FFF2-40B4-BE49-F238E27FC236}">
                <a16:creationId xmlns:a16="http://schemas.microsoft.com/office/drawing/2014/main" id="{E2F922F6-2632-F79D-1289-450B33EC9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614" y="2037903"/>
            <a:ext cx="1557702" cy="66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id="{7DE78256-0F7B-A554-806F-B7044BAF8249}"/>
              </a:ext>
            </a:extLst>
          </p:cNvPr>
          <p:cNvSpPr/>
          <p:nvPr/>
        </p:nvSpPr>
        <p:spPr>
          <a:xfrm>
            <a:off x="6668051" y="218196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8DB285E-2428-03BD-AF6C-ED6C6419F5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3427" y="4841221"/>
            <a:ext cx="3276618" cy="1828139"/>
          </a:xfrm>
          <a:prstGeom prst="rect">
            <a:avLst/>
          </a:prstGeom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id="{E86179BB-EEFF-353F-67C7-2CD8FD61F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506" y="4985799"/>
            <a:ext cx="392653" cy="315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모서리가 둥근 직사각형 45"/>
          <p:cNvSpPr/>
          <p:nvPr/>
        </p:nvSpPr>
        <p:spPr>
          <a:xfrm>
            <a:off x="542686" y="2488244"/>
            <a:ext cx="2370956" cy="2524932"/>
          </a:xfrm>
          <a:prstGeom prst="roundRect">
            <a:avLst/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C9D51239-4B5A-05EB-C0DC-AF75D5C71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32" y="2425863"/>
            <a:ext cx="524839" cy="33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25" y="2024525"/>
            <a:ext cx="420441" cy="354056"/>
          </a:xfrm>
          <a:prstGeom prst="rect">
            <a:avLst/>
          </a:prstGeom>
        </p:spPr>
      </p:pic>
      <p:sp>
        <p:nvSpPr>
          <p:cNvPr id="51" name="타원 50"/>
          <p:cNvSpPr/>
          <p:nvPr/>
        </p:nvSpPr>
        <p:spPr>
          <a:xfrm>
            <a:off x="98344" y="196370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695205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/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\lesson02\ops\ms_lesson02\images\ms_42_2_02_07_01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4" name="Picture 6">
            <a:extLst>
              <a:ext uri="{FF2B5EF4-FFF2-40B4-BE49-F238E27FC236}">
                <a16:creationId xmlns:a16="http://schemas.microsoft.com/office/drawing/2014/main" id="{9E1A086C-D37A-E2C5-19CE-C4F8EA02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그룹 58"/>
          <p:cNvGrpSpPr/>
          <p:nvPr/>
        </p:nvGrpSpPr>
        <p:grpSpPr>
          <a:xfrm>
            <a:off x="4332332" y="1997646"/>
            <a:ext cx="956208" cy="313457"/>
            <a:chOff x="3952363" y="1253627"/>
            <a:chExt cx="956208" cy="313457"/>
          </a:xfrm>
        </p:grpSpPr>
        <p:pic>
          <p:nvPicPr>
            <p:cNvPr id="60" name="Picture 38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TextBox 60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2972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8">
            <a:extLst>
              <a:ext uri="{FF2B5EF4-FFF2-40B4-BE49-F238E27FC236}">
                <a16:creationId xmlns:a16="http://schemas.microsoft.com/office/drawing/2014/main" id="{4CD8582C-D766-91CF-C090-C53F33A7E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" y="98095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EBE88CF8-73B6-B453-22C3-A7035558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09" y="846631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43">
            <a:extLst>
              <a:ext uri="{FF2B5EF4-FFF2-40B4-BE49-F238E27FC236}">
                <a16:creationId xmlns:a16="http://schemas.microsoft.com/office/drawing/2014/main" id="{958C1DE3-219D-C0C2-5333-C0092F045407}"/>
              </a:ext>
            </a:extLst>
          </p:cNvPr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이용하여 만든 모양에서 이등변삼각형은 모두 몇 개인가요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3AC0216-6DF2-24D4-647A-3317A1ED1A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74" y="1635768"/>
            <a:ext cx="358855" cy="3588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907BD84-1D84-F855-0971-EC97614A9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8538" y="2211168"/>
            <a:ext cx="2829149" cy="2039619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3A469E-3A3D-8A18-F549-4B9FB1EF650C}"/>
              </a:ext>
            </a:extLst>
          </p:cNvPr>
          <p:cNvSpPr/>
          <p:nvPr/>
        </p:nvSpPr>
        <p:spPr bwMode="auto">
          <a:xfrm>
            <a:off x="3250691" y="4577756"/>
            <a:ext cx="455272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7C343F1-6D93-D3B8-EE38-8BDBEA3D5E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1880" y="4388011"/>
            <a:ext cx="360000" cy="355000"/>
          </a:xfrm>
          <a:prstGeom prst="rect">
            <a:avLst/>
          </a:prstGeom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id="{02130184-31AD-5F47-D0B9-3C79F5E491AD}"/>
              </a:ext>
            </a:extLst>
          </p:cNvPr>
          <p:cNvSpPr txBox="1"/>
          <p:nvPr/>
        </p:nvSpPr>
        <p:spPr>
          <a:xfrm>
            <a:off x="3671900" y="4577567"/>
            <a:ext cx="4552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3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1" y="5190150"/>
            <a:ext cx="1553841" cy="43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88058" y="5003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6">
            <a:extLst>
              <a:ext uri="{FF2B5EF4-FFF2-40B4-BE49-F238E27FC236}">
                <a16:creationId xmlns:a16="http://schemas.microsoft.com/office/drawing/2014/main" id="{9E1A086C-D37A-E2C5-19CE-C4F8EA02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299364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\lesson02\ops\ms_lesson02\images\ms_42_2_02_07_01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705184" y="509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449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이등변삼각형의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같이 이등변삼각형을 이용하여 모양을 만들어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23022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487244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51232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7392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93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39635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6669FD1-DCB7-4176-1482-5E6DE7641E70}"/>
              </a:ext>
            </a:extLst>
          </p:cNvPr>
          <p:cNvGrpSpPr/>
          <p:nvPr/>
        </p:nvGrpSpPr>
        <p:grpSpPr>
          <a:xfrm>
            <a:off x="6607772" y="1147177"/>
            <a:ext cx="285082" cy="313547"/>
            <a:chOff x="6328696" y="1160748"/>
            <a:chExt cx="285082" cy="313547"/>
          </a:xfrm>
        </p:grpSpPr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id="{FCB66138-6DFC-BFEF-1C48-5B94FBCFEC7E}"/>
                </a:ext>
              </a:extLst>
            </p:cNvPr>
            <p:cNvSpPr/>
            <p:nvPr/>
          </p:nvSpPr>
          <p:spPr>
            <a:xfrm>
              <a:off x="6343751" y="121452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86BB2C4-6BF0-8E50-C0F7-39A9FF871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8696" y="1160748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02076F1-D767-BB06-5BD5-8C02B06A4D3F}"/>
              </a:ext>
            </a:extLst>
          </p:cNvPr>
          <p:cNvGrpSpPr/>
          <p:nvPr/>
        </p:nvGrpSpPr>
        <p:grpSpPr>
          <a:xfrm>
            <a:off x="6319178" y="1159634"/>
            <a:ext cx="285082" cy="313547"/>
            <a:chOff x="5349188" y="3795043"/>
            <a:chExt cx="285082" cy="313547"/>
          </a:xfrm>
        </p:grpSpPr>
        <p:sp>
          <p:nvSpPr>
            <p:cNvPr id="80" name="순서도: 대체 처리 79">
              <a:extLst>
                <a:ext uri="{FF2B5EF4-FFF2-40B4-BE49-F238E27FC236}">
                  <a16:creationId xmlns:a16="http://schemas.microsoft.com/office/drawing/2014/main" id="{8AD7C208-AAC8-1058-4B9E-1447F6CE95FE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60120CF-D8A7-CE68-D1F1-02F993E7B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id="{EA6C2057-95C5-A7F6-37CD-8533991D95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74" y="1635768"/>
            <a:ext cx="358855" cy="358855"/>
          </a:xfrm>
          <a:prstGeom prst="rect">
            <a:avLst/>
          </a:prstGeom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id="{05C11B94-7BFF-BC5E-20D3-D20727298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91" y="1664381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9D3CBA-0A7B-D3C8-47BD-9C0374DD5D9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121" t="14250" r="9607" b="6104"/>
          <a:stretch/>
        </p:blipFill>
        <p:spPr>
          <a:xfrm>
            <a:off x="575556" y="2726324"/>
            <a:ext cx="2340260" cy="22682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3E8F7D-D13C-5530-FBF7-EBF43473C8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0174" y="2744924"/>
            <a:ext cx="3906720" cy="2182722"/>
          </a:xfrm>
          <a:prstGeom prst="rect">
            <a:avLst/>
          </a:prstGeom>
        </p:spPr>
      </p:pic>
      <p:pic>
        <p:nvPicPr>
          <p:cNvPr id="69" name="Picture 3">
            <a:extLst>
              <a:ext uri="{FF2B5EF4-FFF2-40B4-BE49-F238E27FC236}">
                <a16:creationId xmlns:a16="http://schemas.microsoft.com/office/drawing/2014/main" id="{E2F922F6-2632-F79D-1289-450B33EC9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614" y="2037903"/>
            <a:ext cx="1557702" cy="66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모서리가 둥근 직사각형 45"/>
          <p:cNvSpPr/>
          <p:nvPr/>
        </p:nvSpPr>
        <p:spPr>
          <a:xfrm>
            <a:off x="542686" y="2488244"/>
            <a:ext cx="2370956" cy="2524932"/>
          </a:xfrm>
          <a:prstGeom prst="roundRect">
            <a:avLst/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C9D51239-4B5A-05EB-C0DC-AF75D5C71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32" y="2425863"/>
            <a:ext cx="524839" cy="33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25" y="2024525"/>
            <a:ext cx="420441" cy="354056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9C7DC9C4-ADFF-7E2A-AD3C-41FEC21E535A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FECEFA9-4FF8-F5ED-C24F-5F8AAC0BD29A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38">
              <a:extLst>
                <a:ext uri="{FF2B5EF4-FFF2-40B4-BE49-F238E27FC236}">
                  <a16:creationId xmlns:a16="http://schemas.microsoft.com/office/drawing/2014/main" id="{9D9EAE13-A4BA-FBF9-1D51-8FDE7B09C3AD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8A37CDC6-AEC9-401C-F5C6-C8937EEE927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75694E94-2015-DB3C-38F2-D640E0D3FF9D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58F77BA-BD0E-4E8A-E5FF-A6BE2CA63856}"/>
              </a:ext>
            </a:extLst>
          </p:cNvPr>
          <p:cNvSpPr txBox="1"/>
          <p:nvPr/>
        </p:nvSpPr>
        <p:spPr>
          <a:xfrm>
            <a:off x="323744" y="4462255"/>
            <a:ext cx="6375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크기의 이등변삼각형을 이용하여 모양을 만들 수도 있습니다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Picture 6">
            <a:extLst>
              <a:ext uri="{FF2B5EF4-FFF2-40B4-BE49-F238E27FC236}">
                <a16:creationId xmlns:a16="http://schemas.microsoft.com/office/drawing/2014/main" id="{9E1A086C-D37A-E2C5-19CE-C4F8EA02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7" name="그룹 76"/>
          <p:cNvGrpSpPr/>
          <p:nvPr/>
        </p:nvGrpSpPr>
        <p:grpSpPr>
          <a:xfrm>
            <a:off x="4332332" y="1997646"/>
            <a:ext cx="956208" cy="313457"/>
            <a:chOff x="3952363" y="1253627"/>
            <a:chExt cx="956208" cy="313457"/>
          </a:xfrm>
        </p:grpSpPr>
        <p:pic>
          <p:nvPicPr>
            <p:cNvPr id="82" name="Picture 38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4" name="TextBox 83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253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3" t="33455" r="18500" b="23909"/>
          <a:stretch/>
        </p:blipFill>
        <p:spPr>
          <a:xfrm>
            <a:off x="359532" y="2096852"/>
            <a:ext cx="6372708" cy="2412269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이등변삼각형의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505630" y="1160748"/>
            <a:ext cx="285082" cy="313547"/>
            <a:chOff x="5058154" y="3762673"/>
            <a:chExt cx="285082" cy="313547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058154" y="376267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765945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029933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296192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C9B5183-93E5-7D17-8971-8BF66DFA822C}"/>
              </a:ext>
            </a:extLst>
          </p:cNvPr>
          <p:cNvGrpSpPr/>
          <p:nvPr/>
        </p:nvGrpSpPr>
        <p:grpSpPr>
          <a:xfrm>
            <a:off x="4731556" y="1159637"/>
            <a:ext cx="813991" cy="337702"/>
            <a:chOff x="5054247" y="3761559"/>
            <a:chExt cx="285082" cy="305807"/>
          </a:xfrm>
        </p:grpSpPr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id="{26ECD61B-4709-A635-00DE-51C3C23B54D4}"/>
                </a:ext>
              </a:extLst>
            </p:cNvPr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4D2D5B9-D64C-1FBC-6F7A-8D8E99177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283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개념정리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9" name="Picture 14">
            <a:extLst>
              <a:ext uri="{FF2B5EF4-FFF2-40B4-BE49-F238E27FC236}">
                <a16:creationId xmlns:a16="http://schemas.microsoft.com/office/drawing/2014/main" id="{34A11D46-4276-F132-D18E-5C93B880D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6" y="1633965"/>
            <a:ext cx="1416942" cy="43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27D65A-A242-C00C-A5AB-AC428D245CA6}"/>
              </a:ext>
            </a:extLst>
          </p:cNvPr>
          <p:cNvSpPr txBox="1"/>
          <p:nvPr/>
        </p:nvSpPr>
        <p:spPr>
          <a:xfrm>
            <a:off x="2493195" y="2607876"/>
            <a:ext cx="2186817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우리는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이등변삼각형이야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3C976F5-35BB-537A-48E0-7E936B43758B}"/>
              </a:ext>
            </a:extLst>
          </p:cNvPr>
          <p:cNvGrpSpPr/>
          <p:nvPr/>
        </p:nvGrpSpPr>
        <p:grpSpPr>
          <a:xfrm>
            <a:off x="6562611" y="1159634"/>
            <a:ext cx="285082" cy="313547"/>
            <a:chOff x="5349188" y="3795043"/>
            <a:chExt cx="285082" cy="313547"/>
          </a:xfrm>
        </p:grpSpPr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18849270-6141-2FDD-F31F-87528209ADED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8BB16A2-D7FF-8E87-C9D9-CB7FBCFB5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5364088" y="3132342"/>
            <a:ext cx="644896" cy="54100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768101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content.png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\lesson02\ops\ms_lesson02\images\ms_42_2_02_01_01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1386FF1C-2524-4B9E-C6D5-151FA246163F}"/>
              </a:ext>
            </a:extLst>
          </p:cNvPr>
          <p:cNvSpPr txBox="1"/>
          <p:nvPr/>
        </p:nvSpPr>
        <p:spPr>
          <a:xfrm>
            <a:off x="5172973" y="3094680"/>
            <a:ext cx="1027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크기가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같아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1606077" y="15601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86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2381735" y="50665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이등변삼각형의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약물과 함께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화면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지도서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kumimoji="0"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\lesson02\ops\ms_lesson02\ms_42_2_02_02_01.html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295220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284072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544387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808375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074634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26ECD61B-4709-A635-00DE-51C3C23B54D4}"/>
              </a:ext>
            </a:extLst>
          </p:cNvPr>
          <p:cNvSpPr/>
          <p:nvPr/>
        </p:nvSpPr>
        <p:spPr>
          <a:xfrm>
            <a:off x="4552984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D5B9-D64C-1FBC-6F7A-8D8E9917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9998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각도기와 자를 이용하여 주어진 선분을 한 변으로 하는 이등변삼각형을 그리고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각도를 재어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894329D-CE52-5FC7-3383-B0977EB1992C}"/>
              </a:ext>
            </a:extLst>
          </p:cNvPr>
          <p:cNvGrpSpPr/>
          <p:nvPr/>
        </p:nvGrpSpPr>
        <p:grpSpPr>
          <a:xfrm>
            <a:off x="6346202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744A0694-8D94-40FE-75A8-E98E2654CBD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CB9630-87EA-A491-ACF7-2F9EC621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DA48F6D9-84A8-AD35-657D-3A5F7D320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2985" y="4221088"/>
            <a:ext cx="3185149" cy="2586277"/>
          </a:xfrm>
          <a:prstGeom prst="rect">
            <a:avLst/>
          </a:prstGeom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13DB6CE8-C25A-BA80-ECB2-2F434C835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829" y="4416886"/>
            <a:ext cx="508491" cy="408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3">
            <a:extLst>
              <a:ext uri="{FF2B5EF4-FFF2-40B4-BE49-F238E27FC236}">
                <a16:creationId xmlns:a16="http://schemas.microsoft.com/office/drawing/2014/main" id="{EF64768D-F591-FCA9-DABD-738078185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861" y="2277670"/>
            <a:ext cx="1793834" cy="76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390E0D9-6102-963E-7800-689142E22D9F}"/>
              </a:ext>
            </a:extLst>
          </p:cNvPr>
          <p:cNvSpPr/>
          <p:nvPr/>
        </p:nvSpPr>
        <p:spPr>
          <a:xfrm>
            <a:off x="6631284" y="23825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22718568-B29F-EC38-7A0A-4878BB4E7CCD}"/>
              </a:ext>
            </a:extLst>
          </p:cNvPr>
          <p:cNvGrpSpPr/>
          <p:nvPr/>
        </p:nvGrpSpPr>
        <p:grpSpPr>
          <a:xfrm>
            <a:off x="6625703" y="1159634"/>
            <a:ext cx="285082" cy="567463"/>
            <a:chOff x="5349188" y="3795043"/>
            <a:chExt cx="285082" cy="567463"/>
          </a:xfrm>
        </p:grpSpPr>
        <p:sp>
          <p:nvSpPr>
            <p:cNvPr id="69" name="순서도: 대체 처리 68">
              <a:extLst>
                <a:ext uri="{FF2B5EF4-FFF2-40B4-BE49-F238E27FC236}">
                  <a16:creationId xmlns:a16="http://schemas.microsoft.com/office/drawing/2014/main" id="{95768030-E1D7-E70D-6BC0-212A9FFF9C4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F6FFEEC-B084-7BBF-C30B-E0C780DC6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567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65</a:t>
              </a: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4445430" y="1949644"/>
            <a:ext cx="956208" cy="313457"/>
            <a:chOff x="3952363" y="1253627"/>
            <a:chExt cx="956208" cy="313457"/>
          </a:xfrm>
        </p:grpSpPr>
        <p:pic>
          <p:nvPicPr>
            <p:cNvPr id="72" name="Picture 3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b="1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718984" y="5238531"/>
            <a:ext cx="1637116" cy="263186"/>
            <a:chOff x="319554" y="1245924"/>
            <a:chExt cx="2636592" cy="423864"/>
          </a:xfrm>
        </p:grpSpPr>
        <p:pic>
          <p:nvPicPr>
            <p:cNvPr id="77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5607" y="2375806"/>
            <a:ext cx="3012791" cy="2433133"/>
          </a:xfrm>
          <a:prstGeom prst="rect">
            <a:avLst/>
          </a:prstGeom>
        </p:spPr>
      </p:pic>
      <p:graphicFrame>
        <p:nvGraphicFramePr>
          <p:cNvPr id="8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854979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bg_answer01.svg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파란색 선 색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\lesson02\ops\ms_lesson02\images\ms_42_2_02_02_01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559" y="3523340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166" y="3521885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6217175" y="38449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이등변삼각형의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그림이 첫 화면부터 보이고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도구 툴은 안보임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는 클릭하면 나타났다가 사라짐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정오답음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약물만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295220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284072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544387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808375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074634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26ECD61B-4709-A635-00DE-51C3C23B54D4}"/>
              </a:ext>
            </a:extLst>
          </p:cNvPr>
          <p:cNvSpPr/>
          <p:nvPr/>
        </p:nvSpPr>
        <p:spPr>
          <a:xfrm>
            <a:off x="4552984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D5B9-D64C-1FBC-6F7A-8D8E9917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9998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각도기와 자를 이용하여 주어진 선분을 한 변으로 하는 이등변삼각형을 그리고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각도를 재어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894329D-CE52-5FC7-3383-B0977EB1992C}"/>
              </a:ext>
            </a:extLst>
          </p:cNvPr>
          <p:cNvGrpSpPr/>
          <p:nvPr/>
        </p:nvGrpSpPr>
        <p:grpSpPr>
          <a:xfrm>
            <a:off x="6346202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744A0694-8D94-40FE-75A8-E98E2654CBD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CB9630-87EA-A491-ACF7-2F9EC621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DA48F6D9-84A8-AD35-657D-3A5F7D3208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938" y="2298358"/>
            <a:ext cx="3185149" cy="2586277"/>
          </a:xfrm>
          <a:prstGeom prst="rect">
            <a:avLst/>
          </a:prstGeom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13DB6CE8-C25A-BA80-ECB2-2F434C835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07" y="2479363"/>
            <a:ext cx="420241" cy="337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22718568-B29F-EC38-7A0A-4878BB4E7CCD}"/>
              </a:ext>
            </a:extLst>
          </p:cNvPr>
          <p:cNvGrpSpPr/>
          <p:nvPr/>
        </p:nvGrpSpPr>
        <p:grpSpPr>
          <a:xfrm>
            <a:off x="6625703" y="1159634"/>
            <a:ext cx="285082" cy="567463"/>
            <a:chOff x="5349188" y="3795043"/>
            <a:chExt cx="285082" cy="567463"/>
          </a:xfrm>
        </p:grpSpPr>
        <p:sp>
          <p:nvSpPr>
            <p:cNvPr id="69" name="순서도: 대체 처리 68">
              <a:extLst>
                <a:ext uri="{FF2B5EF4-FFF2-40B4-BE49-F238E27FC236}">
                  <a16:creationId xmlns:a16="http://schemas.microsoft.com/office/drawing/2014/main" id="{95768030-E1D7-E70D-6BC0-212A9FFF9C4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F6FFEEC-B084-7BBF-C30B-E0C780DC6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567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65</a:t>
              </a: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4445430" y="1949644"/>
            <a:ext cx="956208" cy="313457"/>
            <a:chOff x="3952363" y="1253627"/>
            <a:chExt cx="956208" cy="313457"/>
          </a:xfrm>
        </p:grpSpPr>
        <p:pic>
          <p:nvPicPr>
            <p:cNvPr id="72" name="Picture 3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b="1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718984" y="5238531"/>
            <a:ext cx="1637116" cy="263186"/>
            <a:chOff x="319554" y="1245924"/>
            <a:chExt cx="2636592" cy="423864"/>
          </a:xfrm>
        </p:grpSpPr>
        <p:pic>
          <p:nvPicPr>
            <p:cNvPr id="77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3032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196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8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23499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bg_answer01.svg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파란색 선 색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\lesson02\ops\ms_lesson02\images\ms_42_2_02_02_01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18EFDA3D-5C30-5A9B-9F6D-00F6447C25FA}"/>
              </a:ext>
            </a:extLst>
          </p:cNvPr>
          <p:cNvSpPr/>
          <p:nvPr/>
        </p:nvSpPr>
        <p:spPr>
          <a:xfrm>
            <a:off x="3851603" y="2816932"/>
            <a:ext cx="2988649" cy="1379353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7C41285-D152-EF5E-9436-CB66F53689E1}"/>
              </a:ext>
            </a:extLst>
          </p:cNvPr>
          <p:cNvSpPr txBox="1"/>
          <p:nvPr/>
        </p:nvSpPr>
        <p:spPr>
          <a:xfrm>
            <a:off x="3877910" y="3201824"/>
            <a:ext cx="29263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이등변삼각형은 두 각의 </a:t>
            </a:r>
            <a:r>
              <a:rPr lang="ko-KR" altLang="en-US" sz="19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크기가 </a:t>
            </a:r>
            <a:r>
              <a:rPr lang="en-US" altLang="ko-KR" sz="19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같습니다</a:t>
            </a:r>
            <a:r>
              <a:rPr lang="en-US" altLang="ko-KR" sz="19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다릅니다</a:t>
            </a:r>
            <a:r>
              <a:rPr lang="en-US" altLang="ko-KR" sz="19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).</a:t>
            </a:r>
            <a:endParaRPr lang="ko-KR" altLang="en-US" sz="19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09095" y="27692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Picture 12">
            <a:extLst>
              <a:ext uri="{FF2B5EF4-FFF2-40B4-BE49-F238E27FC236}">
                <a16:creationId xmlns:a16="http://schemas.microsoft.com/office/drawing/2014/main" id="{400CA796-3193-4721-44D3-9E1D37CA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타원 84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5012963" y="49878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5913779" y="49878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929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1C011F33-CCA1-C680-FACE-F17AE120A642}"/>
              </a:ext>
            </a:extLst>
          </p:cNvPr>
          <p:cNvSpPr/>
          <p:nvPr/>
        </p:nvSpPr>
        <p:spPr>
          <a:xfrm>
            <a:off x="493359" y="4189942"/>
            <a:ext cx="5674431" cy="697105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AB9BF-2A17-EDDB-1EE5-305D436D6BF1}"/>
              </a:ext>
            </a:extLst>
          </p:cNvPr>
          <p:cNvSpPr txBox="1"/>
          <p:nvPr/>
        </p:nvSpPr>
        <p:spPr>
          <a:xfrm>
            <a:off x="658238" y="4346136"/>
            <a:ext cx="57499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이등변삼각형은 두 각의 크기가           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8">
            <a:extLst>
              <a:ext uri="{FF2B5EF4-FFF2-40B4-BE49-F238E27FC236}">
                <a16:creationId xmlns:a16="http://schemas.microsoft.com/office/drawing/2014/main" id="{4CD8582C-D766-91CF-C090-C53F33A7E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" y="98095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3">
            <a:extLst>
              <a:ext uri="{FF2B5EF4-FFF2-40B4-BE49-F238E27FC236}">
                <a16:creationId xmlns:a16="http://schemas.microsoft.com/office/drawing/2014/main" id="{8336B650-FB83-09B5-F8A4-E5236C36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말을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72299CF-72C1-825A-5E4C-9E4EAD8ABFE0}"/>
              </a:ext>
            </a:extLst>
          </p:cNvPr>
          <p:cNvSpPr/>
          <p:nvPr/>
        </p:nvSpPr>
        <p:spPr bwMode="auto">
          <a:xfrm>
            <a:off x="4233343" y="4363732"/>
            <a:ext cx="1694362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같습니다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420A4FC1-1141-3E3B-0BAE-E35EB68AC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184" y="4175593"/>
            <a:ext cx="360000" cy="355000"/>
          </a:xfrm>
          <a:prstGeom prst="rect">
            <a:avLst/>
          </a:prstGeom>
        </p:spPr>
      </p:pic>
      <p:pic>
        <p:nvPicPr>
          <p:cNvPr id="69" name="Picture 6">
            <a:extLst>
              <a:ext uri="{FF2B5EF4-FFF2-40B4-BE49-F238E27FC236}">
                <a16:creationId xmlns:a16="http://schemas.microsoft.com/office/drawing/2014/main" id="{9E1A086C-D37A-E2C5-19CE-C4F8EA02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705184" y="509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EBE88CF8-73B6-B453-22C3-A7035558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549" y="687542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E61A2E2-3809-8006-45D2-8CC024963F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5756" y="2085793"/>
            <a:ext cx="2538978" cy="1992961"/>
          </a:xfrm>
          <a:prstGeom prst="rect">
            <a:avLst/>
          </a:prstGeom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9EC5451B-9F4A-443F-EDF1-869E9A9C0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00" y="167266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847" y="439664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948414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\lesson02\ops\ms_lesson02\images\ms_42_2_02_02_01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1" y="5190150"/>
            <a:ext cx="1553841" cy="43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88058" y="5003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38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이등변삼각형의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295220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284072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544387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808375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074634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26ECD61B-4709-A635-00DE-51C3C23B54D4}"/>
              </a:ext>
            </a:extLst>
          </p:cNvPr>
          <p:cNvSpPr/>
          <p:nvPr/>
        </p:nvSpPr>
        <p:spPr>
          <a:xfrm>
            <a:off x="4552984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D5B9-D64C-1FBC-6F7A-8D8E9917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9998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EFDA3D-5C30-5A9B-9F6D-00F6447C25FA}"/>
              </a:ext>
            </a:extLst>
          </p:cNvPr>
          <p:cNvSpPr/>
          <p:nvPr/>
        </p:nvSpPr>
        <p:spPr>
          <a:xfrm>
            <a:off x="3349617" y="2961356"/>
            <a:ext cx="3559693" cy="1194480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C41285-D152-EF5E-9436-CB66F53689E1}"/>
              </a:ext>
            </a:extLst>
          </p:cNvPr>
          <p:cNvSpPr txBox="1"/>
          <p:nvPr/>
        </p:nvSpPr>
        <p:spPr>
          <a:xfrm>
            <a:off x="3349617" y="3261395"/>
            <a:ext cx="36070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이등변삼각형은 두 각의 크기가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12">
            <a:extLst>
              <a:ext uri="{FF2B5EF4-FFF2-40B4-BE49-F238E27FC236}">
                <a16:creationId xmlns:a16="http://schemas.microsoft.com/office/drawing/2014/main" id="{400CA796-3193-4721-44D3-9E1D37CA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3894329D-CE52-5FC7-3383-B0977EB1992C}"/>
              </a:ext>
            </a:extLst>
          </p:cNvPr>
          <p:cNvGrpSpPr/>
          <p:nvPr/>
        </p:nvGrpSpPr>
        <p:grpSpPr>
          <a:xfrm>
            <a:off x="6346202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744A0694-8D94-40FE-75A8-E98E2654CBD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CB9630-87EA-A491-ACF7-2F9EC621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58" name="Picture 5">
            <a:extLst>
              <a:ext uri="{FF2B5EF4-FFF2-40B4-BE49-F238E27FC236}">
                <a16:creationId xmlns:a16="http://schemas.microsoft.com/office/drawing/2014/main" id="{3BBD5DBB-748C-DA1E-7E7C-DB7F223AD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154" y="3601389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22718568-B29F-EC38-7A0A-4878BB4E7CCD}"/>
              </a:ext>
            </a:extLst>
          </p:cNvPr>
          <p:cNvGrpSpPr/>
          <p:nvPr/>
        </p:nvGrpSpPr>
        <p:grpSpPr>
          <a:xfrm>
            <a:off x="6625703" y="1159634"/>
            <a:ext cx="285082" cy="567463"/>
            <a:chOff x="5349188" y="3795043"/>
            <a:chExt cx="285082" cy="567463"/>
          </a:xfrm>
        </p:grpSpPr>
        <p:sp>
          <p:nvSpPr>
            <p:cNvPr id="69" name="순서도: 대체 처리 68">
              <a:extLst>
                <a:ext uri="{FF2B5EF4-FFF2-40B4-BE49-F238E27FC236}">
                  <a16:creationId xmlns:a16="http://schemas.microsoft.com/office/drawing/2014/main" id="{95768030-E1D7-E70D-6BC0-212A9FFF9C4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F6FFEEC-B084-7BBF-C30B-E0C780DC6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567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65</a:t>
              </a:r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DDBF0F0-41C4-57B8-09AF-DF0A306A74A6}"/>
              </a:ext>
            </a:extLst>
          </p:cNvPr>
          <p:cNvSpPr/>
          <p:nvPr/>
        </p:nvSpPr>
        <p:spPr>
          <a:xfrm>
            <a:off x="215516" y="2607157"/>
            <a:ext cx="6667165" cy="244210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38">
            <a:extLst>
              <a:ext uri="{FF2B5EF4-FFF2-40B4-BE49-F238E27FC236}">
                <a16:creationId xmlns:a16="http://schemas.microsoft.com/office/drawing/2014/main" id="{B8C17197-8BCC-AFC5-4283-F5A2A61F301D}"/>
              </a:ext>
            </a:extLst>
          </p:cNvPr>
          <p:cNvSpPr/>
          <p:nvPr/>
        </p:nvSpPr>
        <p:spPr>
          <a:xfrm>
            <a:off x="361249" y="2497774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5" name="직각 삼각형 74">
            <a:extLst>
              <a:ext uri="{FF2B5EF4-FFF2-40B4-BE49-F238E27FC236}">
                <a16:creationId xmlns:a16="http://schemas.microsoft.com/office/drawing/2014/main" id="{1602F3A0-5927-AB8C-A5E1-4F9846B86C26}"/>
              </a:ext>
            </a:extLst>
          </p:cNvPr>
          <p:cNvSpPr/>
          <p:nvPr/>
        </p:nvSpPr>
        <p:spPr>
          <a:xfrm flipH="1" flipV="1">
            <a:off x="5284656" y="5049258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7B7A49-DCA4-6DC0-CE57-2B185F4CFEA8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36B8A8B-C700-F895-D1DB-8F0FD4D8C686}"/>
              </a:ext>
            </a:extLst>
          </p:cNvPr>
          <p:cNvSpPr txBox="1"/>
          <p:nvPr/>
        </p:nvSpPr>
        <p:spPr>
          <a:xfrm>
            <a:off x="429547" y="2874954"/>
            <a:ext cx="6307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선분과 길이가 같은 선분을 더 그리거나 길이가 같은 두 선분을 더 그려 이등변삼각형을 완성합니다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E39C50-72CD-0F19-FCBB-9BEF5381B3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9299" y="3446097"/>
            <a:ext cx="4444131" cy="1544063"/>
          </a:xfrm>
          <a:prstGeom prst="rect">
            <a:avLst/>
          </a:prstGeom>
        </p:spPr>
      </p:pic>
      <p:pic>
        <p:nvPicPr>
          <p:cNvPr id="79" name="Picture 2">
            <a:extLst>
              <a:ext uri="{FF2B5EF4-FFF2-40B4-BE49-F238E27FC236}">
                <a16:creationId xmlns:a16="http://schemas.microsoft.com/office/drawing/2014/main" id="{94A14182-7C36-E0A0-ED53-F150BBEED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530" y="3573590"/>
            <a:ext cx="392653" cy="315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2">
            <a:extLst>
              <a:ext uri="{FF2B5EF4-FFF2-40B4-BE49-F238E27FC236}">
                <a16:creationId xmlns:a16="http://schemas.microsoft.com/office/drawing/2014/main" id="{394F2944-7845-763C-7E1D-81455C643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504" y="3565277"/>
            <a:ext cx="392653" cy="315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053731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bg_ex.png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파란색 선 색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\lesson02\ops\ms_lesson02\images\ms_42_2_02_02_01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각도기와 자를 이용하여 주어진 선분을 한 변으로 하는 이등변삼각형을 그리고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각도를 재어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1" name="그룹 80"/>
          <p:cNvGrpSpPr/>
          <p:nvPr/>
        </p:nvGrpSpPr>
        <p:grpSpPr>
          <a:xfrm>
            <a:off x="4445430" y="1949644"/>
            <a:ext cx="956208" cy="313457"/>
            <a:chOff x="3952363" y="1253627"/>
            <a:chExt cx="956208" cy="313457"/>
          </a:xfrm>
        </p:grpSpPr>
        <p:pic>
          <p:nvPicPr>
            <p:cNvPr id="82" name="Picture 3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" name="TextBox 82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b="1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238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3">
            <a:extLst>
              <a:ext uri="{FF2B5EF4-FFF2-40B4-BE49-F238E27FC236}">
                <a16:creationId xmlns:a16="http://schemas.microsoft.com/office/drawing/2014/main" id="{16A7B403-2869-715C-588F-8D8BE38BB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925" y="2056157"/>
            <a:ext cx="1793834" cy="76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타원 85">
            <a:extLst>
              <a:ext uri="{FF2B5EF4-FFF2-40B4-BE49-F238E27FC236}">
                <a16:creationId xmlns:a16="http://schemas.microsoft.com/office/drawing/2014/main" id="{EC15E279-B597-8DA1-111A-8314042E5CBF}"/>
              </a:ext>
            </a:extLst>
          </p:cNvPr>
          <p:cNvSpPr/>
          <p:nvPr/>
        </p:nvSpPr>
        <p:spPr>
          <a:xfrm>
            <a:off x="6635173" y="26940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이등변삼각형의 성질을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292080" y="1159634"/>
            <a:ext cx="285082" cy="313547"/>
            <a:chOff x="5054247" y="3761559"/>
            <a:chExt cx="285082" cy="313547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556302" y="1159634"/>
            <a:ext cx="285082" cy="346249"/>
            <a:chOff x="5349188" y="3795043"/>
            <a:chExt cx="285082" cy="346249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820290" y="1159634"/>
            <a:ext cx="285082" cy="346249"/>
            <a:chOff x="5349188" y="3795043"/>
            <a:chExt cx="285082" cy="346249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086549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04E9E578-455E-9CC8-FBB5-C022F0844330}"/>
              </a:ext>
            </a:extLst>
          </p:cNvPr>
          <p:cNvSpPr/>
          <p:nvPr/>
        </p:nvSpPr>
        <p:spPr>
          <a:xfrm>
            <a:off x="4542978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DB7566-076A-9605-0246-AEA724B6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EC01B30-FA88-E26F-5539-9527EC317AC5}"/>
              </a:ext>
            </a:extLst>
          </p:cNvPr>
          <p:cNvGrpSpPr/>
          <p:nvPr/>
        </p:nvGrpSpPr>
        <p:grpSpPr>
          <a:xfrm>
            <a:off x="6336196" y="1159634"/>
            <a:ext cx="285082" cy="313547"/>
            <a:chOff x="5349188" y="3795043"/>
            <a:chExt cx="285082" cy="313547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FDBF9A45-381F-CCE5-AF25-487A1F96CB9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C9238E-2E5A-C0A6-E62B-4D1D15FDD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3" name="Picture 12">
            <a:extLst>
              <a:ext uri="{FF2B5EF4-FFF2-40B4-BE49-F238E27FC236}">
                <a16:creationId xmlns:a16="http://schemas.microsoft.com/office/drawing/2014/main" id="{949A6285-66E5-A2C7-5DBB-82487C782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CFBE79-9836-434A-142C-E0772A7CB33A}"/>
              </a:ext>
            </a:extLst>
          </p:cNvPr>
          <p:cNvSpPr txBox="1"/>
          <p:nvPr/>
        </p:nvSpPr>
        <p:spPr>
          <a:xfrm>
            <a:off x="7018371" y="1092168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클릭하면 정답 화면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kumimoji="0"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\lesson02\ops\ms_lesson02\ms_42_2_02_03_01.html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>
            <a:extLst>
              <a:ext uri="{FF2B5EF4-FFF2-40B4-BE49-F238E27FC236}">
                <a16:creationId xmlns:a16="http://schemas.microsoft.com/office/drawing/2014/main" id="{E5BD9033-CC59-F87B-57DC-971F059F7705}"/>
              </a:ext>
            </a:extLst>
          </p:cNvPr>
          <p:cNvSpPr txBox="1"/>
          <p:nvPr/>
        </p:nvSpPr>
        <p:spPr>
          <a:xfrm>
            <a:off x="591131" y="1627917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각도기와 자를 이용하여 두 각의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65°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이등변삼각형을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E471059F-84CD-4ED9-3C9B-D1333F1551D5}"/>
              </a:ext>
            </a:extLst>
          </p:cNvPr>
          <p:cNvGrpSpPr/>
          <p:nvPr/>
        </p:nvGrpSpPr>
        <p:grpSpPr>
          <a:xfrm>
            <a:off x="6625703" y="1159634"/>
            <a:ext cx="285082" cy="567463"/>
            <a:chOff x="5349188" y="3795043"/>
            <a:chExt cx="285082" cy="567463"/>
          </a:xfrm>
        </p:grpSpPr>
        <p:sp>
          <p:nvSpPr>
            <p:cNvPr id="82" name="순서도: 대체 처리 81">
              <a:extLst>
                <a:ext uri="{FF2B5EF4-FFF2-40B4-BE49-F238E27FC236}">
                  <a16:creationId xmlns:a16="http://schemas.microsoft.com/office/drawing/2014/main" id="{59255A57-9FAE-38EE-09F4-4DFE2982D51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E5A57A0-D45A-1686-D916-3C33F6A36A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567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65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D042E33-914A-96DA-6A7B-8C16CADBA2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4162" y="2425518"/>
            <a:ext cx="3757552" cy="23648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3163E64-D989-CD29-C28D-A96F064AA4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6276" y="4235594"/>
            <a:ext cx="3478806" cy="2244528"/>
          </a:xfrm>
          <a:prstGeom prst="rect">
            <a:avLst/>
          </a:prstGeom>
        </p:spPr>
      </p:pic>
      <p:pic>
        <p:nvPicPr>
          <p:cNvPr id="87" name="Picture 2">
            <a:extLst>
              <a:ext uri="{FF2B5EF4-FFF2-40B4-BE49-F238E27FC236}">
                <a16:creationId xmlns:a16="http://schemas.microsoft.com/office/drawing/2014/main" id="{4BA56B08-9EE9-EDC9-B334-4083E62CE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693" y="4345519"/>
            <a:ext cx="392653" cy="315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1979712" y="1939461"/>
            <a:ext cx="956208" cy="313457"/>
            <a:chOff x="3952363" y="1253627"/>
            <a:chExt cx="956208" cy="313457"/>
          </a:xfrm>
        </p:grpSpPr>
        <p:pic>
          <p:nvPicPr>
            <p:cNvPr id="47" name="Picture 3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b="1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aphicFrame>
        <p:nvGraphicFramePr>
          <p:cNvPr id="5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452314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bg_answer01.svg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파란색 선 색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\lesson02\ops\ms_lesson02\images\ms_42_2_02_03_01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218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431539" y="3176972"/>
            <a:ext cx="3168353" cy="1512168"/>
            <a:chOff x="431539" y="3176972"/>
            <a:chExt cx="3168353" cy="151216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58739DF-8DED-5FD4-3C1B-B4CBDCD726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95" t="17420" r="4748" b="7311"/>
            <a:stretch/>
          </p:blipFill>
          <p:spPr>
            <a:xfrm>
              <a:off x="431539" y="3176972"/>
              <a:ext cx="3168353" cy="1512168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1295400" y="4293096"/>
              <a:ext cx="252264" cy="21602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11660" y="4303272"/>
              <a:ext cx="108012" cy="8831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576758" y="4300443"/>
              <a:ext cx="330479" cy="18761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937721" y="4299446"/>
              <a:ext cx="330479" cy="18761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555776" y="4347427"/>
              <a:ext cx="51026" cy="8968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223977" y="4299446"/>
              <a:ext cx="72467" cy="9380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이등변삼각형의 성질을 알아볼까요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8">
            <a:extLst>
              <a:ext uri="{FF2B5EF4-FFF2-40B4-BE49-F238E27FC236}">
                <a16:creationId xmlns:a16="http://schemas.microsoft.com/office/drawing/2014/main" id="{4CD8582C-D766-91CF-C090-C53F33A7E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" y="98095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604800" y="1635768"/>
            <a:ext cx="637270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각도기와 자를 이용하여 두 각의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65°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이등변삼각형을 그리는 방법입니다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것을 찾아        안에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72299CF-72C1-825A-5E4C-9E4EAD8ABFE0}"/>
              </a:ext>
            </a:extLst>
          </p:cNvPr>
          <p:cNvSpPr/>
          <p:nvPr/>
        </p:nvSpPr>
        <p:spPr bwMode="auto">
          <a:xfrm>
            <a:off x="3980766" y="2740787"/>
            <a:ext cx="561602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420A4FC1-1141-3E3B-0BAE-E35EB68AC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368" y="2528900"/>
            <a:ext cx="360000" cy="355000"/>
          </a:xfrm>
          <a:prstGeom prst="rect">
            <a:avLst/>
          </a:prstGeom>
        </p:spPr>
      </p:pic>
      <p:pic>
        <p:nvPicPr>
          <p:cNvPr id="69" name="Picture 6">
            <a:extLst>
              <a:ext uri="{FF2B5EF4-FFF2-40B4-BE49-F238E27FC236}">
                <a16:creationId xmlns:a16="http://schemas.microsoft.com/office/drawing/2014/main" id="{9E1A086C-D37A-E2C5-19CE-C4F8EA02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EBE88CF8-73B6-B453-22C3-A7035558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549" y="710354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7255125E-6344-4BB2-A7A5-1C5729A1A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83312C7-9613-E1C2-C747-F9082BE9E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414" y="1955866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187F8F4D-4D2B-BC82-CB44-5DAC7FF94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958" y="196260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43">
            <a:extLst>
              <a:ext uri="{FF2B5EF4-FFF2-40B4-BE49-F238E27FC236}">
                <a16:creationId xmlns:a16="http://schemas.microsoft.com/office/drawing/2014/main" id="{6780E184-0DA6-06A6-6EB0-6F8FC33EE58E}"/>
              </a:ext>
            </a:extLst>
          </p:cNvPr>
          <p:cNvSpPr txBox="1"/>
          <p:nvPr/>
        </p:nvSpPr>
        <p:spPr>
          <a:xfrm>
            <a:off x="4704992" y="2689288"/>
            <a:ext cx="2154828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선분의 양 끝에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65°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각을 그립니다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4" name="TextBox 43">
            <a:extLst>
              <a:ext uri="{FF2B5EF4-FFF2-40B4-BE49-F238E27FC236}">
                <a16:creationId xmlns:a16="http://schemas.microsoft.com/office/drawing/2014/main" id="{ECBD7965-35C0-3EC2-745A-8FEA3B69A6C1}"/>
              </a:ext>
            </a:extLst>
          </p:cNvPr>
          <p:cNvSpPr txBox="1"/>
          <p:nvPr/>
        </p:nvSpPr>
        <p:spPr>
          <a:xfrm>
            <a:off x="4704992" y="3837639"/>
            <a:ext cx="2154828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각의 변이 만나는 점을 찾아 삼각형을 그립니다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1E383A-9D73-14BC-C562-5771ADBB2979}"/>
              </a:ext>
            </a:extLst>
          </p:cNvPr>
          <p:cNvSpPr/>
          <p:nvPr/>
        </p:nvSpPr>
        <p:spPr bwMode="auto">
          <a:xfrm>
            <a:off x="3980766" y="3871561"/>
            <a:ext cx="561602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㉡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5750FC4-BDE8-E0B6-3471-86281E280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542" y="3688550"/>
            <a:ext cx="360000" cy="355000"/>
          </a:xfrm>
          <a:prstGeom prst="rect">
            <a:avLst/>
          </a:prstGeom>
        </p:spPr>
      </p:pic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759998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\lesson02\ops\ms_lesson02\images\ms_42_2_02_03_01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705184" y="509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1" y="5190150"/>
            <a:ext cx="1553841" cy="43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88058" y="5003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22" y="3232566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610" y="3247033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431540" y="2877272"/>
            <a:ext cx="3115297" cy="1929863"/>
          </a:xfrm>
          <a:prstGeom prst="roundRect">
            <a:avLst/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4E0E7468-4024-6118-5255-D0DDA977F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09" y="2860349"/>
            <a:ext cx="430129" cy="27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449" y="2756214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48" y="3897052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1182953" y="4199222"/>
            <a:ext cx="5298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65°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2482341" y="4199025"/>
            <a:ext cx="5298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65°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2885106" y="4198172"/>
            <a:ext cx="5298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65°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20527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just">
          <a:defRPr sz="180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41878</TotalTime>
  <Words>2446</Words>
  <Application>Microsoft Office PowerPoint</Application>
  <PresentationFormat>화면 슬라이드 쇼(4:3)</PresentationFormat>
  <Paragraphs>751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굴림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7332</cp:revision>
  <dcterms:created xsi:type="dcterms:W3CDTF">2008-07-15T12:19:11Z</dcterms:created>
  <dcterms:modified xsi:type="dcterms:W3CDTF">2022-06-30T05:22:40Z</dcterms:modified>
</cp:coreProperties>
</file>