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87" r:id="rId4"/>
    <p:sldId id="1338" r:id="rId5"/>
    <p:sldId id="1390" r:id="rId6"/>
    <p:sldId id="1427" r:id="rId7"/>
    <p:sldId id="1372" r:id="rId8"/>
    <p:sldId id="1391" r:id="rId9"/>
    <p:sldId id="1423" r:id="rId10"/>
    <p:sldId id="1345" r:id="rId11"/>
    <p:sldId id="1394" r:id="rId12"/>
    <p:sldId id="1428" r:id="rId13"/>
    <p:sldId id="1348" r:id="rId14"/>
    <p:sldId id="1396" r:id="rId15"/>
    <p:sldId id="1429" r:id="rId16"/>
    <p:sldId id="1397" r:id="rId17"/>
    <p:sldId id="1398" r:id="rId18"/>
    <p:sldId id="1426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BB5"/>
    <a:srgbClr val="F5F1E5"/>
    <a:srgbClr val="CF3D7D"/>
    <a:srgbClr val="80C7C2"/>
    <a:srgbClr val="336600"/>
    <a:srgbClr val="C3D69B"/>
    <a:srgbClr val="00A0FF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jpe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3.jpe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0.jpeg"/><Relationship Id="rId10" Type="http://schemas.openxmlformats.org/officeDocument/2006/relationships/image" Target="../media/image33.jpe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0.jpe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3.jpeg"/><Relationship Id="rId5" Type="http://schemas.openxmlformats.org/officeDocument/2006/relationships/image" Target="../media/image40.jpe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9724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537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예각삼각형과 둔각삼각형을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611560" y="1640123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D2F6B-47D0-BECB-7006-07E4FEA02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13" y="2100588"/>
            <a:ext cx="6580801" cy="14907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5576" y="2888940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43708" y="2403934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43505" y="2600609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461886" y="2719940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239489" y="2762926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55200" y="2830222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1855884" y="2385911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3456470" y="252994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4355692" y="2660276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134772" y="270780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5949"/>
              </p:ext>
            </p:extLst>
          </p:nvPr>
        </p:nvGraphicFramePr>
        <p:xfrm>
          <a:off x="494815" y="3872106"/>
          <a:ext cx="609738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460">
                  <a:extLst>
                    <a:ext uri="{9D8B030D-6E8A-4147-A177-3AD203B41FA5}">
                      <a16:colId xmlns:a16="http://schemas.microsoft.com/office/drawing/2014/main" val="719532329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2591073214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7749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00344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708" y="4246523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591" y="4257739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477" y="4262403"/>
            <a:ext cx="360000" cy="355000"/>
          </a:xfrm>
          <a:prstGeom prst="rect">
            <a:avLst/>
          </a:prstGeom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6890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84BA402D-CABB-947D-AC20-CA1F6BA87348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192F7-8D24-3D76-550D-109CF0446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80" y="2029683"/>
            <a:ext cx="6372709" cy="1430997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80103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23193" y="2762028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2684" y="2423968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87936" y="2432387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5815" y="2560639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53055" y="2556093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722817" y="2703310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1884860" y="2405945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900901" y="2361726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4139621" y="2500975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5948338" y="2500975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13155"/>
              </p:ext>
            </p:extLst>
          </p:nvPr>
        </p:nvGraphicFramePr>
        <p:xfrm>
          <a:off x="494815" y="3872106"/>
          <a:ext cx="609738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460">
                  <a:extLst>
                    <a:ext uri="{9D8B030D-6E8A-4147-A177-3AD203B41FA5}">
                      <a16:colId xmlns:a16="http://schemas.microsoft.com/office/drawing/2014/main" val="719532329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2591073214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7749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00344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437D48C3-B393-55F7-2094-56E506DD1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12" y="4257092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7D48C3-B393-55F7-2094-56E506DD1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920" y="4253106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37D48C3-B393-55F7-2094-56E506DD1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0197" y="424163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6076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0298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4286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0545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2978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6196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611560" y="1640123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DD2F6B-47D0-BECB-7006-07E4FEA02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13" y="2100588"/>
            <a:ext cx="6580801" cy="14907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5576" y="2888940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43708" y="2403934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43505" y="2600609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461886" y="2719940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239489" y="2762926"/>
            <a:ext cx="25202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55200" y="2830222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1855884" y="2385911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3456470" y="252994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4355692" y="2660276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134772" y="270780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5949"/>
              </p:ext>
            </p:extLst>
          </p:nvPr>
        </p:nvGraphicFramePr>
        <p:xfrm>
          <a:off x="494815" y="3872106"/>
          <a:ext cx="609738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32460">
                  <a:extLst>
                    <a:ext uri="{9D8B030D-6E8A-4147-A177-3AD203B41FA5}">
                      <a16:colId xmlns:a16="http://schemas.microsoft.com/office/drawing/2014/main" val="719532329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2591073214"/>
                    </a:ext>
                  </a:extLst>
                </a:gridCol>
                <a:gridCol w="2032460">
                  <a:extLst>
                    <a:ext uri="{9D8B030D-6E8A-4147-A177-3AD203B41FA5}">
                      <a16:colId xmlns:a16="http://schemas.microsoft.com/office/drawing/2014/main" val="7749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00344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708" y="4246523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591" y="4257739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0FE6989-8EB4-1541-00C2-0B60C174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477" y="4262403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3B8B4B-E6FA-7DE3-30FE-4663686DB8E6}"/>
              </a:ext>
            </a:extLst>
          </p:cNvPr>
          <p:cNvSpPr/>
          <p:nvPr/>
        </p:nvSpPr>
        <p:spPr>
          <a:xfrm>
            <a:off x="215516" y="3526342"/>
            <a:ext cx="6667165" cy="15229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38">
            <a:extLst>
              <a:ext uri="{FF2B5EF4-FFF2-40B4-BE49-F238E27FC236}">
                <a16:creationId xmlns:a16="http://schemas.microsoft.com/office/drawing/2014/main" id="{D8956E77-B260-24BB-99F9-BC5243B300E7}"/>
              </a:ext>
            </a:extLst>
          </p:cNvPr>
          <p:cNvSpPr/>
          <p:nvPr/>
        </p:nvSpPr>
        <p:spPr>
          <a:xfrm>
            <a:off x="361249" y="333226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직각 삼각형 78">
            <a:extLst>
              <a:ext uri="{FF2B5EF4-FFF2-40B4-BE49-F238E27FC236}">
                <a16:creationId xmlns:a16="http://schemas.microsoft.com/office/drawing/2014/main" id="{970B0F48-03E8-40A3-6306-2AEA0B752AA7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DE4D08-46F4-39E4-BB46-C8D8E331D2C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87E48-2844-8B74-4194-1827FC764597}"/>
              </a:ext>
            </a:extLst>
          </p:cNvPr>
          <p:cNvSpPr txBox="1"/>
          <p:nvPr/>
        </p:nvSpPr>
        <p:spPr>
          <a:xfrm>
            <a:off x="529839" y="377942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세 각이 모두 예각이므로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B4BF809-675E-9EDB-2FA8-298A089D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385772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02A1B56-D604-7985-91E2-52368E014462}"/>
              </a:ext>
            </a:extLst>
          </p:cNvPr>
          <p:cNvSpPr txBox="1"/>
          <p:nvPr/>
        </p:nvSpPr>
        <p:spPr>
          <a:xfrm>
            <a:off x="529839" y="4102723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다는 한 각이 직각이므로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FFCC153-30B9-A31E-2619-29CFB28B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418102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8BE02C9-94DA-AAC5-3064-04F7A4CE30F9}"/>
              </a:ext>
            </a:extLst>
          </p:cNvPr>
          <p:cNvSpPr txBox="1"/>
          <p:nvPr/>
        </p:nvSpPr>
        <p:spPr>
          <a:xfrm>
            <a:off x="529839" y="4445120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마는 둔각이 있으므로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29807ED0-D57C-EEBD-932C-A061DEA0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" y="45234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9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6D4080-2F36-AB9F-E091-514544EB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02" y="2957604"/>
            <a:ext cx="3016459" cy="19974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그려 보세요 버튼 활용하여 자와 각도기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YGJAL, 24px.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\lesson02\ops\ms_lesson02\ms_42_2_05_05_01.html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CE86E4EB-39C6-EFB0-3CF3-C880C99D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31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8BD7340B-E214-2724-4C29-5B2CF7DB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61" y="211099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5027461" y="2061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1B9E8B-96C3-8B4B-36F1-2C8A62BC645C}"/>
              </a:ext>
            </a:extLst>
          </p:cNvPr>
          <p:cNvSpPr/>
          <p:nvPr/>
        </p:nvSpPr>
        <p:spPr>
          <a:xfrm>
            <a:off x="407991" y="3026413"/>
            <a:ext cx="3181073" cy="14222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EB441EF4-F3FD-843B-2F76-9511C53F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4" y="300970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D70222A-9B95-36AA-0F49-D0D76B080DE5}"/>
              </a:ext>
            </a:extLst>
          </p:cNvPr>
          <p:cNvSpPr txBox="1"/>
          <p:nvPr/>
        </p:nvSpPr>
        <p:spPr>
          <a:xfrm>
            <a:off x="703584" y="3387202"/>
            <a:ext cx="29652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99C5A56B-84B1-3FB8-95EC-D17B2C69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5" y="350652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8EE9206-977A-3A9B-EA54-A8ADC04D9375}"/>
              </a:ext>
            </a:extLst>
          </p:cNvPr>
          <p:cNvSpPr txBox="1"/>
          <p:nvPr/>
        </p:nvSpPr>
        <p:spPr>
          <a:xfrm>
            <a:off x="703584" y="3843473"/>
            <a:ext cx="2650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9EF12EB1-866F-8CAA-5ABB-F6527E91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5" y="396279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2A8519-B9E7-0675-379C-B5C561F37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8284" y="4119388"/>
            <a:ext cx="2993636" cy="1865896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EA724FB3-59B7-19C1-CBDB-F2FAB0E2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10011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57C13B-96F2-AA48-B48B-4378CFF196CD}"/>
              </a:ext>
            </a:extLst>
          </p:cNvPr>
          <p:cNvGrpSpPr/>
          <p:nvPr/>
        </p:nvGrpSpPr>
        <p:grpSpPr>
          <a:xfrm>
            <a:off x="4911936" y="1628800"/>
            <a:ext cx="956208" cy="313457"/>
            <a:chOff x="3952363" y="1253627"/>
            <a:chExt cx="956208" cy="313457"/>
          </a:xfrm>
        </p:grpSpPr>
        <p:pic>
          <p:nvPicPr>
            <p:cNvPr id="54" name="Picture 38">
              <a:extLst>
                <a:ext uri="{FF2B5EF4-FFF2-40B4-BE49-F238E27FC236}">
                  <a16:creationId xmlns:a16="http://schemas.microsoft.com/office/drawing/2014/main" id="{4EA5B532-2431-BA3F-0FFE-60AD8C852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DABAED-3B9C-2AF4-1F1B-D76C2282EC9A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43419"/>
            <a:ext cx="420441" cy="354056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90C989C7-A1F2-5994-0281-24D2DE777515}"/>
              </a:ext>
            </a:extLst>
          </p:cNvPr>
          <p:cNvSpPr/>
          <p:nvPr/>
        </p:nvSpPr>
        <p:spPr>
          <a:xfrm>
            <a:off x="655598" y="2050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4899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파란색 텍스트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67D367CA-C64B-B596-FBE7-72C8168300C4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삼각형에 알맞은 설명을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41AC7AD7-988C-C757-4867-CFC2B889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128BC96-69C6-7BB3-FF5F-4D20C7E4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2" y="167731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0A116C-35F4-1E50-F72E-8E6CEB722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728" y="2415607"/>
            <a:ext cx="2936528" cy="2332442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FBE0AB9-0432-8FE8-083C-9FEBC928F807}"/>
              </a:ext>
            </a:extLst>
          </p:cNvPr>
          <p:cNvSpPr/>
          <p:nvPr/>
        </p:nvSpPr>
        <p:spPr>
          <a:xfrm>
            <a:off x="432282" y="2380224"/>
            <a:ext cx="3419638" cy="23678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407CDDC-AFD3-D046-D4FC-6DFA2752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8" y="2370591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8F5143A-74BB-C16E-4DE9-C02E49BDC3B8}"/>
              </a:ext>
            </a:extLst>
          </p:cNvPr>
          <p:cNvSpPr txBox="1"/>
          <p:nvPr/>
        </p:nvSpPr>
        <p:spPr>
          <a:xfrm>
            <a:off x="560962" y="2636912"/>
            <a:ext cx="3230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 두 변의 길이가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BA5B3D-E36B-3948-5DE6-C7491B1B0244}"/>
              </a:ext>
            </a:extLst>
          </p:cNvPr>
          <p:cNvSpPr txBox="1"/>
          <p:nvPr/>
        </p:nvSpPr>
        <p:spPr>
          <a:xfrm>
            <a:off x="560962" y="3092773"/>
            <a:ext cx="3230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 세 변의 길이가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0D035-9231-D19C-9821-AC4A51A8CA2E}"/>
              </a:ext>
            </a:extLst>
          </p:cNvPr>
          <p:cNvSpPr txBox="1"/>
          <p:nvPr/>
        </p:nvSpPr>
        <p:spPr>
          <a:xfrm>
            <a:off x="560962" y="3582140"/>
            <a:ext cx="3230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㉢ 세 각이 모두 예각입니다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809FA-E30D-C8DF-D5A4-EEAFBB39D2D8}"/>
              </a:ext>
            </a:extLst>
          </p:cNvPr>
          <p:cNvSpPr txBox="1"/>
          <p:nvPr/>
        </p:nvSpPr>
        <p:spPr>
          <a:xfrm>
            <a:off x="560962" y="4071507"/>
            <a:ext cx="289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㉣ 한 각이 둔각입니다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D66463-FE68-3006-5C08-C3A8D5F74ED9}"/>
              </a:ext>
            </a:extLst>
          </p:cNvPr>
          <p:cNvSpPr/>
          <p:nvPr/>
        </p:nvSpPr>
        <p:spPr bwMode="auto">
          <a:xfrm>
            <a:off x="2807804" y="4908009"/>
            <a:ext cx="473143" cy="4229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12131517-2CBC-62EC-47EA-31F84F3BC8E3}"/>
              </a:ext>
            </a:extLst>
          </p:cNvPr>
          <p:cNvSpPr txBox="1"/>
          <p:nvPr/>
        </p:nvSpPr>
        <p:spPr>
          <a:xfrm>
            <a:off x="3316434" y="4944710"/>
            <a:ext cx="5879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245D6C-6193-90AB-956D-3E8CF650B851}"/>
              </a:ext>
            </a:extLst>
          </p:cNvPr>
          <p:cNvSpPr/>
          <p:nvPr/>
        </p:nvSpPr>
        <p:spPr bwMode="auto">
          <a:xfrm>
            <a:off x="3510420" y="4908009"/>
            <a:ext cx="473143" cy="4229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7430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2" y="266281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" y="311547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" y="361716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" y="4119377"/>
            <a:ext cx="306467" cy="3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07" y="497168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83" y="4986202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3982A86-E00E-DCA1-9789-9B9F84220E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73198" y="477932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78AB7D5-FE62-C822-F353-85D7E89D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5814" y="47793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6D4080-2F36-AB9F-E091-514544EB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02" y="2957604"/>
            <a:ext cx="3016459" cy="19974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76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20298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84286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0545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CE86E4EB-39C6-EFB0-3CF3-C880C99D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731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8BD7340B-E214-2724-4C29-5B2CF7DB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61" y="2110997"/>
            <a:ext cx="1793834" cy="7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1B9E8B-96C3-8B4B-36F1-2C8A62BC645C}"/>
              </a:ext>
            </a:extLst>
          </p:cNvPr>
          <p:cNvSpPr/>
          <p:nvPr/>
        </p:nvSpPr>
        <p:spPr>
          <a:xfrm>
            <a:off x="407991" y="3026413"/>
            <a:ext cx="3181073" cy="14222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EB441EF4-F3FD-843B-2F76-9511C53F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4" y="300970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D70222A-9B95-36AA-0F49-D0D76B080DE5}"/>
              </a:ext>
            </a:extLst>
          </p:cNvPr>
          <p:cNvSpPr txBox="1"/>
          <p:nvPr/>
        </p:nvSpPr>
        <p:spPr>
          <a:xfrm>
            <a:off x="703584" y="3387202"/>
            <a:ext cx="29652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99C5A56B-84B1-3FB8-95EC-D17B2C69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5" y="350652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8EE9206-977A-3A9B-EA54-A8ADC04D9375}"/>
              </a:ext>
            </a:extLst>
          </p:cNvPr>
          <p:cNvSpPr txBox="1"/>
          <p:nvPr/>
        </p:nvSpPr>
        <p:spPr>
          <a:xfrm>
            <a:off x="703584" y="3843473"/>
            <a:ext cx="2650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9EF12EB1-866F-8CAA-5ABB-F6527E91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5" y="396279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57C13B-96F2-AA48-B48B-4378CFF196CD}"/>
              </a:ext>
            </a:extLst>
          </p:cNvPr>
          <p:cNvGrpSpPr/>
          <p:nvPr/>
        </p:nvGrpSpPr>
        <p:grpSpPr>
          <a:xfrm>
            <a:off x="4911936" y="1628800"/>
            <a:ext cx="956208" cy="313457"/>
            <a:chOff x="3952363" y="1253627"/>
            <a:chExt cx="956208" cy="313457"/>
          </a:xfrm>
        </p:grpSpPr>
        <p:pic>
          <p:nvPicPr>
            <p:cNvPr id="54" name="Picture 38">
              <a:extLst>
                <a:ext uri="{FF2B5EF4-FFF2-40B4-BE49-F238E27FC236}">
                  <a16:creationId xmlns:a16="http://schemas.microsoft.com/office/drawing/2014/main" id="{4EA5B532-2431-BA3F-0FFE-60AD8C852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DABAED-3B9C-2AF4-1F1B-D76C2282EC9A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43419"/>
            <a:ext cx="420441" cy="354056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7839150F-3FBE-7665-ABAB-0D94B412A5DE}"/>
              </a:ext>
            </a:extLst>
          </p:cNvPr>
          <p:cNvSpPr/>
          <p:nvPr/>
        </p:nvSpPr>
        <p:spPr>
          <a:xfrm>
            <a:off x="215516" y="4137809"/>
            <a:ext cx="6667165" cy="911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38">
            <a:extLst>
              <a:ext uri="{FF2B5EF4-FFF2-40B4-BE49-F238E27FC236}">
                <a16:creationId xmlns:a16="http://schemas.microsoft.com/office/drawing/2014/main" id="{BDB73037-0E10-6969-6729-A5481837C2F9}"/>
              </a:ext>
            </a:extLst>
          </p:cNvPr>
          <p:cNvSpPr/>
          <p:nvPr/>
        </p:nvSpPr>
        <p:spPr>
          <a:xfrm>
            <a:off x="361249" y="39909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id="{83851403-6470-55E0-1E32-60CBA062E294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457CF0-9E3A-783E-4A5A-7B81ACF4078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56D3F8-B8AC-7299-A416-48CFF7427FD4}"/>
              </a:ext>
            </a:extLst>
          </p:cNvPr>
          <p:cNvSpPr txBox="1"/>
          <p:nvPr/>
        </p:nvSpPr>
        <p:spPr>
          <a:xfrm>
            <a:off x="444438" y="444725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같고 둔각이 있도록 삼각형을 그립니다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65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473A4-BDB6-D88E-BD5C-7A7DCA95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5" y="2425301"/>
            <a:ext cx="5662839" cy="144863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설명한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부분을 찾아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6675833" y="517825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5E0AA-87B7-BA7A-988E-B607AE412D60}"/>
              </a:ext>
            </a:extLst>
          </p:cNvPr>
          <p:cNvGrpSpPr/>
          <p:nvPr/>
        </p:nvGrpSpPr>
        <p:grpSpPr>
          <a:xfrm>
            <a:off x="3253601" y="1963415"/>
            <a:ext cx="956208" cy="313457"/>
            <a:chOff x="3952363" y="1253627"/>
            <a:chExt cx="956208" cy="313457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5C04FF7C-7FA6-F560-E7ED-88830C41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5E2ED6-BB4F-64E8-222B-33F4824E6DB6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D5511E0-80D4-7CD4-BDAB-CFBD69813D91}"/>
              </a:ext>
            </a:extLst>
          </p:cNvPr>
          <p:cNvSpPr txBox="1"/>
          <p:nvPr/>
        </p:nvSpPr>
        <p:spPr>
          <a:xfrm>
            <a:off x="3578219" y="2859904"/>
            <a:ext cx="2513520" cy="677108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예각이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개나 있으므로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예각삼각형입니다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C4BAB4-7E9C-D810-80C5-D03ABD3E40F9}"/>
              </a:ext>
            </a:extLst>
          </p:cNvPr>
          <p:cNvSpPr txBox="1"/>
          <p:nvPr/>
        </p:nvSpPr>
        <p:spPr>
          <a:xfrm>
            <a:off x="1119241" y="4182277"/>
            <a:ext cx="46801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ctr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둔각이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 있으므로 </a:t>
            </a:r>
            <a:r>
              <a:rPr lang="ko-KR" altLang="en-US" sz="19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둔각삼각형입니다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79B011B2-F2FA-91A6-FB80-EA8E9999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9" y="42229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7C2A904-F089-D844-48E9-D330C4534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4594" y="4089711"/>
            <a:ext cx="360000" cy="355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43419"/>
            <a:ext cx="420441" cy="354056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56798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84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5F19B-9C22-6F62-A8CB-B3E0B03C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5" y="2411276"/>
            <a:ext cx="5989962" cy="15465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설명한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부분을 찾아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886C8931-7C42-6F75-2131-BF352AF3583B}"/>
              </a:ext>
            </a:extLst>
          </p:cNvPr>
          <p:cNvSpPr txBox="1"/>
          <p:nvPr/>
        </p:nvSpPr>
        <p:spPr>
          <a:xfrm>
            <a:off x="3382194" y="2816932"/>
            <a:ext cx="3026010" cy="707886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한 각이 예각이 아니므로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둔각삼각형입니다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C90908-F1A9-A80F-0C40-7B6C043DCBC5}"/>
              </a:ext>
            </a:extLst>
          </p:cNvPr>
          <p:cNvSpPr txBox="1"/>
          <p:nvPr/>
        </p:nvSpPr>
        <p:spPr>
          <a:xfrm>
            <a:off x="649774" y="4079119"/>
            <a:ext cx="60894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한 각이 직각이므로 </a:t>
            </a:r>
            <a:r>
              <a:rPr lang="ko-KR" altLang="en-US" sz="19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직각삼각형입니다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22114B7-7CD1-0641-6B78-D8C14EEF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6" y="411185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C24EDDA-AEAF-8A35-8410-359E1A29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389" y="3915306"/>
            <a:ext cx="396000" cy="390500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3408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97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293635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107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90908-F1A9-A80F-0C40-7B6C043DCBC5}"/>
              </a:ext>
            </a:extLst>
          </p:cNvPr>
          <p:cNvSpPr txBox="1"/>
          <p:nvPr/>
        </p:nvSpPr>
        <p:spPr>
          <a:xfrm>
            <a:off x="649774" y="4522952"/>
            <a:ext cx="6089414" cy="382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각이 모두 둔각이 아니므로 둔각삼각형이 아닙니다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24EDDA-AEAF-8A35-8410-359E1A29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683" y="4509025"/>
            <a:ext cx="396000" cy="3905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22114B7-7CD1-0641-6B78-D8C14EEF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5" y="455038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6863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43">
            <a:extLst>
              <a:ext uri="{FF2B5EF4-FFF2-40B4-BE49-F238E27FC236}">
                <a16:creationId xmlns:a16="http://schemas.microsoft.com/office/drawing/2014/main" id="{886C8931-7C42-6F75-2131-BF352AF3583B}"/>
              </a:ext>
            </a:extLst>
          </p:cNvPr>
          <p:cNvSpPr txBox="1"/>
          <p:nvPr/>
        </p:nvSpPr>
        <p:spPr>
          <a:xfrm>
            <a:off x="3354742" y="3494192"/>
            <a:ext cx="3026010" cy="40011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8473A4-BDB6-D88E-BD5C-7A7DCA95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5" y="2425301"/>
            <a:ext cx="5662839" cy="144863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설명한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잘못된 부분을 찾아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84294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48282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7097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36685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4E233C-83A5-1E4D-F962-938B22F9DB9F}"/>
              </a:ext>
            </a:extLst>
          </p:cNvPr>
          <p:cNvGrpSpPr/>
          <p:nvPr/>
        </p:nvGrpSpPr>
        <p:grpSpPr>
          <a:xfrm>
            <a:off x="6325746" y="1160748"/>
            <a:ext cx="285082" cy="313547"/>
            <a:chOff x="5349188" y="3795043"/>
            <a:chExt cx="285082" cy="313547"/>
          </a:xfrm>
        </p:grpSpPr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FCB66138-6DFC-BFEF-1C48-5B94FBCFEC7E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6BB2C4-6BF0-8E50-C0F7-39A9FF871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:a16="http://schemas.microsoft.com/office/drawing/2014/main" id="{C66A4C30-C008-105C-C3A9-8447BC49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D5E0AA-87B7-BA7A-988E-B607AE412D60}"/>
              </a:ext>
            </a:extLst>
          </p:cNvPr>
          <p:cNvGrpSpPr/>
          <p:nvPr/>
        </p:nvGrpSpPr>
        <p:grpSpPr>
          <a:xfrm>
            <a:off x="3253601" y="1963415"/>
            <a:ext cx="956208" cy="313457"/>
            <a:chOff x="3952363" y="1253627"/>
            <a:chExt cx="956208" cy="313457"/>
          </a:xfrm>
        </p:grpSpPr>
        <p:pic>
          <p:nvPicPr>
            <p:cNvPr id="46" name="Picture 38">
              <a:extLst>
                <a:ext uri="{FF2B5EF4-FFF2-40B4-BE49-F238E27FC236}">
                  <a16:creationId xmlns:a16="http://schemas.microsoft.com/office/drawing/2014/main" id="{5C04FF7C-7FA6-F560-E7ED-88830C416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5E2ED6-BB4F-64E8-222B-33F4824E6DB6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DD5511E0-80D4-7CD4-BDAB-CFBD69813D91}"/>
              </a:ext>
            </a:extLst>
          </p:cNvPr>
          <p:cNvSpPr txBox="1"/>
          <p:nvPr/>
        </p:nvSpPr>
        <p:spPr>
          <a:xfrm>
            <a:off x="3578219" y="2811037"/>
            <a:ext cx="2513520" cy="677108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예각이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개나 있으므로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예각삼각형입니다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C4BAB4-7E9C-D810-80C5-D03ABD3E40F9}"/>
              </a:ext>
            </a:extLst>
          </p:cNvPr>
          <p:cNvSpPr txBox="1"/>
          <p:nvPr/>
        </p:nvSpPr>
        <p:spPr>
          <a:xfrm>
            <a:off x="885235" y="4182277"/>
            <a:ext cx="51481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둔각이 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 있으므로 </a:t>
            </a:r>
            <a:r>
              <a:rPr lang="ko-KR" altLang="en-US" sz="19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둔각삼각형입니다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79B011B2-F2FA-91A6-FB80-EA8E9999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71" y="42502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7C2A904-F089-D844-48E9-D330C4534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4594" y="4076485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A84-8F24-5B23-400D-4B45FB6AA7A1}"/>
              </a:ext>
            </a:extLst>
          </p:cNvPr>
          <p:cNvSpPr/>
          <p:nvPr/>
        </p:nvSpPr>
        <p:spPr>
          <a:xfrm>
            <a:off x="215516" y="3808943"/>
            <a:ext cx="6667165" cy="1240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8">
            <a:extLst>
              <a:ext uri="{FF2B5EF4-FFF2-40B4-BE49-F238E27FC236}">
                <a16:creationId xmlns:a16="http://schemas.microsoft.com/office/drawing/2014/main" id="{8611305E-17B7-AB44-CBE4-3F1E6DD8DA65}"/>
              </a:ext>
            </a:extLst>
          </p:cNvPr>
          <p:cNvSpPr/>
          <p:nvPr/>
        </p:nvSpPr>
        <p:spPr>
          <a:xfrm>
            <a:off x="361249" y="37236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0E2E6906-5068-4BEB-9E64-FB676C923D29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43F1BB-513E-253E-2DA7-0C23BB40290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81312E-CF7D-16D3-00F8-996A86D0550E}"/>
              </a:ext>
            </a:extLst>
          </p:cNvPr>
          <p:cNvSpPr txBox="1"/>
          <p:nvPr/>
        </p:nvSpPr>
        <p:spPr>
          <a:xfrm>
            <a:off x="444438" y="410746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917040-314F-BD65-2001-DD456E5C6D70}"/>
              </a:ext>
            </a:extLst>
          </p:cNvPr>
          <p:cNvSpPr txBox="1"/>
          <p:nvPr/>
        </p:nvSpPr>
        <p:spPr>
          <a:xfrm>
            <a:off x="444438" y="4471253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둔각삼각형이라고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88A4C46B-909A-ACCF-3135-D7A181FB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20800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233D39AF-E15B-CA6D-7489-773B0F7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56518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9" y="2043419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152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ED16D6-D4D6-C813-49EA-E58CCC91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8" y="2411740"/>
            <a:ext cx="6595465" cy="205182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7" y="980728"/>
            <a:ext cx="348676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243211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03526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7514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33773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469137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7D65A-A242-C00C-A5AB-AC428D245CA6}"/>
              </a:ext>
            </a:extLst>
          </p:cNvPr>
          <p:cNvSpPr txBox="1"/>
          <p:nvPr/>
        </p:nvSpPr>
        <p:spPr>
          <a:xfrm>
            <a:off x="166726" y="2669389"/>
            <a:ext cx="275949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 세 각이 모두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작아요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6FF1C-2524-4B9E-C6D5-151FA246163F}"/>
              </a:ext>
            </a:extLst>
          </p:cNvPr>
          <p:cNvSpPr txBox="1"/>
          <p:nvPr/>
        </p:nvSpPr>
        <p:spPr>
          <a:xfrm>
            <a:off x="683568" y="3566476"/>
            <a:ext cx="7125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65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908CB4-B7BD-BA2E-94B2-06DE469FF991}"/>
              </a:ext>
            </a:extLst>
          </p:cNvPr>
          <p:cNvSpPr txBox="1"/>
          <p:nvPr/>
        </p:nvSpPr>
        <p:spPr>
          <a:xfrm>
            <a:off x="4203143" y="2591912"/>
            <a:ext cx="2759498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 </a:t>
            </a:r>
            <a:r>
              <a: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큰 각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010275-4E1D-299F-AA19-2E5C7E64B987}"/>
              </a:ext>
            </a:extLst>
          </p:cNvPr>
          <p:cNvSpPr txBox="1"/>
          <p:nvPr/>
        </p:nvSpPr>
        <p:spPr>
          <a:xfrm>
            <a:off x="5620901" y="3538211"/>
            <a:ext cx="7125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F3D7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97215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E4AE5-B831-123A-BD62-98392335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6064775" cy="13643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1" name="Picture 12">
            <a:extLst>
              <a:ext uri="{FF2B5EF4-FFF2-40B4-BE49-F238E27FC236}">
                <a16:creationId xmlns:a16="http://schemas.microsoft.com/office/drawing/2014/main" id="{8C3BE27C-17BA-C693-8FD6-38F92550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9" y="16644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74003" y="3681028"/>
            <a:ext cx="60942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나와 같이 세 각이 모두 예각인 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E80DE8B-936C-1C65-A940-F38C69518C2F}"/>
              </a:ext>
            </a:extLst>
          </p:cNvPr>
          <p:cNvSpPr txBox="1"/>
          <p:nvPr/>
        </p:nvSpPr>
        <p:spPr>
          <a:xfrm>
            <a:off x="674003" y="4356671"/>
            <a:ext cx="60942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라와 같이 한 각이 둔각인 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BEEB80-6D49-AE0B-D921-37B733769B0C}"/>
              </a:ext>
            </a:extLst>
          </p:cNvPr>
          <p:cNvSpPr/>
          <p:nvPr/>
        </p:nvSpPr>
        <p:spPr bwMode="auto">
          <a:xfrm>
            <a:off x="735430" y="3978782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예각삼각형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BFDA4CD0-6714-070B-8015-B637B7ED8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493" y="3856374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32DEB6-0017-EDE9-4F57-740304793A3F}"/>
              </a:ext>
            </a:extLst>
          </p:cNvPr>
          <p:cNvSpPr/>
          <p:nvPr/>
        </p:nvSpPr>
        <p:spPr bwMode="auto">
          <a:xfrm>
            <a:off x="735430" y="4684252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둔각삼각형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7A824C38-CB95-72D9-23E5-74D183F5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493" y="4561844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42DDDE7-A8B5-5767-1D75-9C55C482D9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817543"/>
            <a:ext cx="134112" cy="158496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A02941D-96D3-E068-7488-BC5CA72F73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4482596"/>
            <a:ext cx="134112" cy="15849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39448" y="2852936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354401" y="2804033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386249" y="2708920"/>
            <a:ext cx="22018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330522" y="2806724"/>
            <a:ext cx="242202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963546" y="2821625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248014" y="280233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3288167" y="2642573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5238062" y="2740377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70320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8336B650-FB83-09B5-F8A4-E5236C36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DC66FA01-DA1A-7F6E-97CE-1BB9157F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" y="165628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EE19AD-732E-D652-531F-B57ADA614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66" y="2060004"/>
            <a:ext cx="6441168" cy="1473907"/>
          </a:xfrm>
          <a:prstGeom prst="rect">
            <a:avLst/>
          </a:prstGeom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74A92ED5-3F66-74AA-B309-3B39F64DF20A}"/>
              </a:ext>
            </a:extLst>
          </p:cNvPr>
          <p:cNvSpPr txBox="1"/>
          <p:nvPr/>
        </p:nvSpPr>
        <p:spPr>
          <a:xfrm>
            <a:off x="893647" y="3588417"/>
            <a:ext cx="53705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다와 같이                        은 세 각이 모두 예각입니다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8374E1D2-29FB-4C71-1AB6-9B02DB1727BB}"/>
              </a:ext>
            </a:extLst>
          </p:cNvPr>
          <p:cNvSpPr txBox="1"/>
          <p:nvPr/>
        </p:nvSpPr>
        <p:spPr>
          <a:xfrm>
            <a:off x="893647" y="4264060"/>
            <a:ext cx="53705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라와 같이                         은 한 각이 둔각입니다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46C32-600C-575E-397E-89C403C09760}"/>
              </a:ext>
            </a:extLst>
          </p:cNvPr>
          <p:cNvSpPr/>
          <p:nvPr/>
        </p:nvSpPr>
        <p:spPr bwMode="auto">
          <a:xfrm>
            <a:off x="3059832" y="3637567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예각삼각형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C22F70E-2996-E81B-8034-06F5E4FC1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972" y="3515159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8B59F0-534E-4F27-4240-693192456239}"/>
              </a:ext>
            </a:extLst>
          </p:cNvPr>
          <p:cNvSpPr/>
          <p:nvPr/>
        </p:nvSpPr>
        <p:spPr bwMode="auto">
          <a:xfrm>
            <a:off x="3059832" y="4237156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둔각삼각형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3C78C90-52F3-FD1E-9199-E4B5CCB51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980" y="4114748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B3E0E02-E0FA-AD69-024C-66609E107E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3" y="3724932"/>
            <a:ext cx="134112" cy="15849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8A5A2A1-47FC-4D5D-8F64-4A44F2B1B9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3" y="4389985"/>
            <a:ext cx="134112" cy="158496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40880" y="2776055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35399" y="2721938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30022" y="2616778"/>
            <a:ext cx="22018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56548" y="2858598"/>
            <a:ext cx="242202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1164978" y="2744744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429012" y="2720243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4031940" y="2550431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5364088" y="2792251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65397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E4AE5-B831-123A-BD62-98392335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6064775" cy="136434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249210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38062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498377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62365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028624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506974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988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300192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71" name="Picture 12">
            <a:extLst>
              <a:ext uri="{FF2B5EF4-FFF2-40B4-BE49-F238E27FC236}">
                <a16:creationId xmlns:a16="http://schemas.microsoft.com/office/drawing/2014/main" id="{8C3BE27C-17BA-C693-8FD6-38F92550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9" y="16644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674003" y="3681028"/>
            <a:ext cx="60942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나와 같이 세 각이 모두 예각인 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E80DE8B-936C-1C65-A940-F38C69518C2F}"/>
              </a:ext>
            </a:extLst>
          </p:cNvPr>
          <p:cNvSpPr txBox="1"/>
          <p:nvPr/>
        </p:nvSpPr>
        <p:spPr>
          <a:xfrm>
            <a:off x="674003" y="4356671"/>
            <a:ext cx="60942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라와 같이 한 각이 둔각인 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BEEB80-6D49-AE0B-D921-37B733769B0C}"/>
              </a:ext>
            </a:extLst>
          </p:cNvPr>
          <p:cNvSpPr/>
          <p:nvPr/>
        </p:nvSpPr>
        <p:spPr bwMode="auto">
          <a:xfrm>
            <a:off x="735430" y="3978782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예각삼각형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BFDA4CD0-6714-070B-8015-B637B7ED8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493" y="3856374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32DEB6-0017-EDE9-4F57-740304793A3F}"/>
              </a:ext>
            </a:extLst>
          </p:cNvPr>
          <p:cNvSpPr/>
          <p:nvPr/>
        </p:nvSpPr>
        <p:spPr bwMode="auto">
          <a:xfrm>
            <a:off x="735430" y="4684252"/>
            <a:ext cx="154906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둔각삼각형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7A824C38-CB95-72D9-23E5-74D183F5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493" y="4561844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42DDDE7-A8B5-5767-1D75-9C55C482D9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817543"/>
            <a:ext cx="134112" cy="158496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A02941D-96D3-E068-7488-BC5CA72F73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4482596"/>
            <a:ext cx="134112" cy="15849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39448" y="2852936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354401" y="2804033"/>
            <a:ext cx="220184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386249" y="2708920"/>
            <a:ext cx="22018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330522" y="2806724"/>
            <a:ext cx="242202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963546" y="2821625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2248014" y="2802338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3288167" y="2642573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065CC9AF-F198-7531-8044-69A6F81733CF}"/>
              </a:ext>
            </a:extLst>
          </p:cNvPr>
          <p:cNvSpPr txBox="1"/>
          <p:nvPr/>
        </p:nvSpPr>
        <p:spPr>
          <a:xfrm>
            <a:off x="5238062" y="2740377"/>
            <a:ext cx="4329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DBCE4C-9A5C-2437-A8BB-92E7040B8F8D}"/>
              </a:ext>
            </a:extLst>
          </p:cNvPr>
          <p:cNvSpPr/>
          <p:nvPr/>
        </p:nvSpPr>
        <p:spPr>
          <a:xfrm>
            <a:off x="215516" y="3808943"/>
            <a:ext cx="6667165" cy="1240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id="{ED326E33-52E4-68BD-77DB-0BC8E064D51E}"/>
              </a:ext>
            </a:extLst>
          </p:cNvPr>
          <p:cNvSpPr/>
          <p:nvPr/>
        </p:nvSpPr>
        <p:spPr>
          <a:xfrm>
            <a:off x="361249" y="37236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EBE5842F-2BA8-F3E6-E465-BCE8E08631C8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4F3CA8-477E-0753-ECB8-456A7CDD70E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0C1247-F730-6CC9-613A-A80865DB2D43}"/>
              </a:ext>
            </a:extLst>
          </p:cNvPr>
          <p:cNvSpPr txBox="1"/>
          <p:nvPr/>
        </p:nvSpPr>
        <p:spPr>
          <a:xfrm>
            <a:off x="444438" y="4107468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EE0250-D967-3D5C-8BC7-BA63038C1DB1}"/>
              </a:ext>
            </a:extLst>
          </p:cNvPr>
          <p:cNvSpPr txBox="1"/>
          <p:nvPr/>
        </p:nvSpPr>
        <p:spPr>
          <a:xfrm>
            <a:off x="444438" y="4471253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둔각삼각형이라고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5F70EF9B-27A1-2AAF-4420-0D0EAAD6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20800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50B696E-278E-DC00-0306-58F079D8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8" y="456518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1301940" y="1979039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60DEDC-30C9-D678-5FAF-C5EEAC6B6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90" y="2735430"/>
            <a:ext cx="2095682" cy="179466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A3233ED-5665-4457-A936-167F9BD687DD}"/>
              </a:ext>
            </a:extLst>
          </p:cNvPr>
          <p:cNvSpPr txBox="1"/>
          <p:nvPr/>
        </p:nvSpPr>
        <p:spPr>
          <a:xfrm>
            <a:off x="3426147" y="3282814"/>
            <a:ext cx="13594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F8F2BB-CFB6-7FD3-DC86-BFA59B1883C6}"/>
              </a:ext>
            </a:extLst>
          </p:cNvPr>
          <p:cNvSpPr txBox="1"/>
          <p:nvPr/>
        </p:nvSpPr>
        <p:spPr>
          <a:xfrm>
            <a:off x="3426147" y="3749162"/>
            <a:ext cx="31546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각이 모두 예각입니다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151A8B38-F94F-30BD-6BC7-7BDD495D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3" y="38171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F6CCAC9D-4D5D-0972-F904-C964A68E67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474" y="3150097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6031A0F-DA55-6B42-138E-0ADFE63B3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698" y="3516897"/>
            <a:ext cx="360000" cy="355000"/>
          </a:xfrm>
          <a:prstGeom prst="rect">
            <a:avLst/>
          </a:prstGeom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43" y="328281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800798" y="3748754"/>
            <a:ext cx="540735" cy="371475"/>
            <a:chOff x="1693894" y="2881313"/>
            <a:chExt cx="540735" cy="371475"/>
          </a:xfrm>
        </p:grpSpPr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11016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5FB95DEB-604A-6D4C-F9CE-A748071E63D8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55125E-6344-4BB2-A7A5-1C5729A1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4F4C16-1923-14E2-2CFE-E3F7D0497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27" y="2674895"/>
            <a:ext cx="2132368" cy="17498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695B50-7C4C-EAC5-3DCD-DC6A8AA890AC}"/>
              </a:ext>
            </a:extLst>
          </p:cNvPr>
          <p:cNvSpPr txBox="1"/>
          <p:nvPr/>
        </p:nvSpPr>
        <p:spPr>
          <a:xfrm>
            <a:off x="3481895" y="3042340"/>
            <a:ext cx="13421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DF844C-4F66-7298-32A6-DF8508D3C763}"/>
              </a:ext>
            </a:extLst>
          </p:cNvPr>
          <p:cNvSpPr txBox="1"/>
          <p:nvPr/>
        </p:nvSpPr>
        <p:spPr>
          <a:xfrm>
            <a:off x="3481894" y="3508688"/>
            <a:ext cx="27462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한 각이 둔각입니다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16B951F-6250-84CF-3EDF-CB3ED7EC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30" y="35766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9E8D944-9660-4DEC-D520-693E8F45C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789" y="2912158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A50DD76-DF46-7A56-55CC-6FEDF782C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185" y="3366551"/>
            <a:ext cx="360000" cy="355000"/>
          </a:xfrm>
          <a:prstGeom prst="rect">
            <a:avLst/>
          </a:prstGeom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9E1A086C-D37A-E2C5-19CE-C4F8EA0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1" y="5190150"/>
            <a:ext cx="1553841" cy="43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88058" y="5003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69" y="30227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866400" y="3517178"/>
            <a:ext cx="540735" cy="371475"/>
            <a:chOff x="1693894" y="2881313"/>
            <a:chExt cx="540735" cy="371475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766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예각삼각형과 둔각삼각형을 알아볼까요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suhi_p_0402_02_0006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예각삼각형과 둔각삼각형을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292080" y="1158321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56302" y="1158321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20290" y="1158321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086549" y="1158321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42978" y="1217712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58324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36196" y="1158321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도형이 무슨 삼각형인지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5B14E67-8B18-2523-E599-B1DF19A33B60}"/>
              </a:ext>
            </a:extLst>
          </p:cNvPr>
          <p:cNvGrpSpPr/>
          <p:nvPr/>
        </p:nvGrpSpPr>
        <p:grpSpPr>
          <a:xfrm>
            <a:off x="1301940" y="1979039"/>
            <a:ext cx="956208" cy="313457"/>
            <a:chOff x="3952363" y="1253627"/>
            <a:chExt cx="956208" cy="313457"/>
          </a:xfrm>
        </p:grpSpPr>
        <p:pic>
          <p:nvPicPr>
            <p:cNvPr id="86" name="Picture 38">
              <a:extLst>
                <a:ext uri="{FF2B5EF4-FFF2-40B4-BE49-F238E27FC236}">
                  <a16:creationId xmlns:a16="http://schemas.microsoft.com/office/drawing/2014/main" id="{3FAE1FE4-99B2-6E5E-9040-1009971E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CC5185-F732-4A27-FA90-3B39B2ECB2A0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60DEDC-30C9-D678-5FAF-C5EEAC6B6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90" y="2735430"/>
            <a:ext cx="2095682" cy="17946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2D3822-C300-4D62-CF1E-5CA1F4C30B96}"/>
              </a:ext>
            </a:extLst>
          </p:cNvPr>
          <p:cNvSpPr txBox="1"/>
          <p:nvPr/>
        </p:nvSpPr>
        <p:spPr>
          <a:xfrm>
            <a:off x="2660600" y="3304044"/>
            <a:ext cx="702670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4DB215-D886-DD30-BFAC-AB3BE5A21AF7}"/>
              </a:ext>
            </a:extLst>
          </p:cNvPr>
          <p:cNvSpPr txBox="1"/>
          <p:nvPr/>
        </p:nvSpPr>
        <p:spPr>
          <a:xfrm>
            <a:off x="2660600" y="3738997"/>
            <a:ext cx="702670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233ED-5665-4457-A936-167F9BD687DD}"/>
              </a:ext>
            </a:extLst>
          </p:cNvPr>
          <p:cNvSpPr txBox="1"/>
          <p:nvPr/>
        </p:nvSpPr>
        <p:spPr>
          <a:xfrm>
            <a:off x="3426147" y="3282814"/>
            <a:ext cx="179383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F8F2BB-CFB6-7FD3-DC86-BFA59B1883C6}"/>
              </a:ext>
            </a:extLst>
          </p:cNvPr>
          <p:cNvSpPr txBox="1"/>
          <p:nvPr/>
        </p:nvSpPr>
        <p:spPr>
          <a:xfrm>
            <a:off x="3426147" y="3749162"/>
            <a:ext cx="31546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9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세 각이 모두 예각입니다</a:t>
            </a: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920FCF80-3E41-4EB0-AB61-41B19FA7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3" y="33302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151A8B38-F94F-30BD-6BC7-7BDD495D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3" y="38171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F6CCAC9D-4D5D-0972-F904-C964A68E67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8429" y="314140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6031A0F-DA55-6B42-138E-0ADFE63B3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698" y="3516897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9A38A4-472B-D3D5-43F2-E99C9CC71FE3}"/>
              </a:ext>
            </a:extLst>
          </p:cNvPr>
          <p:cNvSpPr/>
          <p:nvPr/>
        </p:nvSpPr>
        <p:spPr>
          <a:xfrm>
            <a:off x="215516" y="3120547"/>
            <a:ext cx="6667165" cy="1928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모서리가 둥근 직사각형 38">
            <a:extLst>
              <a:ext uri="{FF2B5EF4-FFF2-40B4-BE49-F238E27FC236}">
                <a16:creationId xmlns:a16="http://schemas.microsoft.com/office/drawing/2014/main" id="{5FAA6544-A383-8649-B611-53D978E03BB9}"/>
              </a:ext>
            </a:extLst>
          </p:cNvPr>
          <p:cNvSpPr/>
          <p:nvPr/>
        </p:nvSpPr>
        <p:spPr>
          <a:xfrm>
            <a:off x="361249" y="297685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4" name="직각 삼각형 93">
            <a:extLst>
              <a:ext uri="{FF2B5EF4-FFF2-40B4-BE49-F238E27FC236}">
                <a16:creationId xmlns:a16="http://schemas.microsoft.com/office/drawing/2014/main" id="{F257CC07-D568-8860-FF28-2A9249BE67B0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DEA39F-38B7-7DE5-A640-3FB5450F6C8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39141E-44C6-0FB7-9B89-CB242F917446}"/>
              </a:ext>
            </a:extLst>
          </p:cNvPr>
          <p:cNvSpPr txBox="1"/>
          <p:nvPr/>
        </p:nvSpPr>
        <p:spPr>
          <a:xfrm>
            <a:off x="429791" y="3444583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BFC262FD-8826-31B7-8401-0F805AF2B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4484" y="3705501"/>
            <a:ext cx="1246001" cy="1177004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53993"/>
              </p:ext>
            </p:extLst>
          </p:nvPr>
        </p:nvGraphicFramePr>
        <p:xfrm>
          <a:off x="188058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bg_ex.svg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\lesson02\ops\ms_lesson02\images\ms_42_2_05_03_01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551614" y="3813913"/>
            <a:ext cx="320737" cy="187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079748" y="4215510"/>
            <a:ext cx="320737" cy="187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388729" y="4504690"/>
            <a:ext cx="320737" cy="187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47AD18-61AA-1AE8-F537-BF91ABEBF370}"/>
              </a:ext>
            </a:extLst>
          </p:cNvPr>
          <p:cNvSpPr txBox="1"/>
          <p:nvPr/>
        </p:nvSpPr>
        <p:spPr>
          <a:xfrm>
            <a:off x="3455912" y="3714740"/>
            <a:ext cx="6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E3FB5D-1770-CBC9-0B2A-32CAA06CFD47}"/>
              </a:ext>
            </a:extLst>
          </p:cNvPr>
          <p:cNvSpPr txBox="1"/>
          <p:nvPr/>
        </p:nvSpPr>
        <p:spPr>
          <a:xfrm>
            <a:off x="3959932" y="4073782"/>
            <a:ext cx="6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9D263F-0387-9093-E0F2-53BB168D60D0}"/>
              </a:ext>
            </a:extLst>
          </p:cNvPr>
          <p:cNvSpPr txBox="1"/>
          <p:nvPr/>
        </p:nvSpPr>
        <p:spPr>
          <a:xfrm>
            <a:off x="3262885" y="4422293"/>
            <a:ext cx="6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80°</a:t>
            </a:r>
          </a:p>
        </p:txBody>
      </p:sp>
    </p:spTree>
    <p:extLst>
      <p:ext uri="{BB962C8B-B14F-4D97-AF65-F5344CB8AC3E}">
        <p14:creationId xmlns:p14="http://schemas.microsoft.com/office/powerpoint/2010/main" val="22227507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41775</TotalTime>
  <Words>1582</Words>
  <Application>Microsoft Office PowerPoint</Application>
  <PresentationFormat>화면 슬라이드 쇼(4:3)</PresentationFormat>
  <Paragraphs>469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7479</cp:revision>
  <dcterms:created xsi:type="dcterms:W3CDTF">2008-07-15T12:19:11Z</dcterms:created>
  <dcterms:modified xsi:type="dcterms:W3CDTF">2022-06-29T01:25:43Z</dcterms:modified>
</cp:coreProperties>
</file>