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87" r:id="rId4"/>
    <p:sldId id="1338" r:id="rId5"/>
    <p:sldId id="1390" r:id="rId6"/>
    <p:sldId id="1428" r:id="rId7"/>
    <p:sldId id="1372" r:id="rId8"/>
    <p:sldId id="1391" r:id="rId9"/>
    <p:sldId id="1429" r:id="rId10"/>
    <p:sldId id="1345" r:id="rId11"/>
    <p:sldId id="1394" r:id="rId12"/>
    <p:sldId id="1430" r:id="rId13"/>
    <p:sldId id="1348" r:id="rId14"/>
    <p:sldId id="1396" r:id="rId15"/>
    <p:sldId id="1431" r:id="rId16"/>
    <p:sldId id="1432" r:id="rId17"/>
    <p:sldId id="1397" r:id="rId18"/>
    <p:sldId id="1398" r:id="rId19"/>
    <p:sldId id="1433" r:id="rId20"/>
    <p:sldId id="1406" r:id="rId21"/>
    <p:sldId id="1407" r:id="rId22"/>
    <p:sldId id="1434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FFFBF5"/>
    <a:srgbClr val="D53181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6804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suhi_p_0402_03_0005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6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6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20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6D6B50-CE18-A985-A1EE-A65631210F22}"/>
              </a:ext>
            </a:extLst>
          </p:cNvPr>
          <p:cNvSpPr/>
          <p:nvPr/>
        </p:nvSpPr>
        <p:spPr>
          <a:xfrm>
            <a:off x="539552" y="2600908"/>
            <a:ext cx="1456705" cy="13681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46B9316B-2499-59EE-9346-1277E31A8BB5}"/>
              </a:ext>
            </a:extLst>
          </p:cNvPr>
          <p:cNvSpPr txBox="1"/>
          <p:nvPr/>
        </p:nvSpPr>
        <p:spPr>
          <a:xfrm>
            <a:off x="298127" y="2739986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14CF63A0-9A23-886E-33E4-7FBCBC2C35DE}"/>
              </a:ext>
            </a:extLst>
          </p:cNvPr>
          <p:cNvSpPr txBox="1"/>
          <p:nvPr/>
        </p:nvSpPr>
        <p:spPr>
          <a:xfrm>
            <a:off x="2275407" y="2642076"/>
            <a:ext cx="637270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수는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수는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401B66D-33DD-EBD6-D2BA-58F6CD293F04}"/>
              </a:ext>
            </a:extLst>
          </p:cNvPr>
          <p:cNvSpPr/>
          <p:nvPr/>
        </p:nvSpPr>
        <p:spPr bwMode="auto">
          <a:xfrm>
            <a:off x="4546300" y="273351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DD23AA9-CBA3-DF7C-1341-4FEE9C689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640" y="2423408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97FFF8DC-43C6-B1F6-9836-23F3157F121F}"/>
              </a:ext>
            </a:extLst>
          </p:cNvPr>
          <p:cNvSpPr/>
          <p:nvPr/>
        </p:nvSpPr>
        <p:spPr bwMode="auto">
          <a:xfrm>
            <a:off x="4546300" y="317201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389921A-E023-86EA-A882-931836D39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305" y="299177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74F48F-B7A0-F4C9-FB70-BF705238CAC0}"/>
              </a:ext>
            </a:extLst>
          </p:cNvPr>
          <p:cNvSpPr/>
          <p:nvPr/>
        </p:nvSpPr>
        <p:spPr bwMode="auto">
          <a:xfrm>
            <a:off x="3023828" y="404106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8F601C2-D757-8FBE-33AE-3B54522B8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3601" y="4311235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V="1">
            <a:off x="997504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flipV="1">
            <a:off x="1388850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7" y="347112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16" y="34765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3351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05" y="31807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1" y="36266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46" y="362639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8" name="그룹 27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5F5B4275-0FFD-7DCE-9DF1-09AB6DD6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BEE087F4-DDCF-F018-EE9F-6CAD79DF62F1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A9B863B6-43BA-277B-9AF2-CB0E559D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1">
            <a:extLst>
              <a:ext uri="{FF2B5EF4-FFF2-40B4-BE49-F238E27FC236}">
                <a16:creationId xmlns:a16="http://schemas.microsoft.com/office/drawing/2014/main" id="{166D6B50-CE18-A985-A1EE-A65631210F22}"/>
              </a:ext>
            </a:extLst>
          </p:cNvPr>
          <p:cNvSpPr/>
          <p:nvPr/>
        </p:nvSpPr>
        <p:spPr>
          <a:xfrm>
            <a:off x="539552" y="2600908"/>
            <a:ext cx="1456705" cy="13681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46B9316B-2499-59EE-9346-1277E31A8BB5}"/>
              </a:ext>
            </a:extLst>
          </p:cNvPr>
          <p:cNvSpPr txBox="1"/>
          <p:nvPr/>
        </p:nvSpPr>
        <p:spPr>
          <a:xfrm>
            <a:off x="261395" y="2739986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heavy" spc="-150" dirty="0" smtClean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.1</a:t>
            </a:r>
            <a:r>
              <a:rPr lang="en-US" altLang="ko-KR" sz="1900" spc="-150" dirty="0" smtClean="0"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14CF63A0-9A23-886E-33E4-7FBCBC2C35DE}"/>
              </a:ext>
            </a:extLst>
          </p:cNvPr>
          <p:cNvSpPr txBox="1"/>
          <p:nvPr/>
        </p:nvSpPr>
        <p:spPr>
          <a:xfrm>
            <a:off x="2275407" y="2642076"/>
            <a:ext cx="637270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수는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수는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01B66D-33DD-EBD6-D2BA-58F6CD293F04}"/>
              </a:ext>
            </a:extLst>
          </p:cNvPr>
          <p:cNvSpPr/>
          <p:nvPr/>
        </p:nvSpPr>
        <p:spPr bwMode="auto">
          <a:xfrm>
            <a:off x="4546300" y="273351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DD23AA9-CBA3-DF7C-1341-4FEE9C689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640" y="2423408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FFF8DC-43C6-B1F6-9836-23F3157F121F}"/>
              </a:ext>
            </a:extLst>
          </p:cNvPr>
          <p:cNvSpPr/>
          <p:nvPr/>
        </p:nvSpPr>
        <p:spPr bwMode="auto">
          <a:xfrm>
            <a:off x="4546300" y="317201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89921A-E023-86EA-A882-931836D39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305" y="2991774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74F48F-B7A0-F4C9-FB70-BF705238CAC0}"/>
              </a:ext>
            </a:extLst>
          </p:cNvPr>
          <p:cNvSpPr/>
          <p:nvPr/>
        </p:nvSpPr>
        <p:spPr bwMode="auto">
          <a:xfrm>
            <a:off x="3023828" y="404106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8F601C2-D757-8FBE-33AE-3B54522B8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3601" y="4311235"/>
            <a:ext cx="360000" cy="355000"/>
          </a:xfrm>
          <a:prstGeom prst="rect">
            <a:avLst/>
          </a:prstGeom>
        </p:spPr>
      </p:pic>
      <p:cxnSp>
        <p:nvCxnSpPr>
          <p:cNvPr id="63" name="직선 화살표 연결선 62"/>
          <p:cNvCxnSpPr/>
          <p:nvPr/>
        </p:nvCxnSpPr>
        <p:spPr bwMode="auto">
          <a:xfrm flipV="1">
            <a:off x="1022905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 flipV="1">
            <a:off x="1405784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7" y="347112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16" y="34765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3351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05" y="31807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1" y="36266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46" y="362639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7" y="347112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16" y="34765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6D6B50-CE18-A985-A1EE-A65631210F22}"/>
              </a:ext>
            </a:extLst>
          </p:cNvPr>
          <p:cNvSpPr/>
          <p:nvPr/>
        </p:nvSpPr>
        <p:spPr>
          <a:xfrm>
            <a:off x="539552" y="2600908"/>
            <a:ext cx="1456705" cy="13681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46B9316B-2499-59EE-9346-1277E31A8BB5}"/>
              </a:ext>
            </a:extLst>
          </p:cNvPr>
          <p:cNvSpPr txBox="1"/>
          <p:nvPr/>
        </p:nvSpPr>
        <p:spPr>
          <a:xfrm>
            <a:off x="298127" y="2739986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14CF63A0-9A23-886E-33E4-7FBCBC2C35DE}"/>
              </a:ext>
            </a:extLst>
          </p:cNvPr>
          <p:cNvSpPr txBox="1"/>
          <p:nvPr/>
        </p:nvSpPr>
        <p:spPr>
          <a:xfrm>
            <a:off x="2275407" y="2642076"/>
            <a:ext cx="637270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수는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수는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401B66D-33DD-EBD6-D2BA-58F6CD293F04}"/>
              </a:ext>
            </a:extLst>
          </p:cNvPr>
          <p:cNvSpPr/>
          <p:nvPr/>
        </p:nvSpPr>
        <p:spPr bwMode="auto">
          <a:xfrm>
            <a:off x="4546300" y="273351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DD23AA9-CBA3-DF7C-1341-4FEE9C689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640" y="2423408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97FFF8DC-43C6-B1F6-9836-23F3157F121F}"/>
              </a:ext>
            </a:extLst>
          </p:cNvPr>
          <p:cNvSpPr/>
          <p:nvPr/>
        </p:nvSpPr>
        <p:spPr bwMode="auto">
          <a:xfrm>
            <a:off x="4546300" y="317201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389921A-E023-86EA-A882-931836D39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305" y="299177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74F48F-B7A0-F4C9-FB70-BF705238CAC0}"/>
              </a:ext>
            </a:extLst>
          </p:cNvPr>
          <p:cNvSpPr/>
          <p:nvPr/>
        </p:nvSpPr>
        <p:spPr bwMode="auto">
          <a:xfrm>
            <a:off x="3023828" y="404106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8F601C2-D757-8FBE-33AE-3B54522B8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3601" y="4311235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V="1">
            <a:off x="997504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flipV="1">
            <a:off x="1388850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04879E3D-4C7E-23AA-E6CA-690D2D940DFB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0DE0A2-61AB-BD5B-6E1B-6DB4EB678BA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3351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05" y="31807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1" y="36266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46" y="362639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AD2A126-2233-B41E-7C42-ABA9A925D72D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38">
            <a:extLst>
              <a:ext uri="{FF2B5EF4-FFF2-40B4-BE49-F238E27FC236}">
                <a16:creationId xmlns:a16="http://schemas.microsoft.com/office/drawing/2014/main" id="{AFC77000-E572-34D3-BFCD-08B434E0F6AF}"/>
              </a:ext>
            </a:extLst>
          </p:cNvPr>
          <p:cNvSpPr/>
          <p:nvPr/>
        </p:nvSpPr>
        <p:spPr>
          <a:xfrm>
            <a:off x="361249" y="364502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8FB9A5F-4249-7E9F-3306-9079C8DD0FDB}"/>
              </a:ext>
            </a:extLst>
          </p:cNvPr>
          <p:cNvSpPr txBox="1"/>
          <p:nvPr/>
        </p:nvSpPr>
        <p:spPr>
          <a:xfrm>
            <a:off x="583201" y="3884855"/>
            <a:ext cx="618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은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숫자이므로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숫자이므로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396346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5034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27" y="4323721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38" y="46711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수의 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번 더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0BF3122D-4827-F277-BFCE-9C8C32E7A5F2}"/>
              </a:ext>
            </a:extLst>
          </p:cNvPr>
          <p:cNvSpPr txBox="1"/>
          <p:nvPr/>
        </p:nvSpPr>
        <p:spPr>
          <a:xfrm>
            <a:off x="2048304" y="2611568"/>
            <a:ext cx="430316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99020"/>
              </p:ext>
            </p:extLst>
          </p:nvPr>
        </p:nvGraphicFramePr>
        <p:xfrm>
          <a:off x="3095880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7BD1E2-6E12-1DDD-2625-026AC512D67A}"/>
              </a:ext>
            </a:extLst>
          </p:cNvPr>
          <p:cNvSpPr/>
          <p:nvPr/>
        </p:nvSpPr>
        <p:spPr>
          <a:xfrm>
            <a:off x="1590155" y="2396504"/>
            <a:ext cx="3959211" cy="8195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4087585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64" y="3948274"/>
            <a:ext cx="360000" cy="355000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223628" y="4970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2619278" y="4905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4489102" y="5262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732271" y="5243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1" name="그룹 20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6">
            <a:extLst>
              <a:ext uri="{FF2B5EF4-FFF2-40B4-BE49-F238E27FC236}">
                <a16:creationId xmlns:a16="http://schemas.microsoft.com/office/drawing/2014/main" id="{71618CD9-4CF0-A09A-F7A9-938A6EA0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97C12E0E-1974-194A-0D24-DE8854461051}"/>
              </a:ext>
            </a:extLst>
          </p:cNvPr>
          <p:cNvSpPr txBox="1"/>
          <p:nvPr/>
        </p:nvSpPr>
        <p:spPr>
          <a:xfrm>
            <a:off x="2048304" y="2611568"/>
            <a:ext cx="430316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E4BF6AD-023D-3940-0D7F-62F7F62E02C7}"/>
              </a:ext>
            </a:extLst>
          </p:cNvPr>
          <p:cNvSpPr/>
          <p:nvPr/>
        </p:nvSpPr>
        <p:spPr>
          <a:xfrm>
            <a:off x="1590155" y="2396504"/>
            <a:ext cx="3959211" cy="8195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6354AC95-94C9-6B96-8554-23B6EA1030B5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수의 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126"/>
              </p:ext>
            </p:extLst>
          </p:nvPr>
        </p:nvGraphicFramePr>
        <p:xfrm>
          <a:off x="3095880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4087585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.092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964" y="394827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44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71618CD9-4CF0-A09A-F7A9-938A6EA0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43">
            <a:extLst>
              <a:ext uri="{FF2B5EF4-FFF2-40B4-BE49-F238E27FC236}">
                <a16:creationId xmlns:a16="http://schemas.microsoft.com/office/drawing/2014/main" id="{6354AC95-94C9-6B96-8554-23B6EA1030B5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배는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3583529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964" y="34442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7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수의 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0BF3122D-4827-F277-BFCE-9C8C32E7A5F2}"/>
              </a:ext>
            </a:extLst>
          </p:cNvPr>
          <p:cNvSpPr txBox="1"/>
          <p:nvPr/>
        </p:nvSpPr>
        <p:spPr>
          <a:xfrm>
            <a:off x="2048304" y="2611568"/>
            <a:ext cx="430316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7BD1E2-6E12-1DDD-2625-026AC512D67A}"/>
              </a:ext>
            </a:extLst>
          </p:cNvPr>
          <p:cNvSpPr/>
          <p:nvPr/>
        </p:nvSpPr>
        <p:spPr>
          <a:xfrm>
            <a:off x="1590155" y="2396504"/>
            <a:ext cx="3959211" cy="8195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4087585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64" y="3948274"/>
            <a:ext cx="360000" cy="355000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81CB54-C7FF-6D98-793E-C64C1C3A84C7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8">
            <a:extLst>
              <a:ext uri="{FF2B5EF4-FFF2-40B4-BE49-F238E27FC236}">
                <a16:creationId xmlns:a16="http://schemas.microsoft.com/office/drawing/2014/main" id="{438F5356-3A0A-F2D0-CCF4-2CA2BC383974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AB1B46-7B36-2AD9-D9C7-ACB8BC2FA2A3}"/>
              </a:ext>
            </a:extLst>
          </p:cNvPr>
          <p:cNvSpPr txBox="1"/>
          <p:nvPr/>
        </p:nvSpPr>
        <p:spPr>
          <a:xfrm>
            <a:off x="539552" y="4110171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41.6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41.6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3D2E9C6B-2CD6-7BC9-897A-CDCB945FF0C5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7022"/>
              </p:ext>
            </p:extLst>
          </p:nvPr>
        </p:nvGraphicFramePr>
        <p:xfrm>
          <a:off x="1336683" y="4470504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8134"/>
              </p:ext>
            </p:extLst>
          </p:nvPr>
        </p:nvGraphicFramePr>
        <p:xfrm>
          <a:off x="3095880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72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한 병에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음료수가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병씩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음료수는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3979944" y="4844479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2951820" y="4844479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584" y="4705168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3063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12" y="2605264"/>
            <a:ext cx="2805928" cy="206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0" name="그룹 19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9C74B95-EE30-95E2-3637-952D19DC29D9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초콜릿이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초콜릿이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봉지씩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초콜릿은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C6F1FF-6AD1-32FD-E517-D324791773F0}"/>
              </a:ext>
            </a:extLst>
          </p:cNvPr>
          <p:cNvSpPr/>
          <p:nvPr/>
        </p:nvSpPr>
        <p:spPr bwMode="auto">
          <a:xfrm>
            <a:off x="2987824" y="2857776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88" y="2718465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39B404B-E969-AE36-1A24-2E891196B3D0}"/>
              </a:ext>
            </a:extLst>
          </p:cNvPr>
          <p:cNvSpPr txBox="1"/>
          <p:nvPr/>
        </p:nvSpPr>
        <p:spPr>
          <a:xfrm>
            <a:off x="3946852" y="2881104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한 병에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음료수가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병씩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음료수는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3979944" y="4844479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2951820" y="4844479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584" y="4705168"/>
            <a:ext cx="360000" cy="355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12" y="2605264"/>
            <a:ext cx="2805928" cy="206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81CB54-C7FF-6D98-793E-C64C1C3A84C7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438F5356-3A0A-F2D0-CCF4-2CA2BC383974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AB1B46-7B36-2AD9-D9C7-ACB8BC2FA2A3}"/>
              </a:ext>
            </a:extLst>
          </p:cNvPr>
          <p:cNvSpPr txBox="1"/>
          <p:nvPr/>
        </p:nvSpPr>
        <p:spPr>
          <a:xfrm>
            <a:off x="583201" y="4128945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들어 있는 음료수는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 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3D2E9C6B-2CD6-7BC9-897A-CDCB945FF0C5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FC2F8F-4EBC-CA86-D72C-5CE84D470ADA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2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1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예성이가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생각한 수의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990525" y="498536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C23FB9FE-62C7-5B1E-AE43-FEF6F64D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91069"/>
              </p:ext>
            </p:extLst>
          </p:nvPr>
        </p:nvGraphicFramePr>
        <p:xfrm>
          <a:off x="3023860" y="155373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85945"/>
            <a:ext cx="1495584" cy="225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2915816" y="4405633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75956" y="2498524"/>
            <a:ext cx="210699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생각한 수의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 flipH="1" flipV="1">
            <a:off x="4007417" y="269668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2423" y="4807869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10182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1" name="그룹 20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3">
            <a:extLst>
              <a:ext uri="{FF2B5EF4-FFF2-40B4-BE49-F238E27FC236}">
                <a16:creationId xmlns:a16="http://schemas.microsoft.com/office/drawing/2014/main" id="{B46D2FC6-6483-D9C7-B7A2-75CC1D1AA789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수의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331038-3E9D-39B1-88BF-251E6A4EB35B}"/>
              </a:ext>
            </a:extLst>
          </p:cNvPr>
          <p:cNvSpPr/>
          <p:nvPr/>
        </p:nvSpPr>
        <p:spPr bwMode="auto">
          <a:xfrm>
            <a:off x="2886559" y="2502533"/>
            <a:ext cx="8880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1D03067-6B7B-94F2-0D89-7AD97FEBC6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DDCE962-ECA3-686B-F363-01BA7CAC7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371" y="2232292"/>
            <a:ext cx="360000" cy="355000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F6B52BC-646F-3469-02B2-7053193E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57358"/>
              </p:ext>
            </p:extLst>
          </p:nvPr>
        </p:nvGraphicFramePr>
        <p:xfrm>
          <a:off x="4752064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예성이가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생각한 수의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990525" y="498536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C23FB9FE-62C7-5B1E-AE43-FEF6F64D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85474"/>
              </p:ext>
            </p:extLst>
          </p:nvPr>
        </p:nvGraphicFramePr>
        <p:xfrm>
          <a:off x="3023860" y="155373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85945"/>
            <a:ext cx="1495584" cy="225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2915816" y="4405633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75956" y="2498524"/>
            <a:ext cx="210699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생각한 수의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 flipH="1" flipV="1">
            <a:off x="4007417" y="269668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2423" y="4807869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A7418A-7C52-6643-DC27-92927B94595F}"/>
              </a:ext>
            </a:extLst>
          </p:cNvPr>
          <p:cNvSpPr/>
          <p:nvPr/>
        </p:nvSpPr>
        <p:spPr>
          <a:xfrm>
            <a:off x="215516" y="3987062"/>
            <a:ext cx="6667165" cy="1013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2D7D8B6D-7E09-70BF-DB82-158D77EA416D}"/>
              </a:ext>
            </a:extLst>
          </p:cNvPr>
          <p:cNvSpPr/>
          <p:nvPr/>
        </p:nvSpPr>
        <p:spPr>
          <a:xfrm>
            <a:off x="361249" y="382504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17269A9F-FC2B-96C7-1053-F4649A9A7AD1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D0A16C-B798-2004-63E0-F57E668A1C46}"/>
              </a:ext>
            </a:extLst>
          </p:cNvPr>
          <p:cNvSpPr txBox="1"/>
          <p:nvPr/>
        </p:nvSpPr>
        <p:spPr>
          <a:xfrm>
            <a:off x="475153" y="4092696"/>
            <a:ext cx="608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예성이가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생각한 수의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예성이가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생각한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8C3BBA7D-EB35-93A9-DC35-A081EC8B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58352"/>
              </p:ext>
            </p:extLst>
          </p:nvPr>
        </p:nvGraphicFramePr>
        <p:xfrm>
          <a:off x="1295636" y="4437112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C3BBA7D-EB35-93A9-DC35-A081EC8B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9572"/>
              </p:ext>
            </p:extLst>
          </p:nvPr>
        </p:nvGraphicFramePr>
        <p:xfrm>
          <a:off x="4139708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729751F5-4976-3548-0499-60A25772D9C4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1576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00440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" y="2985629"/>
            <a:ext cx="6467592" cy="123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5197" y="260090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87824" y="260090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73626" y="260090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03757"/>
              </p:ext>
            </p:extLst>
          </p:nvPr>
        </p:nvGraphicFramePr>
        <p:xfrm>
          <a:off x="1209285" y="42817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62049"/>
              </p:ext>
            </p:extLst>
          </p:nvPr>
        </p:nvGraphicFramePr>
        <p:xfrm>
          <a:off x="3253601" y="42817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96257"/>
              </p:ext>
            </p:extLst>
          </p:nvPr>
        </p:nvGraphicFramePr>
        <p:xfrm>
          <a:off x="5463249" y="42817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3">
            <a:extLst>
              <a:ext uri="{FF2B5EF4-FFF2-40B4-BE49-F238E27FC236}">
                <a16:creationId xmlns:a16="http://schemas.microsoft.com/office/drawing/2014/main" id="{29C41CA6-2CF8-D40D-22C3-FFA1A332C4A8}"/>
              </a:ext>
            </a:extLst>
          </p:cNvPr>
          <p:cNvSpPr txBox="1"/>
          <p:nvPr/>
        </p:nvSpPr>
        <p:spPr>
          <a:xfrm>
            <a:off x="683567" y="36617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2223178" y="368989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3484279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672437" y="2229672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95C70384-8973-6692-E8DA-D21638267705}"/>
              </a:ext>
            </a:extLst>
          </p:cNvPr>
          <p:cNvSpPr txBox="1"/>
          <p:nvPr/>
        </p:nvSpPr>
        <p:spPr>
          <a:xfrm>
            <a:off x="755575" y="2964475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D171E9-F0C8-FA4C-3BBE-8D8FAD3EF3D3}"/>
              </a:ext>
            </a:extLst>
          </p:cNvPr>
          <p:cNvSpPr/>
          <p:nvPr/>
        </p:nvSpPr>
        <p:spPr bwMode="auto">
          <a:xfrm>
            <a:off x="2295166" y="2233736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6200E25-358E-D011-A781-45D573A8C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CDB0EB-18FF-7022-7C2C-9EBF60956FD2}"/>
              </a:ext>
            </a:extLst>
          </p:cNvPr>
          <p:cNvSpPr/>
          <p:nvPr/>
        </p:nvSpPr>
        <p:spPr bwMode="auto">
          <a:xfrm>
            <a:off x="2223178" y="295471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2749099"/>
            <a:ext cx="360000" cy="355000"/>
          </a:xfrm>
          <a:prstGeom prst="rect">
            <a:avLst/>
          </a:prstGeom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A6113B1-88C0-99A1-E0A4-4214ED0D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9639"/>
              </p:ext>
            </p:extLst>
          </p:nvPr>
        </p:nvGraphicFramePr>
        <p:xfrm>
          <a:off x="1475688" y="28858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12">
            <a:extLst>
              <a:ext uri="{FF2B5EF4-FFF2-40B4-BE49-F238E27FC236}">
                <a16:creationId xmlns:a16="http://schemas.microsoft.com/office/drawing/2014/main" id="{9D70687A-0D0C-5306-FDD0-70597E57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4" y="16575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2356538"/>
            <a:ext cx="110836" cy="13098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108065"/>
            <a:ext cx="110836" cy="130988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788645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56" name="그룹 55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3">
            <a:extLst>
              <a:ext uri="{FF2B5EF4-FFF2-40B4-BE49-F238E27FC236}">
                <a16:creationId xmlns:a16="http://schemas.microsoft.com/office/drawing/2014/main" id="{7538415F-9BB3-D67D-E43F-B416D606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45B46C96-2CDF-EA4A-56CE-9A49B62052AD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895B4E-3118-4632-99D1-9ED1C73C1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6DDB6F78-F252-3612-2850-8B9835C9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4" y="16575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29C41CA6-2CF8-D40D-22C3-FFA1A332C4A8}"/>
              </a:ext>
            </a:extLst>
          </p:cNvPr>
          <p:cNvSpPr txBox="1"/>
          <p:nvPr/>
        </p:nvSpPr>
        <p:spPr>
          <a:xfrm>
            <a:off x="683567" y="36617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2087724" y="368989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398" y="3484279"/>
            <a:ext cx="360000" cy="355000"/>
          </a:xfrm>
          <a:prstGeom prst="rect">
            <a:avLst/>
          </a:prstGeom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672437" y="2229672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95C70384-8973-6692-E8DA-D21638267705}"/>
              </a:ext>
            </a:extLst>
          </p:cNvPr>
          <p:cNvSpPr txBox="1"/>
          <p:nvPr/>
        </p:nvSpPr>
        <p:spPr>
          <a:xfrm>
            <a:off x="755575" y="2964475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D171E9-F0C8-FA4C-3BBE-8D8FAD3EF3D3}"/>
              </a:ext>
            </a:extLst>
          </p:cNvPr>
          <p:cNvSpPr/>
          <p:nvPr/>
        </p:nvSpPr>
        <p:spPr bwMode="auto">
          <a:xfrm>
            <a:off x="2295166" y="2233736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6200E25-358E-D011-A781-45D573A8C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CDB0EB-18FF-7022-7C2C-9EBF60956FD2}"/>
              </a:ext>
            </a:extLst>
          </p:cNvPr>
          <p:cNvSpPr/>
          <p:nvPr/>
        </p:nvSpPr>
        <p:spPr bwMode="auto">
          <a:xfrm>
            <a:off x="2331170" y="295471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860" y="2749099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A6113B1-88C0-99A1-E0A4-4214ED0D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70021"/>
              </p:ext>
            </p:extLst>
          </p:nvPr>
        </p:nvGraphicFramePr>
        <p:xfrm>
          <a:off x="1619704" y="28858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2356538"/>
            <a:ext cx="110836" cy="13098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108065"/>
            <a:ext cx="110836" cy="13098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788645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3">
            <a:extLst>
              <a:ext uri="{FF2B5EF4-FFF2-40B4-BE49-F238E27FC236}">
                <a16:creationId xmlns:a16="http://schemas.microsoft.com/office/drawing/2014/main" id="{29C41CA6-2CF8-D40D-22C3-FFA1A332C4A8}"/>
              </a:ext>
            </a:extLst>
          </p:cNvPr>
          <p:cNvSpPr txBox="1"/>
          <p:nvPr/>
        </p:nvSpPr>
        <p:spPr>
          <a:xfrm>
            <a:off x="683567" y="36617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2223178" y="368989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3484279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672437" y="2229672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95C70384-8973-6692-E8DA-D21638267705}"/>
              </a:ext>
            </a:extLst>
          </p:cNvPr>
          <p:cNvSpPr txBox="1"/>
          <p:nvPr/>
        </p:nvSpPr>
        <p:spPr>
          <a:xfrm>
            <a:off x="755575" y="2964475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D171E9-F0C8-FA4C-3BBE-8D8FAD3EF3D3}"/>
              </a:ext>
            </a:extLst>
          </p:cNvPr>
          <p:cNvSpPr/>
          <p:nvPr/>
        </p:nvSpPr>
        <p:spPr bwMode="auto">
          <a:xfrm>
            <a:off x="2295166" y="2233736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6200E25-358E-D011-A781-45D573A8C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CDB0EB-18FF-7022-7C2C-9EBF60956FD2}"/>
              </a:ext>
            </a:extLst>
          </p:cNvPr>
          <p:cNvSpPr/>
          <p:nvPr/>
        </p:nvSpPr>
        <p:spPr bwMode="auto">
          <a:xfrm>
            <a:off x="2223178" y="295471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2749099"/>
            <a:ext cx="360000" cy="355000"/>
          </a:xfrm>
          <a:prstGeom prst="rect">
            <a:avLst/>
          </a:prstGeom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A6113B1-88C0-99A1-E0A4-4214ED0D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42137"/>
              </p:ext>
            </p:extLst>
          </p:nvPr>
        </p:nvGraphicFramePr>
        <p:xfrm>
          <a:off x="1475688" y="28858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12">
            <a:extLst>
              <a:ext uri="{FF2B5EF4-FFF2-40B4-BE49-F238E27FC236}">
                <a16:creationId xmlns:a16="http://schemas.microsoft.com/office/drawing/2014/main" id="{9D70687A-0D0C-5306-FDD0-70597E57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4" y="16575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A02E6A-FE5A-C95B-C426-B257905C66E1}"/>
              </a:ext>
            </a:extLst>
          </p:cNvPr>
          <p:cNvSpPr/>
          <p:nvPr/>
        </p:nvSpPr>
        <p:spPr>
          <a:xfrm>
            <a:off x="215516" y="4201442"/>
            <a:ext cx="6667165" cy="7988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C4C4EAD5-B2F5-FB6F-EC5B-22BF2D5CCA8B}"/>
              </a:ext>
            </a:extLst>
          </p:cNvPr>
          <p:cNvSpPr/>
          <p:nvPr/>
        </p:nvSpPr>
        <p:spPr>
          <a:xfrm>
            <a:off x="361249" y="403942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D7423-C304-2B2A-D48B-6E2CF42FC1AA}"/>
              </a:ext>
            </a:extLst>
          </p:cNvPr>
          <p:cNvSpPr txBox="1"/>
          <p:nvPr/>
        </p:nvSpPr>
        <p:spPr>
          <a:xfrm>
            <a:off x="379641" y="4374834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1080FE89-6BAC-C54F-ACD8-D08125FA5159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5DCDCB0-8801-72F2-AB85-FF4C21F28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9284"/>
              </p:ext>
            </p:extLst>
          </p:nvPr>
        </p:nvGraphicFramePr>
        <p:xfrm>
          <a:off x="3189098" y="4263389"/>
          <a:ext cx="36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E110E196-1E06-5172-85FB-FB95B4E8B7BA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2356538"/>
            <a:ext cx="110836" cy="130988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108065"/>
            <a:ext cx="110836" cy="130988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788645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68665"/>
              </p:ext>
            </p:extLst>
          </p:nvPr>
        </p:nvGraphicFramePr>
        <p:xfrm>
          <a:off x="1783781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836871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32411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" y="2852936"/>
            <a:ext cx="5850253" cy="137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169008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0.09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753036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23.6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616116" y="3753036"/>
            <a:ext cx="7428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2360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895"/>
              </p:ext>
            </p:extLst>
          </p:nvPr>
        </p:nvGraphicFramePr>
        <p:xfrm>
          <a:off x="2915816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040546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0.009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536698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0.236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059479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2.36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236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92" y="3104099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69" y="373263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752" y="373263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23069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724945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955" y="3271667"/>
            <a:ext cx="360000" cy="355000"/>
          </a:xfrm>
          <a:prstGeom prst="rect">
            <a:avLst/>
          </a:prstGeom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71323" y="2896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55" name="그룹 54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8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07CAA458-F40C-F6AF-D47E-2CBB45C5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B692DC9B-FF56-6EF9-4B3F-3C048E1A20CE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84302"/>
              </p:ext>
            </p:extLst>
          </p:nvPr>
        </p:nvGraphicFramePr>
        <p:xfrm>
          <a:off x="1783781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836871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" y="2852936"/>
            <a:ext cx="5850253" cy="137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169008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0.5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753036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1.4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616116" y="3753036"/>
            <a:ext cx="7428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140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74363"/>
              </p:ext>
            </p:extLst>
          </p:nvPr>
        </p:nvGraphicFramePr>
        <p:xfrm>
          <a:off x="2915816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040546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536698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0.014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059479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0.14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592" y="3104099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69" y="3732635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752" y="3732635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8941" y="323069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8941" y="3724945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7530" y="3094167"/>
            <a:ext cx="360000" cy="3550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71323" y="2896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57344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55555"/>
              </p:ext>
            </p:extLst>
          </p:nvPr>
        </p:nvGraphicFramePr>
        <p:xfrm>
          <a:off x="1783781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836871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" y="2852936"/>
            <a:ext cx="5850253" cy="137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169008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0.09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753036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23.6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616116" y="3753036"/>
            <a:ext cx="7428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2360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94350"/>
              </p:ext>
            </p:extLst>
          </p:nvPr>
        </p:nvGraphicFramePr>
        <p:xfrm>
          <a:off x="2915816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040546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0.009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536698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0.236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059479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2.36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236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92" y="3104099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69" y="373263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752" y="373263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23069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724945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955" y="3271667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6EADB6-9C3E-42B7-5090-F7314FDD73F0}"/>
              </a:ext>
            </a:extLst>
          </p:cNvPr>
          <p:cNvSpPr/>
          <p:nvPr/>
        </p:nvSpPr>
        <p:spPr>
          <a:xfrm>
            <a:off x="215516" y="3447002"/>
            <a:ext cx="6667165" cy="15532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8">
            <a:extLst>
              <a:ext uri="{FF2B5EF4-FFF2-40B4-BE49-F238E27FC236}">
                <a16:creationId xmlns:a16="http://schemas.microsoft.com/office/drawing/2014/main" id="{E229173A-02C6-121B-4BB7-66C0CCD5DDE4}"/>
              </a:ext>
            </a:extLst>
          </p:cNvPr>
          <p:cNvSpPr/>
          <p:nvPr/>
        </p:nvSpPr>
        <p:spPr>
          <a:xfrm>
            <a:off x="361249" y="328498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1D291-5D8F-0E71-5714-47B106270E61}"/>
              </a:ext>
            </a:extLst>
          </p:cNvPr>
          <p:cNvSpPr txBox="1"/>
          <p:nvPr/>
        </p:nvSpPr>
        <p:spPr>
          <a:xfrm>
            <a:off x="429791" y="3537012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소수점을 기준으로 수가 왼쪽으로 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각 삼각형 86">
            <a:extLst>
              <a:ext uri="{FF2B5EF4-FFF2-40B4-BE49-F238E27FC236}">
                <a16:creationId xmlns:a16="http://schemas.microsoft.com/office/drawing/2014/main" id="{B06EF0C8-D8B9-F3A8-A2DD-B54EE8BD657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54E51-68A2-719A-882B-6B8B6225BEDA}"/>
              </a:ext>
            </a:extLst>
          </p:cNvPr>
          <p:cNvSpPr txBox="1"/>
          <p:nvPr/>
        </p:nvSpPr>
        <p:spPr>
          <a:xfrm>
            <a:off x="429791" y="4221088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      을 구하면 소수점을 기준으로 수가 오른쪽으로 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08E7D154-0F87-66A4-9651-326524F8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2" y="370464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AC0F7C26-0E3A-E6A5-8C33-05F4F832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2" y="439484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4F67E040-A4C1-924E-AD74-8ABED1CA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7300"/>
              </p:ext>
            </p:extLst>
          </p:nvPr>
        </p:nvGraphicFramePr>
        <p:xfrm>
          <a:off x="1367644" y="414908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82D54C46-FD2A-05A3-0E57-220E9EB411E4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820915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41813</TotalTime>
  <Words>1706</Words>
  <Application>Microsoft Office PowerPoint</Application>
  <PresentationFormat>화면 슬라이드 쇼(4:3)</PresentationFormat>
  <Paragraphs>499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7501</cp:revision>
  <dcterms:created xsi:type="dcterms:W3CDTF">2008-07-15T12:19:11Z</dcterms:created>
  <dcterms:modified xsi:type="dcterms:W3CDTF">2022-07-01T06:03:27Z</dcterms:modified>
</cp:coreProperties>
</file>