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097" r:id="rId4"/>
    <p:sldId id="1365" r:id="rId5"/>
    <p:sldId id="1387" r:id="rId6"/>
    <p:sldId id="1394" r:id="rId7"/>
    <p:sldId id="1373" r:id="rId8"/>
    <p:sldId id="1372" r:id="rId9"/>
    <p:sldId id="1389" r:id="rId10"/>
    <p:sldId id="1393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B4B4B4"/>
    <a:srgbClr val="E9648E"/>
    <a:srgbClr val="FFD0E4"/>
    <a:srgbClr val="F0CD61"/>
    <a:srgbClr val="A46B5B"/>
    <a:srgbClr val="AE7C65"/>
    <a:srgbClr val="FEF6F0"/>
    <a:srgbClr val="D0ECD8"/>
    <a:srgbClr val="D4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6909" autoAdjust="0"/>
  </p:normalViewPr>
  <p:slideViewPr>
    <p:cSldViewPr>
      <p:cViewPr>
        <p:scale>
          <a:sx n="100" d="100"/>
          <a:sy n="100" d="100"/>
        </p:scale>
        <p:origin x="-180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2301"/>
              </p:ext>
            </p:extLst>
          </p:nvPr>
        </p:nvGraphicFramePr>
        <p:xfrm>
          <a:off x="57150" y="106363"/>
          <a:ext cx="9042400" cy="488270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삼각형 퍼즐 맞추기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446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4141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7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퍼즐 맞추기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4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3" name="직사각형 5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1" y="1521521"/>
            <a:ext cx="337625" cy="27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모서리가 둥근 직사각형 143"/>
          <p:cNvSpPr/>
          <p:nvPr/>
        </p:nvSpPr>
        <p:spPr>
          <a:xfrm>
            <a:off x="618646" y="1471921"/>
            <a:ext cx="13070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+mn-ea"/>
              </a:rPr>
              <a:t>모양 예시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2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50030"/>
              </p:ext>
            </p:extLst>
          </p:nvPr>
        </p:nvGraphicFramePr>
        <p:xfrm>
          <a:off x="120196" y="6093296"/>
          <a:ext cx="6853150" cy="252028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42-2-211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-01.jpg~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42-2-211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-08.jpg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2" y="2000637"/>
            <a:ext cx="6731284" cy="3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144439" y="1916832"/>
            <a:ext cx="6751068" cy="343329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70377" y="1325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 rot="10800000">
            <a:off x="2701416" y="5445224"/>
            <a:ext cx="1637116" cy="263186"/>
            <a:chOff x="319554" y="1245924"/>
            <a:chExt cx="2636592" cy="423864"/>
          </a:xfrm>
        </p:grpSpPr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860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5548" y="3044279"/>
            <a:ext cx="25964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소수의 덧셈과 뺄셈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44" y="31743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04945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 퍼즐 맞추기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83940"/>
            <a:ext cx="5836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이등변삼각형과 정삼각형의 성질을 이용하여 삼각형 퍼즐로 다양한 모양을 만들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065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A38B1F2-253F-428A-A75C-82FDB2923499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3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09296"/>
              </p:ext>
            </p:extLst>
          </p:nvPr>
        </p:nvGraphicFramePr>
        <p:xfrm>
          <a:off x="7056276" y="800708"/>
          <a:ext cx="2016125" cy="18749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7056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4" y="2624223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3095439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퍼즐 조각을 이용하여 똑같은 모양을 만들어 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5" y="3117653"/>
            <a:ext cx="328754" cy="34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54849" y="3780122"/>
            <a:ext cx="6194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퍼즐 조각을 이용하여 주어진 모양을 채워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1733E92D-BE30-4FA8-8FF1-FF7EEC64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09E00AB-DA74-4313-A394-765400528892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퍼즐 조각을 만들어 다양한 모양을 맞춰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5858911" y="1351257"/>
            <a:ext cx="1178315" cy="313547"/>
            <a:chOff x="2899703" y="5517232"/>
            <a:chExt cx="1178315" cy="313547"/>
          </a:xfrm>
        </p:grpSpPr>
        <p:grpSp>
          <p:nvGrpSpPr>
            <p:cNvPr id="56" name="그룹 5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5725835" y="124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20DEC96C-B447-4A44-AA41-3F51A6246DCA}"/>
              </a:ext>
            </a:extLst>
          </p:cNvPr>
          <p:cNvGrpSpPr/>
          <p:nvPr/>
        </p:nvGrpSpPr>
        <p:grpSpPr>
          <a:xfrm>
            <a:off x="5893307" y="960127"/>
            <a:ext cx="1142760" cy="307902"/>
            <a:chOff x="5253414" y="2035940"/>
            <a:chExt cx="1142760" cy="307902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B48A55AB-62D7-4532-816C-6A7568AF1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40"/>
              <a:ext cx="109929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43">
              <a:extLst>
                <a:ext uri="{FF2B5EF4-FFF2-40B4-BE49-F238E27FC236}">
                  <a16:creationId xmlns:a16="http://schemas.microsoft.com/office/drawing/2014/main" xmlns="" id="{00A36992-AF29-45B6-BE5C-E9C5116B3DB9}"/>
                </a:ext>
              </a:extLst>
            </p:cNvPr>
            <p:cNvSpPr txBox="1"/>
            <p:nvPr/>
          </p:nvSpPr>
          <p:spPr>
            <a:xfrm>
              <a:off x="5430017" y="2078162"/>
              <a:ext cx="9661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173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3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9" y="3811189"/>
            <a:ext cx="329491" cy="32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83568" y="2600908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선을 따라 잘라 삼각형 퍼즐 조각을 만들어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941" y="1740554"/>
            <a:ext cx="1511405" cy="511674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6687730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5773372" y="741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451414"/>
            <a:ext cx="6897461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놀이판 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4-2\app\resource\contents\lesson02\ops\game\game_2\index.html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287524" y="124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13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195692-E487-464C-8395-CD80E854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1" y="2249529"/>
            <a:ext cx="2919413" cy="290766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FE5A2B1-FF85-43E7-AC1A-D0D4CCBE4226}"/>
              </a:ext>
            </a:extLst>
          </p:cNvPr>
          <p:cNvSpPr txBox="1"/>
          <p:nvPr/>
        </p:nvSpPr>
        <p:spPr>
          <a:xfrm>
            <a:off x="389042" y="9447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퍼즐 조각을 만들어 다양한 모양을 맞춰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389043" y="1736812"/>
            <a:ext cx="65622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퍼즐 조각을 이용하여 다음 모양을 채워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887367" y="1350293"/>
            <a:ext cx="1159384" cy="314511"/>
            <a:chOff x="3468547" y="5516268"/>
            <a:chExt cx="1159384" cy="314511"/>
          </a:xfrm>
        </p:grpSpPr>
        <p:grpSp>
          <p:nvGrpSpPr>
            <p:cNvPr id="121" name="그룹 120"/>
            <p:cNvGrpSpPr/>
            <p:nvPr/>
          </p:nvGrpSpPr>
          <p:grpSpPr>
            <a:xfrm>
              <a:off x="3468547" y="5516268"/>
              <a:ext cx="620721" cy="314511"/>
              <a:chOff x="2918519" y="4209793"/>
              <a:chExt cx="620721" cy="314511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955483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2918519" y="4209793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3DAA7A-AF8E-4974-A0CE-72A1115B2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41" y="2421568"/>
            <a:ext cx="2208870" cy="25337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0D8E67-6421-45D6-8F93-6E185204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059" y="1594806"/>
            <a:ext cx="1319765" cy="1569170"/>
          </a:xfrm>
          <a:prstGeom prst="rect">
            <a:avLst/>
          </a:prstGeom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xmlns="" id="{AE7F652A-E511-4AE6-B849-8AA77A45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1FE33CF8-4AB8-4F28-AD54-03548C0D7DD4}"/>
              </a:ext>
            </a:extLst>
          </p:cNvPr>
          <p:cNvSpPr/>
          <p:nvPr/>
        </p:nvSpPr>
        <p:spPr>
          <a:xfrm>
            <a:off x="5655193" y="51168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22033"/>
              </p:ext>
            </p:extLst>
          </p:nvPr>
        </p:nvGraphicFramePr>
        <p:xfrm>
          <a:off x="122651" y="6093296"/>
          <a:ext cx="6853150" cy="274320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4-2\app\resource\contents\lesson02\ops\game\game_2\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\image\bg_drop_3.png, bg_drop_4.png,  resultPanel.png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 버튼 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누르면 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손가락 약물을 클릭하면 정답 이미지와 함께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20DEC96C-B447-4A44-AA41-3F51A6246DCA}"/>
              </a:ext>
            </a:extLst>
          </p:cNvPr>
          <p:cNvGrpSpPr/>
          <p:nvPr/>
        </p:nvGrpSpPr>
        <p:grpSpPr>
          <a:xfrm>
            <a:off x="5893307" y="960127"/>
            <a:ext cx="1142760" cy="307902"/>
            <a:chOff x="5253414" y="2035940"/>
            <a:chExt cx="1142760" cy="307902"/>
          </a:xfrm>
        </p:grpSpPr>
        <p:pic>
          <p:nvPicPr>
            <p:cNvPr id="48" name="Picture 3">
              <a:extLst>
                <a:ext uri="{FF2B5EF4-FFF2-40B4-BE49-F238E27FC236}">
                  <a16:creationId xmlns:a16="http://schemas.microsoft.com/office/drawing/2014/main" xmlns="" id="{B48A55AB-62D7-4532-816C-6A7568AF1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4" y="2035940"/>
              <a:ext cx="1099290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xmlns="" id="{00A36992-AF29-45B6-BE5C-E9C5116B3DB9}"/>
                </a:ext>
              </a:extLst>
            </p:cNvPr>
            <p:cNvSpPr txBox="1"/>
            <p:nvPr/>
          </p:nvSpPr>
          <p:spPr>
            <a:xfrm>
              <a:off x="5430017" y="2078162"/>
              <a:ext cx="96615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173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195692-E487-464C-8395-CD80E854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59" y="2249529"/>
            <a:ext cx="2919413" cy="290766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072CF316-FBE0-4306-AAC5-EE17361D51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829" y="3258901"/>
            <a:ext cx="1272609" cy="116748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7B33CDED-09FA-47CC-8B25-1D31599B2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518886"/>
            <a:ext cx="2738045" cy="2393037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42334FEB-145F-4CB6-9531-4DDC44298A46}"/>
              </a:ext>
            </a:extLst>
          </p:cNvPr>
          <p:cNvGrpSpPr/>
          <p:nvPr/>
        </p:nvGrpSpPr>
        <p:grpSpPr>
          <a:xfrm>
            <a:off x="120793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xmlns="" id="{358C64C3-A350-4F35-9962-24FB7DB19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>
              <a:extLst>
                <a:ext uri="{FF2B5EF4-FFF2-40B4-BE49-F238E27FC236}">
                  <a16:creationId xmlns:a16="http://schemas.microsoft.com/office/drawing/2014/main" xmlns="" id="{E7FE3EB3-9FFA-4B2B-90A9-28D6BBC9D61B}"/>
                </a:ext>
              </a:extLst>
            </p:cNvPr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85" name="타원 84"/>
          <p:cNvSpPr/>
          <p:nvPr/>
        </p:nvSpPr>
        <p:spPr>
          <a:xfrm>
            <a:off x="107357" y="498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3" y="34200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15" y="34962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2103196" y="325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356365" y="32806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6" y="2325493"/>
            <a:ext cx="347873" cy="27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14" y="2265549"/>
            <a:ext cx="347873" cy="27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81067" y="2169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17882" y="2169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색이 다른 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6" name="타원 55"/>
          <p:cNvSpPr/>
          <p:nvPr/>
        </p:nvSpPr>
        <p:spPr>
          <a:xfrm>
            <a:off x="2430292" y="5263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6500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종이에 여러 개의 점을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찍습니다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5044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A59714CE-E8A1-486F-A281-C4DDC6A2012C}"/>
              </a:ext>
            </a:extLst>
          </p:cNvPr>
          <p:cNvSpPr txBox="1"/>
          <p:nvPr/>
        </p:nvSpPr>
        <p:spPr>
          <a:xfrm>
            <a:off x="562709" y="3852192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가위바위보로 순서를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xmlns="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8" y="4221088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8FA2655E-5902-4756-96E8-BF936628B844}"/>
              </a:ext>
            </a:extLst>
          </p:cNvPr>
          <p:cNvSpPr txBox="1"/>
          <p:nvPr/>
        </p:nvSpPr>
        <p:spPr>
          <a:xfrm>
            <a:off x="552892" y="4221088"/>
            <a:ext cx="628790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먼저 하는 사람이 자기가 쓸 색을 정한 뒤에 점과 점을 이어 선분을 하나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긋습니다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선분을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삼각형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9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726830" y="5299102"/>
            <a:ext cx="1595920" cy="256563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/>
          <p:cNvSpPr/>
          <p:nvPr/>
        </p:nvSpPr>
        <p:spPr>
          <a:xfrm>
            <a:off x="2067735" y="633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4" y="4860171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3"/>
          <p:cNvSpPr txBox="1"/>
          <p:nvPr/>
        </p:nvSpPr>
        <p:spPr>
          <a:xfrm>
            <a:off x="534100" y="4882472"/>
            <a:ext cx="634215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사람이 다른 색으로 선분을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긋습니다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4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19" y="3248980"/>
            <a:ext cx="2388122" cy="22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3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5" y="2096852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53"/>
          <p:cNvSpPr txBox="1"/>
          <p:nvPr/>
        </p:nvSpPr>
        <p:spPr>
          <a:xfrm>
            <a:off x="534100" y="2137646"/>
            <a:ext cx="634215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번갈아 가며 선분을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긋습니다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163" y="800708"/>
            <a:ext cx="323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</a:t>
            </a:r>
            <a:endParaRPr lang="en-US" altLang="ko-KR" sz="24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22402"/>
                <a:ext cx="92096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169342" y="779631"/>
            <a:ext cx="2002050" cy="455399"/>
            <a:chOff x="359144" y="4401875"/>
            <a:chExt cx="2952329" cy="455399"/>
          </a:xfrm>
        </p:grpSpPr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31740" y="772942"/>
            <a:ext cx="2110062" cy="471286"/>
            <a:chOff x="4302970" y="772942"/>
            <a:chExt cx="2110062" cy="471286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728800" y="5476693"/>
            <a:ext cx="1595920" cy="256563"/>
            <a:chOff x="5778748" y="2095482"/>
            <a:chExt cx="1595920" cy="256563"/>
          </a:xfrm>
        </p:grpSpPr>
        <p:grpSp>
          <p:nvGrpSpPr>
            <p:cNvPr id="33" name="그룹 32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6" name="Picture 1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1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1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38924EC2-DF33-402D-83DD-CD424D84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8" y="253458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2151A70A-75EC-444B-AA9F-8E982ECE39C6}"/>
              </a:ext>
            </a:extLst>
          </p:cNvPr>
          <p:cNvSpPr txBox="1"/>
          <p:nvPr/>
        </p:nvSpPr>
        <p:spPr>
          <a:xfrm>
            <a:off x="534100" y="2528900"/>
            <a:ext cx="6342157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선분과 선분을 연결하여 삼각형을 만들고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만들어진 삼각형을 각의 크기에 따라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99011"/>
              </p:ext>
            </p:extLst>
          </p:nvPr>
        </p:nvGraphicFramePr>
        <p:xfrm>
          <a:off x="120196" y="6093296"/>
          <a:ext cx="6853150" cy="252028"/>
        </p:xfrm>
        <a:graphic>
          <a:graphicData uri="http://schemas.openxmlformats.org/drawingml/2006/table">
            <a:tbl>
              <a:tblPr/>
              <a:tblGrid>
                <a:gridCol w="707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45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 이미지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42-2-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삽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03.PSD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탭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클릭 시 해당 놀이 페이지로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414011"/>
            <a:ext cx="1558839" cy="402921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943708" y="2475290"/>
            <a:ext cx="498527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 모양 조각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9752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6500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 모양 조각을 이용하여 모양을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만듭니다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158325" y="1945959"/>
            <a:ext cx="1558839" cy="402921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22402"/>
              <a:ext cx="92096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인원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2005667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538669" cy="436413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18729"/>
                <a:ext cx="920962" cy="25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놀이 방법</a:t>
                </a:r>
                <a:endPara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A59714CE-E8A1-486F-A281-C4DDC6A2012C}"/>
              </a:ext>
            </a:extLst>
          </p:cNvPr>
          <p:cNvSpPr txBox="1"/>
          <p:nvPr/>
        </p:nvSpPr>
        <p:spPr>
          <a:xfrm>
            <a:off x="562709" y="3903924"/>
            <a:ext cx="62780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모양의 테두리를 따라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그립니다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8">
            <a:extLst>
              <a:ext uri="{FF2B5EF4-FFF2-40B4-BE49-F238E27FC236}">
                <a16:creationId xmlns:a16="http://schemas.microsoft.com/office/drawing/2014/main" xmlns="" id="{9D1BBCEE-4CC2-4646-9450-02E491D2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8FA2655E-5902-4756-96E8-BF936628B844}"/>
              </a:ext>
            </a:extLst>
          </p:cNvPr>
          <p:cNvSpPr txBox="1"/>
          <p:nvPr/>
        </p:nvSpPr>
        <p:spPr>
          <a:xfrm>
            <a:off x="588352" y="4314195"/>
            <a:ext cx="6287904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짝과 바꾸어 정삼각형 모양 조각을 이용하여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채웁니다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274335" y="781200"/>
            <a:ext cx="2002050" cy="455399"/>
            <a:chOff x="359144" y="4401875"/>
            <a:chExt cx="2952329" cy="455399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44" y="4401875"/>
              <a:ext cx="2952329" cy="45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47177" y="4432552"/>
              <a:ext cx="2304256" cy="414095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97521" y="4471314"/>
              <a:ext cx="2700300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0966" y="1486453"/>
            <a:ext cx="1558839" cy="402921"/>
            <a:chOff x="158325" y="1539610"/>
            <a:chExt cx="1605363" cy="414946"/>
          </a:xfrm>
        </p:grpSpPr>
        <p:pic>
          <p:nvPicPr>
            <p:cNvPr id="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75101" y="1618729"/>
              <a:ext cx="920962" cy="2535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놀이명</a:t>
              </a:r>
              <a:endParaRPr lang="en-US" altLang="ko-KR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4" name="TextBox 53"/>
          <p:cNvSpPr txBox="1"/>
          <p:nvPr/>
        </p:nvSpPr>
        <p:spPr>
          <a:xfrm>
            <a:off x="1947014" y="1546161"/>
            <a:ext cx="490642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정삼각형으로 모양 만들기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9200" y="781200"/>
            <a:ext cx="2110062" cy="471286"/>
            <a:chOff x="4302970" y="772942"/>
            <a:chExt cx="2110062" cy="471286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9"/>
            <a:srcRect l="49850" t="1" b="5316"/>
            <a:stretch/>
          </p:blipFill>
          <p:spPr>
            <a:xfrm>
              <a:off x="4302970" y="772942"/>
              <a:ext cx="2110062" cy="47128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19294" y="825905"/>
              <a:ext cx="1440160" cy="375333"/>
            </a:xfrm>
            <a:prstGeom prst="rect">
              <a:avLst/>
            </a:prstGeom>
            <a:solidFill>
              <a:srgbClr val="B4B4B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416569" y="842381"/>
              <a:ext cx="1831143" cy="295583"/>
            </a:xfrm>
            <a:prstGeom prst="round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놀이 더 보기 </a:t>
              </a:r>
              <a:r>
                <a:rPr lang="en-US" altLang="ko-KR" sz="19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9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059802" y="6547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1416" y="5445224"/>
            <a:ext cx="1637116" cy="263186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/>
          <p:cNvSpPr/>
          <p:nvPr/>
        </p:nvSpPr>
        <p:spPr>
          <a:xfrm>
            <a:off x="2506247" y="5340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8832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43417</TotalTime>
  <Words>618</Words>
  <Application>Microsoft Office PowerPoint</Application>
  <PresentationFormat>화면 슬라이드 쇼(4:3)</PresentationFormat>
  <Paragraphs>260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7824</cp:revision>
  <dcterms:created xsi:type="dcterms:W3CDTF">2008-07-15T12:19:11Z</dcterms:created>
  <dcterms:modified xsi:type="dcterms:W3CDTF">2022-06-21T00:54:55Z</dcterms:modified>
</cp:coreProperties>
</file>