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782" r:id="rId2"/>
    <p:sldId id="783" r:id="rId3"/>
    <p:sldId id="1327" r:id="rId4"/>
    <p:sldId id="1394" r:id="rId5"/>
    <p:sldId id="1339" r:id="rId6"/>
    <p:sldId id="1490" r:id="rId7"/>
    <p:sldId id="1491" r:id="rId8"/>
    <p:sldId id="1492" r:id="rId9"/>
    <p:sldId id="1097" r:id="rId10"/>
    <p:sldId id="1395" r:id="rId11"/>
    <p:sldId id="1493" r:id="rId12"/>
    <p:sldId id="1453" r:id="rId13"/>
    <p:sldId id="1494" r:id="rId14"/>
    <p:sldId id="1495" r:id="rId15"/>
    <p:sldId id="1467" r:id="rId16"/>
    <p:sldId id="1297" r:id="rId17"/>
    <p:sldId id="1315" r:id="rId18"/>
    <p:sldId id="1316" r:id="rId19"/>
    <p:sldId id="1322" r:id="rId20"/>
    <p:sldId id="1449" r:id="rId21"/>
    <p:sldId id="1361" r:id="rId22"/>
    <p:sldId id="1362" r:id="rId23"/>
    <p:sldId id="1450" r:id="rId24"/>
    <p:sldId id="1444" r:id="rId25"/>
    <p:sldId id="1364" r:id="rId26"/>
    <p:sldId id="1452" r:id="rId27"/>
    <p:sldId id="1374" r:id="rId28"/>
    <p:sldId id="1496" r:id="rId29"/>
    <p:sldId id="1399" r:id="rId30"/>
    <p:sldId id="1454" r:id="rId31"/>
    <p:sldId id="1375" r:id="rId32"/>
    <p:sldId id="1376" r:id="rId33"/>
    <p:sldId id="1455" r:id="rId34"/>
    <p:sldId id="1397" r:id="rId35"/>
    <p:sldId id="1456" r:id="rId36"/>
    <p:sldId id="1497" r:id="rId3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0070C0"/>
    <a:srgbClr val="E6B57D"/>
    <a:srgbClr val="1D813F"/>
    <a:srgbClr val="A5D2F1"/>
    <a:srgbClr val="D0E8F7"/>
    <a:srgbClr val="73A7D5"/>
    <a:srgbClr val="E7BF8B"/>
    <a:srgbClr val="087D40"/>
    <a:srgbClr val="F4E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7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428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993517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사이의 관계를 알아볼까요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hyperlink" Target="https://cdata2.tsherpa.co.kr/tsherpa/multimedia/Flash/2022/curri/index.html?flashxmlnum=yrhj07&amp;classno=E-curri03-math-H_2022/31/suh_h_0301_02_0004/suh_h_0301_02_0004_202_1.html&amp;id=1450494&amp;classa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7.png"/><Relationship Id="rId7" Type="http://schemas.openxmlformats.org/officeDocument/2006/relationships/image" Target="../media/image4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6.png"/><Relationship Id="rId9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7.png"/><Relationship Id="rId7" Type="http://schemas.openxmlformats.org/officeDocument/2006/relationships/image" Target="../media/image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37.png"/><Relationship Id="rId4" Type="http://schemas.openxmlformats.org/officeDocument/2006/relationships/image" Target="../media/image39.png"/><Relationship Id="rId9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7.png"/><Relationship Id="rId7" Type="http://schemas.openxmlformats.org/officeDocument/2006/relationships/image" Target="../media/image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37.png"/><Relationship Id="rId10" Type="http://schemas.openxmlformats.org/officeDocument/2006/relationships/image" Target="../media/image51.png"/><Relationship Id="rId4" Type="http://schemas.openxmlformats.org/officeDocument/2006/relationships/image" Target="../media/image39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9.jpe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9.jpe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10547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197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921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사이의 관계를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4" y="2302486"/>
            <a:ext cx="6363853" cy="1774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5424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1, 0.1, 0.01, 0.001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사이의 관계를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2717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3_4_3_01.svg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텍스트는 새로 써주세요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705F201-76EF-4054-8971-A92EEA31274F}"/>
              </a:ext>
            </a:extLst>
          </p:cNvPr>
          <p:cNvSpPr/>
          <p:nvPr/>
        </p:nvSpPr>
        <p:spPr>
          <a:xfrm>
            <a:off x="1439652" y="1880828"/>
            <a:ext cx="287548" cy="4233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61C5B57A-EC70-4F60-AA66-EFDED87DA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43814"/>
              </p:ext>
            </p:extLst>
          </p:nvPr>
        </p:nvGraphicFramePr>
        <p:xfrm>
          <a:off x="1656159" y="2057792"/>
          <a:ext cx="287549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id="{BC2C6063-DB9B-443B-8B0D-9EC0730447B9}"/>
              </a:ext>
            </a:extLst>
          </p:cNvPr>
          <p:cNvSpPr/>
          <p:nvPr/>
        </p:nvSpPr>
        <p:spPr bwMode="auto">
          <a:xfrm>
            <a:off x="3063592" y="1927103"/>
            <a:ext cx="562567" cy="666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D94A9F88-3CE7-4F31-AD0C-6AF4FBB53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38089"/>
              </p:ext>
            </p:extLst>
          </p:nvPr>
        </p:nvGraphicFramePr>
        <p:xfrm>
          <a:off x="3191927" y="1974023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" name="Picture 4">
            <a:extLst>
              <a:ext uri="{FF2B5EF4-FFF2-40B4-BE49-F238E27FC236}">
                <a16:creationId xmlns:a16="http://schemas.microsoft.com/office/drawing/2014/main" id="{0F29E3A2-3CA3-4A87-810A-FDD5FB2AA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189" y="18088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DCF14DB0-C7E0-4A0B-BDC8-7A805C23771E}"/>
              </a:ext>
            </a:extLst>
          </p:cNvPr>
          <p:cNvSpPr/>
          <p:nvPr/>
        </p:nvSpPr>
        <p:spPr bwMode="auto">
          <a:xfrm>
            <a:off x="4569730" y="1918966"/>
            <a:ext cx="562567" cy="666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8B4CF119-9ACD-42A1-8263-69C484DDD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97867"/>
              </p:ext>
            </p:extLst>
          </p:nvPr>
        </p:nvGraphicFramePr>
        <p:xfrm>
          <a:off x="4724053" y="196588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4" name="Picture 4">
            <a:extLst>
              <a:ext uri="{FF2B5EF4-FFF2-40B4-BE49-F238E27FC236}">
                <a16:creationId xmlns:a16="http://schemas.microsoft.com/office/drawing/2014/main" id="{D1E576B0-9C9A-43B7-B781-F5D3049ED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166" y="18006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A34D43CF-F2CA-4841-B2D3-D5FB069B7AA3}"/>
              </a:ext>
            </a:extLst>
          </p:cNvPr>
          <p:cNvSpPr/>
          <p:nvPr/>
        </p:nvSpPr>
        <p:spPr bwMode="auto">
          <a:xfrm>
            <a:off x="3096027" y="4080007"/>
            <a:ext cx="496088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B071B0-6BE7-49E6-BA60-4F21D0D7C68B}"/>
              </a:ext>
            </a:extLst>
          </p:cNvPr>
          <p:cNvSpPr/>
          <p:nvPr/>
        </p:nvSpPr>
        <p:spPr>
          <a:xfrm>
            <a:off x="1367402" y="4274648"/>
            <a:ext cx="432048" cy="2247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F8B74E7-2E4D-4F42-BA98-CFA44AB96F2C}"/>
              </a:ext>
            </a:extLst>
          </p:cNvPr>
          <p:cNvSpPr/>
          <p:nvPr/>
        </p:nvSpPr>
        <p:spPr>
          <a:xfrm>
            <a:off x="647576" y="3931654"/>
            <a:ext cx="432048" cy="2247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E0436E9-8BE5-4939-8C9E-72DBAA0B202C}"/>
              </a:ext>
            </a:extLst>
          </p:cNvPr>
          <p:cNvSpPr/>
          <p:nvPr/>
        </p:nvSpPr>
        <p:spPr>
          <a:xfrm>
            <a:off x="3657615" y="4159928"/>
            <a:ext cx="184743" cy="2247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id="{8D9BE485-FAC8-444C-9CDD-09B012B47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445" y="43381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EC219F-8805-4B77-88AF-1451601A202A}"/>
              </a:ext>
            </a:extLst>
          </p:cNvPr>
          <p:cNvSpPr txBox="1"/>
          <p:nvPr/>
        </p:nvSpPr>
        <p:spPr>
          <a:xfrm>
            <a:off x="1439652" y="4041068"/>
            <a:ext cx="7334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F827B6-B8B5-4367-AB80-0201EE29E5CC}"/>
              </a:ext>
            </a:extLst>
          </p:cNvPr>
          <p:cNvSpPr txBox="1"/>
          <p:nvPr/>
        </p:nvSpPr>
        <p:spPr>
          <a:xfrm>
            <a:off x="3439010" y="4067499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597410F-11F2-4B1C-870A-A0E5D99DF485}"/>
              </a:ext>
            </a:extLst>
          </p:cNvPr>
          <p:cNvSpPr txBox="1"/>
          <p:nvPr/>
        </p:nvSpPr>
        <p:spPr>
          <a:xfrm>
            <a:off x="774714" y="3834356"/>
            <a:ext cx="3769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7EEEE5F-208A-4015-8615-52A0B5EA2E15}"/>
              </a:ext>
            </a:extLst>
          </p:cNvPr>
          <p:cNvGrpSpPr/>
          <p:nvPr/>
        </p:nvGrpSpPr>
        <p:grpSpPr>
          <a:xfrm>
            <a:off x="2817735" y="5265204"/>
            <a:ext cx="1637116" cy="263186"/>
            <a:chOff x="323528" y="260648"/>
            <a:chExt cx="1637116" cy="263186"/>
          </a:xfrm>
        </p:grpSpPr>
        <p:pic>
          <p:nvPicPr>
            <p:cNvPr id="87" name="Picture 11">
              <a:extLst>
                <a:ext uri="{FF2B5EF4-FFF2-40B4-BE49-F238E27FC236}">
                  <a16:creationId xmlns:a16="http://schemas.microsoft.com/office/drawing/2014/main" id="{5C7C7A10-10B4-44ED-BEA3-F9FBEBFFDF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60648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2">
              <a:extLst>
                <a:ext uri="{FF2B5EF4-FFF2-40B4-BE49-F238E27FC236}">
                  <a16:creationId xmlns:a16="http://schemas.microsoft.com/office/drawing/2014/main" id="{23194BF0-FDF2-4602-B9C5-7AC4E263FE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6" y="30500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3">
              <a:extLst>
                <a:ext uri="{FF2B5EF4-FFF2-40B4-BE49-F238E27FC236}">
                  <a16:creationId xmlns:a16="http://schemas.microsoft.com/office/drawing/2014/main" id="{9A00E00D-6B0D-4133-B14A-D0C2C47FB4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057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4">
              <a:extLst>
                <a:ext uri="{FF2B5EF4-FFF2-40B4-BE49-F238E27FC236}">
                  <a16:creationId xmlns:a16="http://schemas.microsoft.com/office/drawing/2014/main" id="{D9071322-6725-4154-AA71-E79CD1A50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416" y="26952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" name="타원 33"/>
          <p:cNvSpPr/>
          <p:nvPr/>
        </p:nvSpPr>
        <p:spPr>
          <a:xfrm>
            <a:off x="4421461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787C280-EEA4-45C5-9C02-AB54933BD6E6}"/>
              </a:ext>
            </a:extLst>
          </p:cNvPr>
          <p:cNvSpPr/>
          <p:nvPr/>
        </p:nvSpPr>
        <p:spPr>
          <a:xfrm>
            <a:off x="6655979" y="50145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97410F-11F2-4B1C-870A-A0E5D99DF485}"/>
              </a:ext>
            </a:extLst>
          </p:cNvPr>
          <p:cNvSpPr txBox="1"/>
          <p:nvPr/>
        </p:nvSpPr>
        <p:spPr>
          <a:xfrm>
            <a:off x="2302565" y="3834356"/>
            <a:ext cx="5052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97410F-11F2-4B1C-870A-A0E5D99DF485}"/>
              </a:ext>
            </a:extLst>
          </p:cNvPr>
          <p:cNvSpPr txBox="1"/>
          <p:nvPr/>
        </p:nvSpPr>
        <p:spPr>
          <a:xfrm>
            <a:off x="3743908" y="3834356"/>
            <a:ext cx="6387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7410F-11F2-4B1C-870A-A0E5D99DF485}"/>
              </a:ext>
            </a:extLst>
          </p:cNvPr>
          <p:cNvSpPr txBox="1"/>
          <p:nvPr/>
        </p:nvSpPr>
        <p:spPr>
          <a:xfrm>
            <a:off x="5355942" y="3834356"/>
            <a:ext cx="7723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34D43CF-F2CA-4841-B2D3-D5FB069B7AA3}"/>
              </a:ext>
            </a:extLst>
          </p:cNvPr>
          <p:cNvSpPr/>
          <p:nvPr/>
        </p:nvSpPr>
        <p:spPr bwMode="auto">
          <a:xfrm>
            <a:off x="4608195" y="4080007"/>
            <a:ext cx="496088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E0436E9-8BE5-4939-8C9E-72DBAA0B202C}"/>
              </a:ext>
            </a:extLst>
          </p:cNvPr>
          <p:cNvSpPr/>
          <p:nvPr/>
        </p:nvSpPr>
        <p:spPr>
          <a:xfrm>
            <a:off x="5169783" y="4159928"/>
            <a:ext cx="184743" cy="2247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8D9BE485-FAC8-444C-9CDD-09B012B47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613" y="43381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CF827B6-B8B5-4367-AB80-0201EE29E5CC}"/>
              </a:ext>
            </a:extLst>
          </p:cNvPr>
          <p:cNvSpPr txBox="1"/>
          <p:nvPr/>
        </p:nvSpPr>
        <p:spPr>
          <a:xfrm>
            <a:off x="4951178" y="4067499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44" y="1706051"/>
            <a:ext cx="5915199" cy="3005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5424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1, 0.1, 0.01, 0.001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사이의 관계를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0566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3_4_3_02.svg / 3_4_3_char_1.png / 3_4_3_char_2.png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id="{7787C280-EEA4-45C5-9C02-AB54933BD6E6}"/>
              </a:ext>
            </a:extLst>
          </p:cNvPr>
          <p:cNvSpPr/>
          <p:nvPr/>
        </p:nvSpPr>
        <p:spPr>
          <a:xfrm>
            <a:off x="6655979" y="50145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2ADC9A4-CA50-4FDA-801A-E8FEBD34A5D4}"/>
              </a:ext>
            </a:extLst>
          </p:cNvPr>
          <p:cNvGrpSpPr/>
          <p:nvPr/>
        </p:nvGrpSpPr>
        <p:grpSpPr>
          <a:xfrm>
            <a:off x="2808863" y="5262105"/>
            <a:ext cx="1654859" cy="269100"/>
            <a:chOff x="290979" y="2009759"/>
            <a:chExt cx="2665167" cy="433388"/>
          </a:xfrm>
        </p:grpSpPr>
        <p:pic>
          <p:nvPicPr>
            <p:cNvPr id="51" name="Picture 15">
              <a:extLst>
                <a:ext uri="{FF2B5EF4-FFF2-40B4-BE49-F238E27FC236}">
                  <a16:creationId xmlns:a16="http://schemas.microsoft.com/office/drawing/2014/main" id="{5E7659E3-3616-4D90-8C20-EA7D480B2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>
              <a:extLst>
                <a:ext uri="{FF2B5EF4-FFF2-40B4-BE49-F238E27FC236}">
                  <a16:creationId xmlns:a16="http://schemas.microsoft.com/office/drawing/2014/main" id="{ED364587-C0BA-494E-AA9A-41F55755A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>
              <a:extLst>
                <a:ext uri="{FF2B5EF4-FFF2-40B4-BE49-F238E27FC236}">
                  <a16:creationId xmlns:a16="http://schemas.microsoft.com/office/drawing/2014/main" id="{BB319099-5E1F-499D-94AE-0E38D7C50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6">
              <a:extLst>
                <a:ext uri="{FF2B5EF4-FFF2-40B4-BE49-F238E27FC236}">
                  <a16:creationId xmlns:a16="http://schemas.microsoft.com/office/drawing/2014/main" id="{6CBEC84D-D6F4-4807-B160-C19828579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6D16CD-9156-4A8C-B66C-57C098093390}"/>
              </a:ext>
            </a:extLst>
          </p:cNvPr>
          <p:cNvSpPr/>
          <p:nvPr/>
        </p:nvSpPr>
        <p:spPr>
          <a:xfrm>
            <a:off x="1151620" y="2359595"/>
            <a:ext cx="384391" cy="23120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F959AFD-7AF0-4278-8FD6-5FBF8BBB3E5D}"/>
              </a:ext>
            </a:extLst>
          </p:cNvPr>
          <p:cNvSpPr/>
          <p:nvPr/>
        </p:nvSpPr>
        <p:spPr>
          <a:xfrm>
            <a:off x="1295400" y="2153084"/>
            <a:ext cx="139428" cy="23120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7B7BB64-90DF-4208-A282-A851874DBCDF}"/>
              </a:ext>
            </a:extLst>
          </p:cNvPr>
          <p:cNvSpPr/>
          <p:nvPr/>
        </p:nvSpPr>
        <p:spPr>
          <a:xfrm>
            <a:off x="791580" y="2757669"/>
            <a:ext cx="456883" cy="24350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40C327D-8F50-41EF-B220-2BEDABA82054}"/>
              </a:ext>
            </a:extLst>
          </p:cNvPr>
          <p:cNvSpPr/>
          <p:nvPr/>
        </p:nvSpPr>
        <p:spPr>
          <a:xfrm>
            <a:off x="941446" y="2526462"/>
            <a:ext cx="139428" cy="23120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321901C-660A-41A2-AE6F-6A297D2C3F9F}"/>
              </a:ext>
            </a:extLst>
          </p:cNvPr>
          <p:cNvSpPr/>
          <p:nvPr/>
        </p:nvSpPr>
        <p:spPr>
          <a:xfrm>
            <a:off x="288820" y="3161788"/>
            <a:ext cx="574780" cy="2312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2CDD4C9-7F1E-468F-923D-6B8542A9C342}"/>
              </a:ext>
            </a:extLst>
          </p:cNvPr>
          <p:cNvSpPr/>
          <p:nvPr/>
        </p:nvSpPr>
        <p:spPr>
          <a:xfrm>
            <a:off x="506592" y="2918338"/>
            <a:ext cx="139428" cy="23120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61C5B57A-EC70-4F60-AA66-EFDED87DA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108300"/>
              </p:ext>
            </p:extLst>
          </p:nvPr>
        </p:nvGraphicFramePr>
        <p:xfrm>
          <a:off x="1187624" y="2093796"/>
          <a:ext cx="287549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319466E1-060B-4ED0-8BB5-8EAC1F202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885062"/>
              </p:ext>
            </p:extLst>
          </p:nvPr>
        </p:nvGraphicFramePr>
        <p:xfrm>
          <a:off x="755576" y="2489840"/>
          <a:ext cx="39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4175ABDF-3905-4606-86C3-03BD34971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77698"/>
              </p:ext>
            </p:extLst>
          </p:nvPr>
        </p:nvGraphicFramePr>
        <p:xfrm>
          <a:off x="287524" y="2884015"/>
          <a:ext cx="504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37BB3DF5-96CD-4A71-BFC2-21A6D5CFE480}"/>
              </a:ext>
            </a:extLst>
          </p:cNvPr>
          <p:cNvSpPr/>
          <p:nvPr/>
        </p:nvSpPr>
        <p:spPr>
          <a:xfrm>
            <a:off x="5004048" y="3897052"/>
            <a:ext cx="216024" cy="2762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B7F7A84-5944-4034-9838-07F749EDFA7A}"/>
              </a:ext>
            </a:extLst>
          </p:cNvPr>
          <p:cNvSpPr/>
          <p:nvPr/>
        </p:nvSpPr>
        <p:spPr>
          <a:xfrm>
            <a:off x="5796136" y="3337104"/>
            <a:ext cx="216024" cy="2762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F429C4E-FC96-45BE-8680-CBAC8EA71A9F}"/>
              </a:ext>
            </a:extLst>
          </p:cNvPr>
          <p:cNvSpPr/>
          <p:nvPr/>
        </p:nvSpPr>
        <p:spPr>
          <a:xfrm>
            <a:off x="6618014" y="2672916"/>
            <a:ext cx="216024" cy="2762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9EBDDF4-A869-4CC5-87A6-D56DFC034CAE}"/>
              </a:ext>
            </a:extLst>
          </p:cNvPr>
          <p:cNvSpPr/>
          <p:nvPr/>
        </p:nvSpPr>
        <p:spPr bwMode="auto">
          <a:xfrm>
            <a:off x="4321686" y="3825044"/>
            <a:ext cx="496088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21287C3F-39DD-477E-A67C-5F202D53B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300" y="39063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864355E7-BE22-41CD-9F5F-5519F00FCB8D}"/>
              </a:ext>
            </a:extLst>
          </p:cNvPr>
          <p:cNvSpPr txBox="1"/>
          <p:nvPr/>
        </p:nvSpPr>
        <p:spPr>
          <a:xfrm>
            <a:off x="4860032" y="3789040"/>
            <a:ext cx="2577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0E19533-1AA6-4CC7-AB3F-34A6E633741C}"/>
              </a:ext>
            </a:extLst>
          </p:cNvPr>
          <p:cNvSpPr/>
          <p:nvPr/>
        </p:nvSpPr>
        <p:spPr bwMode="auto">
          <a:xfrm>
            <a:off x="5239210" y="3435390"/>
            <a:ext cx="628934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F61BB06-377E-49E3-9901-63AB7DB2AB3D}"/>
              </a:ext>
            </a:extLst>
          </p:cNvPr>
          <p:cNvSpPr/>
          <p:nvPr/>
        </p:nvSpPr>
        <p:spPr bwMode="auto">
          <a:xfrm>
            <a:off x="5868144" y="3003687"/>
            <a:ext cx="757052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124895E-3611-4A0B-BBC4-BF09BB3D9675}"/>
              </a:ext>
            </a:extLst>
          </p:cNvPr>
          <p:cNvSpPr txBox="1"/>
          <p:nvPr/>
        </p:nvSpPr>
        <p:spPr>
          <a:xfrm>
            <a:off x="6635573" y="3011235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pic>
        <p:nvPicPr>
          <p:cNvPr id="102" name="Picture 4">
            <a:extLst>
              <a:ext uri="{FF2B5EF4-FFF2-40B4-BE49-F238E27FC236}">
                <a16:creationId xmlns:a16="http://schemas.microsoft.com/office/drawing/2014/main" id="{6850C181-DE56-4DD6-BD6E-6984CE852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629" y="33463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4">
            <a:extLst>
              <a:ext uri="{FF2B5EF4-FFF2-40B4-BE49-F238E27FC236}">
                <a16:creationId xmlns:a16="http://schemas.microsoft.com/office/drawing/2014/main" id="{4B2FD245-7C41-487B-B784-27100E5CD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028" y="28202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F294A28A-1D28-49FE-A7ED-B211149380A0}"/>
              </a:ext>
            </a:extLst>
          </p:cNvPr>
          <p:cNvSpPr txBox="1"/>
          <p:nvPr/>
        </p:nvSpPr>
        <p:spPr>
          <a:xfrm>
            <a:off x="5864499" y="3420046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02EC15-8EE5-4DB9-ABFB-6BCDF1752EBC}"/>
              </a:ext>
            </a:extLst>
          </p:cNvPr>
          <p:cNvSpPr/>
          <p:nvPr/>
        </p:nvSpPr>
        <p:spPr>
          <a:xfrm>
            <a:off x="1694896" y="1826304"/>
            <a:ext cx="360524" cy="2309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8648EA6-F924-4EED-B095-80617DF6485E}"/>
              </a:ext>
            </a:extLst>
          </p:cNvPr>
          <p:cNvSpPr/>
          <p:nvPr/>
        </p:nvSpPr>
        <p:spPr>
          <a:xfrm>
            <a:off x="1727497" y="2672916"/>
            <a:ext cx="360524" cy="2309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D7C250-20F7-415B-B84A-A1559749AAC2}"/>
              </a:ext>
            </a:extLst>
          </p:cNvPr>
          <p:cNvSpPr/>
          <p:nvPr/>
        </p:nvSpPr>
        <p:spPr>
          <a:xfrm>
            <a:off x="2438757" y="2672916"/>
            <a:ext cx="360524" cy="2309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46AF99B-D308-45CE-B86E-B522B332129D}"/>
              </a:ext>
            </a:extLst>
          </p:cNvPr>
          <p:cNvSpPr/>
          <p:nvPr/>
        </p:nvSpPr>
        <p:spPr>
          <a:xfrm>
            <a:off x="1727497" y="3552156"/>
            <a:ext cx="360524" cy="2309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EA56350-B90F-43AD-A898-193AD8552065}"/>
              </a:ext>
            </a:extLst>
          </p:cNvPr>
          <p:cNvSpPr/>
          <p:nvPr/>
        </p:nvSpPr>
        <p:spPr>
          <a:xfrm>
            <a:off x="2438757" y="3552156"/>
            <a:ext cx="360524" cy="2309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C4A1880-305F-4352-B1F5-8346F8AED19F}"/>
              </a:ext>
            </a:extLst>
          </p:cNvPr>
          <p:cNvSpPr/>
          <p:nvPr/>
        </p:nvSpPr>
        <p:spPr>
          <a:xfrm>
            <a:off x="1727497" y="4344244"/>
            <a:ext cx="360524" cy="2309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358FD19-EBEC-4D76-B0A9-9561162F7DCD}"/>
              </a:ext>
            </a:extLst>
          </p:cNvPr>
          <p:cNvSpPr/>
          <p:nvPr/>
        </p:nvSpPr>
        <p:spPr>
          <a:xfrm>
            <a:off x="2438757" y="4344244"/>
            <a:ext cx="360524" cy="2309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D3C9603-4286-4725-8655-E293097757D5}"/>
              </a:ext>
            </a:extLst>
          </p:cNvPr>
          <p:cNvSpPr/>
          <p:nvPr/>
        </p:nvSpPr>
        <p:spPr>
          <a:xfrm>
            <a:off x="3040966" y="4344244"/>
            <a:ext cx="360524" cy="2309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14C44B8-84A0-4AD6-8EBB-F94FBA3A1362}"/>
              </a:ext>
            </a:extLst>
          </p:cNvPr>
          <p:cNvSpPr/>
          <p:nvPr/>
        </p:nvSpPr>
        <p:spPr>
          <a:xfrm>
            <a:off x="3752226" y="4344244"/>
            <a:ext cx="360524" cy="2309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0088DA6-5AAF-46EF-A9ED-6279C1CCEEA3}"/>
              </a:ext>
            </a:extLst>
          </p:cNvPr>
          <p:cNvSpPr/>
          <p:nvPr/>
        </p:nvSpPr>
        <p:spPr>
          <a:xfrm>
            <a:off x="3040966" y="3533344"/>
            <a:ext cx="360524" cy="2309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31A9B4-7933-46DF-B842-DD35BB59FEBD}"/>
              </a:ext>
            </a:extLst>
          </p:cNvPr>
          <p:cNvSpPr txBox="1"/>
          <p:nvPr/>
        </p:nvSpPr>
        <p:spPr>
          <a:xfrm>
            <a:off x="1727497" y="1749432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31A9B4-7933-46DF-B842-DD35BB59FEBD}"/>
              </a:ext>
            </a:extLst>
          </p:cNvPr>
          <p:cNvSpPr txBox="1"/>
          <p:nvPr/>
        </p:nvSpPr>
        <p:spPr>
          <a:xfrm>
            <a:off x="1727497" y="2614995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31A9B4-7933-46DF-B842-DD35BB59FEBD}"/>
              </a:ext>
            </a:extLst>
          </p:cNvPr>
          <p:cNvSpPr txBox="1"/>
          <p:nvPr/>
        </p:nvSpPr>
        <p:spPr>
          <a:xfrm>
            <a:off x="1727497" y="3441340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31A9B4-7933-46DF-B842-DD35BB59FEBD}"/>
              </a:ext>
            </a:extLst>
          </p:cNvPr>
          <p:cNvSpPr txBox="1"/>
          <p:nvPr/>
        </p:nvSpPr>
        <p:spPr>
          <a:xfrm>
            <a:off x="1727497" y="4267372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31A9B4-7933-46DF-B842-DD35BB59FEBD}"/>
              </a:ext>
            </a:extLst>
          </p:cNvPr>
          <p:cNvSpPr txBox="1"/>
          <p:nvPr/>
        </p:nvSpPr>
        <p:spPr>
          <a:xfrm>
            <a:off x="2378834" y="2614995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31A9B4-7933-46DF-B842-DD35BB59FEBD}"/>
              </a:ext>
            </a:extLst>
          </p:cNvPr>
          <p:cNvSpPr txBox="1"/>
          <p:nvPr/>
        </p:nvSpPr>
        <p:spPr>
          <a:xfrm>
            <a:off x="2378834" y="3441339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1A9B4-7933-46DF-B842-DD35BB59FEBD}"/>
              </a:ext>
            </a:extLst>
          </p:cNvPr>
          <p:cNvSpPr txBox="1"/>
          <p:nvPr/>
        </p:nvSpPr>
        <p:spPr>
          <a:xfrm>
            <a:off x="2378834" y="4267372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231A9B4-7933-46DF-B842-DD35BB59FEBD}"/>
              </a:ext>
            </a:extLst>
          </p:cNvPr>
          <p:cNvSpPr txBox="1"/>
          <p:nvPr/>
        </p:nvSpPr>
        <p:spPr>
          <a:xfrm>
            <a:off x="3040966" y="3441339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231A9B4-7933-46DF-B842-DD35BB59FEBD}"/>
              </a:ext>
            </a:extLst>
          </p:cNvPr>
          <p:cNvSpPr txBox="1"/>
          <p:nvPr/>
        </p:nvSpPr>
        <p:spPr>
          <a:xfrm>
            <a:off x="3040966" y="4267372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31A9B4-7933-46DF-B842-DD35BB59FEBD}"/>
              </a:ext>
            </a:extLst>
          </p:cNvPr>
          <p:cNvSpPr txBox="1"/>
          <p:nvPr/>
        </p:nvSpPr>
        <p:spPr>
          <a:xfrm>
            <a:off x="3653023" y="4267372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704" y="3991567"/>
            <a:ext cx="14382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118" y="3916268"/>
            <a:ext cx="14382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07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276872"/>
            <a:ext cx="4824536" cy="317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72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 사이의 관계를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전체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블릿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00411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3_4_4_01.svg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텍스트는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5EFBD2D9-331B-4D2B-B28A-96A59F9E3F22}"/>
              </a:ext>
            </a:extLst>
          </p:cNvPr>
          <p:cNvSpPr txBox="1"/>
          <p:nvPr/>
        </p:nvSpPr>
        <p:spPr>
          <a:xfrm>
            <a:off x="389043" y="1658495"/>
            <a:ext cx="6587321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얼마인지 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ECB7B467-12DB-4836-8980-C21A5E53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5055998" y="12113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AB82A8AA-CEED-4A1B-AF8F-DA5BF431F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917958"/>
              </p:ext>
            </p:extLst>
          </p:nvPr>
        </p:nvGraphicFramePr>
        <p:xfrm>
          <a:off x="1115648" y="1639818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C3CF544E-41D9-4EC6-89FC-A0D4B5E93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041764"/>
              </p:ext>
            </p:extLst>
          </p:nvPr>
        </p:nvGraphicFramePr>
        <p:xfrm>
          <a:off x="1630916" y="1628800"/>
          <a:ext cx="384800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8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82A56240-59B9-4673-A25B-529BAC0A8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052388"/>
              </p:ext>
            </p:extLst>
          </p:nvPr>
        </p:nvGraphicFramePr>
        <p:xfrm>
          <a:off x="1223628" y="288894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EA52A262-9CD2-418F-9BBA-AA9DBBAD45D8}"/>
              </a:ext>
            </a:extLst>
          </p:cNvPr>
          <p:cNvSpPr/>
          <p:nvPr/>
        </p:nvSpPr>
        <p:spPr>
          <a:xfrm>
            <a:off x="807058" y="3617454"/>
            <a:ext cx="524582" cy="63963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0C227172-8B42-41A9-9E24-902F49C35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0635"/>
              </p:ext>
            </p:extLst>
          </p:nvPr>
        </p:nvGraphicFramePr>
        <p:xfrm>
          <a:off x="1187624" y="41735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F3AABE9F-FAA8-4071-B1B8-B8C7DE442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49306"/>
              </p:ext>
            </p:extLst>
          </p:nvPr>
        </p:nvGraphicFramePr>
        <p:xfrm>
          <a:off x="503572" y="3632472"/>
          <a:ext cx="39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89DBBC0E-4F72-4CB5-87D7-95FCF98E85CD}"/>
              </a:ext>
            </a:extLst>
          </p:cNvPr>
          <p:cNvSpPr txBox="1"/>
          <p:nvPr/>
        </p:nvSpPr>
        <p:spPr>
          <a:xfrm>
            <a:off x="1972422" y="2420888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01FC9E8-5110-4FAF-AB07-B72D50FD3F02}"/>
              </a:ext>
            </a:extLst>
          </p:cNvPr>
          <p:cNvSpPr txBox="1"/>
          <p:nvPr/>
        </p:nvSpPr>
        <p:spPr>
          <a:xfrm>
            <a:off x="2984179" y="2420888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93C15434-19F5-453F-9955-A20EEF7D980A}"/>
              </a:ext>
            </a:extLst>
          </p:cNvPr>
          <p:cNvSpPr/>
          <p:nvPr/>
        </p:nvSpPr>
        <p:spPr>
          <a:xfrm>
            <a:off x="6655979" y="50471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8D07B13-1683-4D75-A3F4-3D9F8E3E07D2}"/>
              </a:ext>
            </a:extLst>
          </p:cNvPr>
          <p:cNvGrpSpPr/>
          <p:nvPr/>
        </p:nvGrpSpPr>
        <p:grpSpPr>
          <a:xfrm>
            <a:off x="5328084" y="1124744"/>
            <a:ext cx="1764824" cy="325902"/>
            <a:chOff x="5312893" y="1183444"/>
            <a:chExt cx="1764824" cy="32590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F8CB338-A3C9-48C0-A718-33C955C55210}"/>
                </a:ext>
              </a:extLst>
            </p:cNvPr>
            <p:cNvSpPr/>
            <p:nvPr/>
          </p:nvSpPr>
          <p:spPr>
            <a:xfrm>
              <a:off x="6436771" y="1243336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03702A6-1F05-4327-9037-E74013159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2319" y="1183444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D476682A-1D09-4F70-BEED-385BA89C8B7E}"/>
                </a:ext>
              </a:extLst>
            </p:cNvPr>
            <p:cNvSpPr/>
            <p:nvPr/>
          </p:nvSpPr>
          <p:spPr>
            <a:xfrm>
              <a:off x="5886058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4407A24-77CC-4EBD-8FAC-22268BB73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4081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2F5D332A-C084-4D93-8E7A-83CAA61F9739}"/>
                </a:ext>
              </a:extLst>
            </p:cNvPr>
            <p:cNvSpPr/>
            <p:nvPr/>
          </p:nvSpPr>
          <p:spPr>
            <a:xfrm>
              <a:off x="5337345" y="1246166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C078752-6DCE-49F1-B04F-FCBE53F6E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2893" y="1195799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9DBBC0E-4F72-4CB5-87D7-95FCF98E85CD}"/>
              </a:ext>
            </a:extLst>
          </p:cNvPr>
          <p:cNvSpPr txBox="1"/>
          <p:nvPr/>
        </p:nvSpPr>
        <p:spPr>
          <a:xfrm>
            <a:off x="1972422" y="3670041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DBBC0E-4F72-4CB5-87D7-95FCF98E85CD}"/>
              </a:ext>
            </a:extLst>
          </p:cNvPr>
          <p:cNvSpPr txBox="1"/>
          <p:nvPr/>
        </p:nvSpPr>
        <p:spPr>
          <a:xfrm>
            <a:off x="1972422" y="4954527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1FC9E8-5110-4FAF-AB07-B72D50FD3F02}"/>
              </a:ext>
            </a:extLst>
          </p:cNvPr>
          <p:cNvSpPr txBox="1"/>
          <p:nvPr/>
        </p:nvSpPr>
        <p:spPr>
          <a:xfrm>
            <a:off x="2984179" y="3670041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1FC9E8-5110-4FAF-AB07-B72D50FD3F02}"/>
              </a:ext>
            </a:extLst>
          </p:cNvPr>
          <p:cNvSpPr txBox="1"/>
          <p:nvPr/>
        </p:nvSpPr>
        <p:spPr>
          <a:xfrm>
            <a:off x="2984179" y="4954526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1FC9E8-5110-4FAF-AB07-B72D50FD3F02}"/>
              </a:ext>
            </a:extLst>
          </p:cNvPr>
          <p:cNvSpPr txBox="1"/>
          <p:nvPr/>
        </p:nvSpPr>
        <p:spPr>
          <a:xfrm>
            <a:off x="3923928" y="4954526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1FC9E8-5110-4FAF-AB07-B72D50FD3F02}"/>
              </a:ext>
            </a:extLst>
          </p:cNvPr>
          <p:cNvSpPr txBox="1"/>
          <p:nvPr/>
        </p:nvSpPr>
        <p:spPr>
          <a:xfrm>
            <a:off x="4948150" y="4954526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1FC9E8-5110-4FAF-AB07-B72D50FD3F02}"/>
              </a:ext>
            </a:extLst>
          </p:cNvPr>
          <p:cNvSpPr txBox="1"/>
          <p:nvPr/>
        </p:nvSpPr>
        <p:spPr>
          <a:xfrm>
            <a:off x="3923928" y="3670041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21287C3F-39DD-477E-A67C-5F202D53B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871" y="34885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:a16="http://schemas.microsoft.com/office/drawing/2014/main" id="{21287C3F-39DD-477E-A67C-5F202D53B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179" y="34885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21287C3F-39DD-477E-A67C-5F202D53B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885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id="{21287C3F-39DD-477E-A67C-5F202D53B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422" y="46968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>
            <a:extLst>
              <a:ext uri="{FF2B5EF4-FFF2-40B4-BE49-F238E27FC236}">
                <a16:creationId xmlns:a16="http://schemas.microsoft.com/office/drawing/2014/main" id="{21287C3F-39DD-477E-A67C-5F202D53B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978" y="47636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21287C3F-39DD-477E-A67C-5F202D53B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527" y="47040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id="{21287C3F-39DD-477E-A67C-5F202D53B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404" y="47894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1765017" y="31964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03251" y="15505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61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22" y="2204864"/>
            <a:ext cx="4795026" cy="3021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72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 사이의 관계를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영역은 각 이미지 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전체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11825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3_4_4_02.svg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텍스트는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5EFBD2D9-331B-4D2B-B28A-96A59F9E3F22}"/>
              </a:ext>
            </a:extLst>
          </p:cNvPr>
          <p:cNvSpPr txBox="1"/>
          <p:nvPr/>
        </p:nvSpPr>
        <p:spPr>
          <a:xfrm>
            <a:off x="389043" y="1658495"/>
            <a:ext cx="658732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0.062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 얼마인지 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ECB7B467-12DB-4836-8980-C21A5E53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5674022" y="51014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01FC9E8-5110-4FAF-AB07-B72D50FD3F02}"/>
              </a:ext>
            </a:extLst>
          </p:cNvPr>
          <p:cNvSpPr txBox="1"/>
          <p:nvPr/>
        </p:nvSpPr>
        <p:spPr>
          <a:xfrm>
            <a:off x="1428474" y="4716768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B1B2A40-C853-4893-8F4C-96831496F80D}"/>
              </a:ext>
            </a:extLst>
          </p:cNvPr>
          <p:cNvGrpSpPr/>
          <p:nvPr/>
        </p:nvGrpSpPr>
        <p:grpSpPr>
          <a:xfrm>
            <a:off x="5313977" y="1144593"/>
            <a:ext cx="1764824" cy="325902"/>
            <a:chOff x="5331563" y="1950970"/>
            <a:chExt cx="1764824" cy="325902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5886D79-1837-4D39-AC48-E211B517CE55}"/>
                </a:ext>
              </a:extLst>
            </p:cNvPr>
            <p:cNvSpPr/>
            <p:nvPr/>
          </p:nvSpPr>
          <p:spPr>
            <a:xfrm>
              <a:off x="6455441" y="2010862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B085276-C9AC-4B38-876B-01E01F819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989" y="1950970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8DC1F64-AC03-4F75-9AFC-34B8B4BA387C}"/>
                </a:ext>
              </a:extLst>
            </p:cNvPr>
            <p:cNvSpPr/>
            <p:nvPr/>
          </p:nvSpPr>
          <p:spPr>
            <a:xfrm>
              <a:off x="5904728" y="201248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B8BD9C6-B049-4DBF-8530-E30696661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2751" y="1955333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6C1C37C-C688-4EB2-BA54-838749522F1E}"/>
                </a:ext>
              </a:extLst>
            </p:cNvPr>
            <p:cNvSpPr/>
            <p:nvPr/>
          </p:nvSpPr>
          <p:spPr>
            <a:xfrm>
              <a:off x="5356015" y="2013692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142FCB2-C68E-4FF5-8465-ABA543C22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1563" y="196332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830451" y="2888940"/>
            <a:ext cx="713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30451" y="4077072"/>
            <a:ext cx="713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88008" y="3465004"/>
            <a:ext cx="8322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1FC9E8-5110-4FAF-AB07-B72D50FD3F02}"/>
              </a:ext>
            </a:extLst>
          </p:cNvPr>
          <p:cNvSpPr txBox="1"/>
          <p:nvPr/>
        </p:nvSpPr>
        <p:spPr>
          <a:xfrm>
            <a:off x="2339752" y="4716768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1FC9E8-5110-4FAF-AB07-B72D50FD3F02}"/>
              </a:ext>
            </a:extLst>
          </p:cNvPr>
          <p:cNvSpPr txBox="1"/>
          <p:nvPr/>
        </p:nvSpPr>
        <p:spPr>
          <a:xfrm>
            <a:off x="3311860" y="4716768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1FC9E8-5110-4FAF-AB07-B72D50FD3F02}"/>
              </a:ext>
            </a:extLst>
          </p:cNvPr>
          <p:cNvSpPr txBox="1"/>
          <p:nvPr/>
        </p:nvSpPr>
        <p:spPr>
          <a:xfrm>
            <a:off x="4211960" y="4716768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1FC9E8-5110-4FAF-AB07-B72D50FD3F02}"/>
              </a:ext>
            </a:extLst>
          </p:cNvPr>
          <p:cNvSpPr txBox="1"/>
          <p:nvPr/>
        </p:nvSpPr>
        <p:spPr>
          <a:xfrm>
            <a:off x="1428474" y="3523132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1FC9E8-5110-4FAF-AB07-B72D50FD3F02}"/>
              </a:ext>
            </a:extLst>
          </p:cNvPr>
          <p:cNvSpPr txBox="1"/>
          <p:nvPr/>
        </p:nvSpPr>
        <p:spPr>
          <a:xfrm>
            <a:off x="1428474" y="2312876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1FC9E8-5110-4FAF-AB07-B72D50FD3F02}"/>
              </a:ext>
            </a:extLst>
          </p:cNvPr>
          <p:cNvSpPr txBox="1"/>
          <p:nvPr/>
        </p:nvSpPr>
        <p:spPr>
          <a:xfrm>
            <a:off x="2339752" y="2312876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1FC9E8-5110-4FAF-AB07-B72D50FD3F02}"/>
              </a:ext>
            </a:extLst>
          </p:cNvPr>
          <p:cNvSpPr txBox="1"/>
          <p:nvPr/>
        </p:nvSpPr>
        <p:spPr>
          <a:xfrm>
            <a:off x="2339752" y="3523132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1FC9E8-5110-4FAF-AB07-B72D50FD3F02}"/>
              </a:ext>
            </a:extLst>
          </p:cNvPr>
          <p:cNvSpPr txBox="1"/>
          <p:nvPr/>
        </p:nvSpPr>
        <p:spPr>
          <a:xfrm>
            <a:off x="3311860" y="3523132"/>
            <a:ext cx="2953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21287C3F-39DD-477E-A67C-5F202D53B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13" y="22048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:a16="http://schemas.microsoft.com/office/drawing/2014/main" id="{21287C3F-39DD-477E-A67C-5F202D53B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074" y="22232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21287C3F-39DD-477E-A67C-5F202D53B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796" y="34988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id="{21287C3F-39DD-477E-A67C-5F202D53B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731" y="34577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id="{21287C3F-39DD-477E-A67C-5F202D53B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41" y="34577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812584" y="2213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6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2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 사이의 관계를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→활동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hlinkClick r:id="rId2"/>
              </a:rPr>
              <a:t>https://</a:t>
            </a:r>
            <a:r>
              <a:rPr lang="ko-KR" altLang="en-US" sz="1000" dirty="0" smtClean="0">
                <a:hlinkClick r:id="rId2"/>
              </a:rPr>
              <a:t>cdata2.tsherpa.co.kr/tsherpa/multimedia/Flash/2022/curri/index.html?flashxmlnum=yrhj07&amp;classno=E-curri03-math-H_2022/31/suh_h_0301_02_0004/suh_h_0301_02_0004_202_1.html&amp;id=1450494&amp;classa=1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5EFBD2D9-331B-4D2B-B28A-96A59F9E3F22}"/>
              </a:ext>
            </a:extLst>
          </p:cNvPr>
          <p:cNvSpPr txBox="1"/>
          <p:nvPr/>
        </p:nvSpPr>
        <p:spPr>
          <a:xfrm>
            <a:off x="389043" y="1658495"/>
            <a:ext cx="658732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통해 알게 된 점을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ECB7B467-12DB-4836-8980-C21A5E53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8FF9C71-B780-456C-B853-06DDCDD13215}"/>
              </a:ext>
            </a:extLst>
          </p:cNvPr>
          <p:cNvGrpSpPr/>
          <p:nvPr/>
        </p:nvGrpSpPr>
        <p:grpSpPr>
          <a:xfrm>
            <a:off x="5346877" y="1149836"/>
            <a:ext cx="1764824" cy="325902"/>
            <a:chOff x="5332884" y="2743058"/>
            <a:chExt cx="1764824" cy="32590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C40D6D52-E1CC-48FB-974D-A3E7132D24BA}"/>
                </a:ext>
              </a:extLst>
            </p:cNvPr>
            <p:cNvSpPr/>
            <p:nvPr/>
          </p:nvSpPr>
          <p:spPr>
            <a:xfrm>
              <a:off x="6456762" y="2802950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7546B79-5402-4199-AD55-DC560D9E0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2310" y="274305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EBF3D9B-4D0C-4B8F-B478-7C83BCEE0067}"/>
                </a:ext>
              </a:extLst>
            </p:cNvPr>
            <p:cNvSpPr/>
            <p:nvPr/>
          </p:nvSpPr>
          <p:spPr>
            <a:xfrm>
              <a:off x="5906049" y="2804571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174C86F-3D3A-493E-8EC3-E0349C221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4072" y="2747421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B64AA3E-1D6C-4A59-8FE5-8AC3CDED2C2B}"/>
                </a:ext>
              </a:extLst>
            </p:cNvPr>
            <p:cNvSpPr/>
            <p:nvPr/>
          </p:nvSpPr>
          <p:spPr>
            <a:xfrm>
              <a:off x="5357336" y="2805780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4E89735-4426-473C-90E8-7D9A61F73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2884" y="27554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D3B3D55-BB9D-48AC-AD1A-D9B15BB295B3}"/>
              </a:ext>
            </a:extLst>
          </p:cNvPr>
          <p:cNvGrpSpPr/>
          <p:nvPr/>
        </p:nvGrpSpPr>
        <p:grpSpPr>
          <a:xfrm>
            <a:off x="575953" y="2308585"/>
            <a:ext cx="6120680" cy="869790"/>
            <a:chOff x="191850" y="3789040"/>
            <a:chExt cx="6120680" cy="86979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66BF84-0FC3-4711-9B7F-22954D39F48F}"/>
                </a:ext>
              </a:extLst>
            </p:cNvPr>
            <p:cNvSpPr txBox="1"/>
            <p:nvPr/>
          </p:nvSpPr>
          <p:spPr>
            <a:xfrm>
              <a:off x="191850" y="3789040"/>
              <a:ext cx="6120680" cy="8697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1" algn="just">
                <a:lnSpc>
                  <a:spcPct val="150000"/>
                </a:lnSpc>
              </a:pP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소수의        을 계속 구하면 소수점을 기준으로 수가 오른쪽으로 한 </a:t>
              </a:r>
              <a:r>
                <a:rPr lang="ko-KR" altLang="en-US" sz="1800" b="1" spc="-100" dirty="0" err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자리씩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이동하므로 수가 점점 작아집니다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C07E4660-C694-43C9-9887-7ABAF4A77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508" y="3899576"/>
              <a:ext cx="360771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C9E730E3-2CCA-41AD-83DA-014209EA6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76118"/>
              </p:ext>
            </p:extLst>
          </p:nvPr>
        </p:nvGraphicFramePr>
        <p:xfrm>
          <a:off x="2016375" y="2291476"/>
          <a:ext cx="37057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70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0" name="그룹 59">
            <a:extLst>
              <a:ext uri="{FF2B5EF4-FFF2-40B4-BE49-F238E27FC236}">
                <a16:creationId xmlns:a16="http://schemas.microsoft.com/office/drawing/2014/main" id="{4AF2DF0B-70E1-407B-B329-BF272137B7F4}"/>
              </a:ext>
            </a:extLst>
          </p:cNvPr>
          <p:cNvGrpSpPr/>
          <p:nvPr/>
        </p:nvGrpSpPr>
        <p:grpSpPr>
          <a:xfrm>
            <a:off x="575953" y="3360606"/>
            <a:ext cx="6120680" cy="869790"/>
            <a:chOff x="191850" y="3789040"/>
            <a:chExt cx="6120680" cy="86979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2B983E-8FC6-4602-9166-701AF5294841}"/>
                </a:ext>
              </a:extLst>
            </p:cNvPr>
            <p:cNvSpPr txBox="1"/>
            <p:nvPr/>
          </p:nvSpPr>
          <p:spPr>
            <a:xfrm>
              <a:off x="191850" y="3789040"/>
              <a:ext cx="6120680" cy="8697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1" algn="just">
                <a:lnSpc>
                  <a:spcPct val="150000"/>
                </a:lnSpc>
              </a:pP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소수를 계속 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 하면 소수점을 기준으로 수가 왼쪽으로 한 </a:t>
              </a:r>
              <a:r>
                <a:rPr lang="ko-KR" altLang="en-US" sz="1800" b="1" spc="-100" dirty="0" err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자리씩</a:t>
              </a:r>
              <a:r>
                <a:rPr lang="ko-KR" altLang="en-US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이동하므로 수가 점점 커집니다</a:t>
              </a:r>
              <a:r>
                <a:rPr lang="en-US" altLang="ko-KR" sz="1800" b="1" spc="-100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2" name="Picture 2">
              <a:extLst>
                <a:ext uri="{FF2B5EF4-FFF2-40B4-BE49-F238E27FC236}">
                  <a16:creationId xmlns:a16="http://schemas.microsoft.com/office/drawing/2014/main" id="{6D988ED0-64BE-4DD9-B360-905A661E3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508" y="3893438"/>
              <a:ext cx="360771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3" name="Picture 4">
            <a:extLst>
              <a:ext uri="{FF2B5EF4-FFF2-40B4-BE49-F238E27FC236}">
                <a16:creationId xmlns:a16="http://schemas.microsoft.com/office/drawing/2014/main" id="{19B16A37-1227-4429-87C5-8478C443F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727" y="21328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EE6C4A77-DA62-4E85-BEC2-AD4AD51AC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727" y="32252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204545" y="14225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12A7471-D126-488B-A05D-065B978907C1}"/>
              </a:ext>
            </a:extLst>
          </p:cNvPr>
          <p:cNvSpPr/>
          <p:nvPr/>
        </p:nvSpPr>
        <p:spPr>
          <a:xfrm>
            <a:off x="5771773" y="50496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70037" y="1759774"/>
            <a:ext cx="695585" cy="337078"/>
            <a:chOff x="370037" y="1731387"/>
            <a:chExt cx="695585" cy="337078"/>
          </a:xfrm>
        </p:grpSpPr>
        <p:pic>
          <p:nvPicPr>
            <p:cNvPr id="33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736674"/>
              <a:ext cx="670086" cy="331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9"/>
            <a:srcRect r="26602" b="13655"/>
            <a:stretch/>
          </p:blipFill>
          <p:spPr>
            <a:xfrm>
              <a:off x="370037" y="1731387"/>
              <a:ext cx="492217" cy="286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783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2"/>
          <p:cNvSpPr/>
          <p:nvPr/>
        </p:nvSpPr>
        <p:spPr>
          <a:xfrm>
            <a:off x="5628949" y="4275506"/>
            <a:ext cx="1010118" cy="7908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00380" y="4275506"/>
            <a:ext cx="1010118" cy="7908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867861" y="4275506"/>
            <a:ext cx="1010118" cy="7908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4" y="2564904"/>
            <a:ext cx="6805886" cy="1626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558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8072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종이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011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3_4_6_01.png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>
            <a:extLst>
              <a:ext uri="{FF2B5EF4-FFF2-40B4-BE49-F238E27FC236}">
                <a16:creationId xmlns:a16="http://schemas.microsoft.com/office/drawing/2014/main" id="{66E0FF8C-D07E-4EC5-BFE7-CC7B35407C7D}"/>
              </a:ext>
            </a:extLst>
          </p:cNvPr>
          <p:cNvSpPr/>
          <p:nvPr/>
        </p:nvSpPr>
        <p:spPr>
          <a:xfrm>
            <a:off x="6623652" y="50663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5FBAC3C1-8A8C-4140-BA40-F425C5F18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5" y="980728"/>
            <a:ext cx="477987" cy="384721"/>
          </a:xfrm>
          <a:prstGeom prst="rect">
            <a:avLst/>
          </a:prstGeom>
        </p:spPr>
      </p:pic>
      <p:sp>
        <p:nvSpPr>
          <p:cNvPr id="138" name="타원 137">
            <a:extLst>
              <a:ext uri="{FF2B5EF4-FFF2-40B4-BE49-F238E27FC236}">
                <a16:creationId xmlns:a16="http://schemas.microsoft.com/office/drawing/2014/main" id="{FD4EED5B-3271-4F41-A900-1C1D06AF2CA1}"/>
              </a:ext>
            </a:extLst>
          </p:cNvPr>
          <p:cNvSpPr/>
          <p:nvPr/>
        </p:nvSpPr>
        <p:spPr>
          <a:xfrm>
            <a:off x="-217630" y="823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6A5F778A-10AA-4B96-BB22-2ECC6E784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223" y="1007330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6673F1A-E91D-4C6F-9BB6-3FCFC40952E0}"/>
              </a:ext>
            </a:extLst>
          </p:cNvPr>
          <p:cNvSpPr txBox="1"/>
          <p:nvPr/>
        </p:nvSpPr>
        <p:spPr>
          <a:xfrm>
            <a:off x="4031940" y="3611876"/>
            <a:ext cx="9721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 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DA7DDC-5EFF-4DEF-A270-83799593062B}"/>
              </a:ext>
            </a:extLst>
          </p:cNvPr>
          <p:cNvSpPr txBox="1"/>
          <p:nvPr/>
        </p:nvSpPr>
        <p:spPr>
          <a:xfrm>
            <a:off x="3923928" y="4478566"/>
            <a:ext cx="9721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묶음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93B66F-36DA-47E6-8CFF-61CAF36A6701}"/>
              </a:ext>
            </a:extLst>
          </p:cNvPr>
          <p:cNvSpPr txBox="1"/>
          <p:nvPr/>
        </p:nvSpPr>
        <p:spPr>
          <a:xfrm>
            <a:off x="5666959" y="4499075"/>
            <a:ext cx="9721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묶음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02AB42-8FC5-45F8-B210-CCB604CA39F1}"/>
              </a:ext>
            </a:extLst>
          </p:cNvPr>
          <p:cNvSpPr txBox="1"/>
          <p:nvPr/>
        </p:nvSpPr>
        <p:spPr>
          <a:xfrm>
            <a:off x="2277711" y="4499076"/>
            <a:ext cx="9721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9F81A360-9489-4515-BB77-4B0D2E6AC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85193"/>
              </p:ext>
            </p:extLst>
          </p:nvPr>
        </p:nvGraphicFramePr>
        <p:xfrm>
          <a:off x="2206738" y="4368023"/>
          <a:ext cx="287549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00FF735F-4AF7-40D7-B9E0-A505D9F251E1}"/>
              </a:ext>
            </a:extLst>
          </p:cNvPr>
          <p:cNvSpPr txBox="1"/>
          <p:nvPr/>
        </p:nvSpPr>
        <p:spPr>
          <a:xfrm>
            <a:off x="6306564" y="3601330"/>
            <a:ext cx="453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FF735F-4AF7-40D7-B9E0-A505D9F251E1}"/>
              </a:ext>
            </a:extLst>
          </p:cNvPr>
          <p:cNvSpPr txBox="1"/>
          <p:nvPr/>
        </p:nvSpPr>
        <p:spPr>
          <a:xfrm>
            <a:off x="2763765" y="3601330"/>
            <a:ext cx="453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FF735F-4AF7-40D7-B9E0-A505D9F251E1}"/>
              </a:ext>
            </a:extLst>
          </p:cNvPr>
          <p:cNvSpPr txBox="1"/>
          <p:nvPr/>
        </p:nvSpPr>
        <p:spPr>
          <a:xfrm>
            <a:off x="999569" y="3601330"/>
            <a:ext cx="453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1965874" y="3620343"/>
            <a:ext cx="805926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5552248" y="3620343"/>
            <a:ext cx="747943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F020E3-BA1E-4691-9CB9-3C529A67CCF4}"/>
              </a:ext>
            </a:extLst>
          </p:cNvPr>
          <p:cNvSpPr/>
          <p:nvPr/>
        </p:nvSpPr>
        <p:spPr bwMode="auto">
          <a:xfrm>
            <a:off x="200362" y="3620343"/>
            <a:ext cx="805926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0.004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6E6DA8F7-9E10-47D0-B3FA-B8122BB10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35019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:a16="http://schemas.microsoft.com/office/drawing/2014/main" id="{6E6DA8F7-9E10-47D0-B3FA-B8122BB10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06" y="35019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6E6DA8F7-9E10-47D0-B3FA-B8122BB10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903" y="36013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id="{6E6DA8F7-9E10-47D0-B3FA-B8122BB10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00" y="35019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모서리가 둥근 직사각형 35"/>
          <p:cNvSpPr/>
          <p:nvPr/>
        </p:nvSpPr>
        <p:spPr>
          <a:xfrm>
            <a:off x="332746" y="4275506"/>
            <a:ext cx="1010118" cy="7908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BCA6F7-9E0B-45F2-B70A-3F31EF8FE0AA}"/>
              </a:ext>
            </a:extLst>
          </p:cNvPr>
          <p:cNvSpPr txBox="1"/>
          <p:nvPr/>
        </p:nvSpPr>
        <p:spPr>
          <a:xfrm>
            <a:off x="574200" y="4499076"/>
            <a:ext cx="9721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A1F5DD5C-2C2A-43E3-A384-96F98203E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14660"/>
              </p:ext>
            </p:extLst>
          </p:nvPr>
        </p:nvGraphicFramePr>
        <p:xfrm>
          <a:off x="394224" y="4370806"/>
          <a:ext cx="396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655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2" y="2276872"/>
            <a:ext cx="6229903" cy="197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상단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 저작물 기능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초등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app\resource\contents\lesson03\ops\3\3_4_05.html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2954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3_4_5_01.svg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E8B672E-DCAA-49D7-AF63-5BAEFAC5E768}"/>
              </a:ext>
            </a:extLst>
          </p:cNvPr>
          <p:cNvSpPr txBox="1"/>
          <p:nvPr/>
        </p:nvSpPr>
        <p:spPr>
          <a:xfrm>
            <a:off x="389042" y="1340768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소수 사이의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관계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EBAAFB19-B188-4C3A-8CE5-D9FCC808A1A2}"/>
              </a:ext>
            </a:extLst>
          </p:cNvPr>
          <p:cNvSpPr/>
          <p:nvPr/>
        </p:nvSpPr>
        <p:spPr>
          <a:xfrm>
            <a:off x="6326051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FE190F-D95E-4DD0-8265-D827BC15B1F6}"/>
              </a:ext>
            </a:extLst>
          </p:cNvPr>
          <p:cNvSpPr/>
          <p:nvPr/>
        </p:nvSpPr>
        <p:spPr>
          <a:xfrm>
            <a:off x="1403648" y="4113076"/>
            <a:ext cx="432048" cy="2829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714F30-DD2B-48D9-B5DD-28CFF772860E}"/>
              </a:ext>
            </a:extLst>
          </p:cNvPr>
          <p:cNvSpPr/>
          <p:nvPr/>
        </p:nvSpPr>
        <p:spPr>
          <a:xfrm>
            <a:off x="2761869" y="4113076"/>
            <a:ext cx="432048" cy="2829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F8D753-DFB6-4121-AD3B-E1FA266F15E9}"/>
              </a:ext>
            </a:extLst>
          </p:cNvPr>
          <p:cNvSpPr/>
          <p:nvPr/>
        </p:nvSpPr>
        <p:spPr>
          <a:xfrm>
            <a:off x="1475656" y="2154731"/>
            <a:ext cx="324036" cy="3847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626DFBD-A71D-4DF4-886E-61C5E175A629}"/>
              </a:ext>
            </a:extLst>
          </p:cNvPr>
          <p:cNvSpPr/>
          <p:nvPr/>
        </p:nvSpPr>
        <p:spPr>
          <a:xfrm>
            <a:off x="2843808" y="2154731"/>
            <a:ext cx="324036" cy="3847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61B042-17D0-4644-8C4C-704F26BC51B8}"/>
              </a:ext>
            </a:extLst>
          </p:cNvPr>
          <p:cNvSpPr/>
          <p:nvPr/>
        </p:nvSpPr>
        <p:spPr>
          <a:xfrm>
            <a:off x="4211960" y="2154731"/>
            <a:ext cx="324036" cy="3847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E853BD90-A900-4536-BAAF-9714DABF1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9224"/>
              </p:ext>
            </p:extLst>
          </p:nvPr>
        </p:nvGraphicFramePr>
        <p:xfrm>
          <a:off x="1492590" y="2022190"/>
          <a:ext cx="287549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D61B08E7-6E78-4025-967B-D82C7973E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86699"/>
              </p:ext>
            </p:extLst>
          </p:nvPr>
        </p:nvGraphicFramePr>
        <p:xfrm>
          <a:off x="2878985" y="2022190"/>
          <a:ext cx="287549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ED742E5E-5474-478F-BDE0-66CAEB44A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046684"/>
              </p:ext>
            </p:extLst>
          </p:nvPr>
        </p:nvGraphicFramePr>
        <p:xfrm>
          <a:off x="4192890" y="2022190"/>
          <a:ext cx="287549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563121D4-4545-4B87-8393-85EB0A1F7CB5}"/>
              </a:ext>
            </a:extLst>
          </p:cNvPr>
          <p:cNvSpPr/>
          <p:nvPr/>
        </p:nvSpPr>
        <p:spPr>
          <a:xfrm>
            <a:off x="3439426" y="3774522"/>
            <a:ext cx="432048" cy="2829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6A1AE5C-1DB7-429E-9538-012B0383923B}"/>
              </a:ext>
            </a:extLst>
          </p:cNvPr>
          <p:cNvSpPr/>
          <p:nvPr/>
        </p:nvSpPr>
        <p:spPr>
          <a:xfrm>
            <a:off x="4752019" y="3820235"/>
            <a:ext cx="533543" cy="2829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88282" y="3681028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33960" y="3681028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6899" y="3681028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30703" y="3681028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73618" y="4168870"/>
            <a:ext cx="6976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657012" y="4168870"/>
            <a:ext cx="6976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25164" y="4168870"/>
            <a:ext cx="6976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31" y="299695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47" y="299695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EBAAFB19-B188-4C3A-8CE5-D9FCC808A1A2}"/>
              </a:ext>
            </a:extLst>
          </p:cNvPr>
          <p:cNvSpPr/>
          <p:nvPr/>
        </p:nvSpPr>
        <p:spPr>
          <a:xfrm>
            <a:off x="540556" y="2780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BAAFB19-B188-4C3A-8CE5-D9FCC808A1A2}"/>
              </a:ext>
            </a:extLst>
          </p:cNvPr>
          <p:cNvSpPr/>
          <p:nvPr/>
        </p:nvSpPr>
        <p:spPr>
          <a:xfrm>
            <a:off x="4630703" y="27424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27200" y="3092727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소수 한 자리 수의 덧셈을 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96" y="32513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_3_05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수를 찾아 소수로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A3C13C-F654-4985-94A0-C2FB1C334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2" name="Picture 6">
            <a:extLst>
              <a:ext uri="{FF2B5EF4-FFF2-40B4-BE49-F238E27FC236}">
                <a16:creationId xmlns:a16="http://schemas.microsoft.com/office/drawing/2014/main" id="{7E736757-098C-023C-79C7-54ED02CB9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id="{B0EB1338-AA2D-6040-8EE7-ACC71D306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F0F7F163-CB22-A971-331D-8CB603088642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EEDEDAB-4C7A-D0C6-5CD6-0D44340AEE8A}"/>
              </a:ext>
            </a:extLst>
          </p:cNvPr>
          <p:cNvSpPr/>
          <p:nvPr/>
        </p:nvSpPr>
        <p:spPr>
          <a:xfrm>
            <a:off x="5914607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FC32165-990B-AD9B-EEF6-1C78DADFA96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B1BC915-5C8A-47AC-DF01-5BFDD072B574}"/>
              </a:ext>
            </a:extLst>
          </p:cNvPr>
          <p:cNvSpPr/>
          <p:nvPr/>
        </p:nvSpPr>
        <p:spPr>
          <a:xfrm>
            <a:off x="1337928" y="2348327"/>
            <a:ext cx="4404878" cy="110463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A39BBC34-868C-52EE-5C97-3C29785231C7}"/>
              </a:ext>
            </a:extLst>
          </p:cNvPr>
          <p:cNvSpPr txBox="1"/>
          <p:nvPr/>
        </p:nvSpPr>
        <p:spPr>
          <a:xfrm>
            <a:off x="1951096" y="2708285"/>
            <a:ext cx="1849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0.247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3661F1D6-D3FC-CDB2-CFFE-CE252A29D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324521"/>
              </p:ext>
            </p:extLst>
          </p:nvPr>
        </p:nvGraphicFramePr>
        <p:xfrm>
          <a:off x="4378132" y="2576900"/>
          <a:ext cx="552214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52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0" name="그룹 59">
            <a:extLst>
              <a:ext uri="{FF2B5EF4-FFF2-40B4-BE49-F238E27FC236}">
                <a16:creationId xmlns:a16="http://schemas.microsoft.com/office/drawing/2014/main" id="{9F51D736-4CBC-0AA0-78CA-DF3B0124D285}"/>
              </a:ext>
            </a:extLst>
          </p:cNvPr>
          <p:cNvGrpSpPr/>
          <p:nvPr/>
        </p:nvGrpSpPr>
        <p:grpSpPr>
          <a:xfrm>
            <a:off x="3168022" y="3928216"/>
            <a:ext cx="1043048" cy="538856"/>
            <a:chOff x="5824721" y="1679148"/>
            <a:chExt cx="1043048" cy="53885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0FA8283-284D-381E-07BF-A21F916A8C44}"/>
                </a:ext>
              </a:extLst>
            </p:cNvPr>
            <p:cNvSpPr/>
            <p:nvPr/>
          </p:nvSpPr>
          <p:spPr bwMode="auto">
            <a:xfrm>
              <a:off x="5824721" y="1833284"/>
              <a:ext cx="81093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24.7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185AC908-C8C0-DE7A-81F3-68227E88D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7769" y="1679148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61481"/>
              </p:ext>
            </p:extLst>
          </p:nvPr>
        </p:nvGraphicFramePr>
        <p:xfrm>
          <a:off x="179388" y="116632"/>
          <a:ext cx="8749098" cy="4382249"/>
        </p:xfrm>
        <a:graphic>
          <a:graphicData uri="http://schemas.openxmlformats.org/drawingml/2006/table">
            <a:tbl>
              <a:tblPr/>
              <a:tblGrid>
                <a:gridCol w="53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0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4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3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사이의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사이의 관계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1, 0.1, 0.01, 0.001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사이의 관계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사이의 관계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 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 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29229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6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9F51D736-4CBC-0AA0-78CA-DF3B0124D285}"/>
              </a:ext>
            </a:extLst>
          </p:cNvPr>
          <p:cNvGrpSpPr/>
          <p:nvPr/>
        </p:nvGrpSpPr>
        <p:grpSpPr>
          <a:xfrm>
            <a:off x="3168022" y="3928216"/>
            <a:ext cx="1043048" cy="538856"/>
            <a:chOff x="5824721" y="1679148"/>
            <a:chExt cx="1043048" cy="53885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0FA8283-284D-381E-07BF-A21F916A8C44}"/>
                </a:ext>
              </a:extLst>
            </p:cNvPr>
            <p:cNvSpPr/>
            <p:nvPr/>
          </p:nvSpPr>
          <p:spPr bwMode="auto">
            <a:xfrm>
              <a:off x="5824721" y="1833284"/>
              <a:ext cx="81093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24.7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185AC908-C8C0-DE7A-81F3-68227E88D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7769" y="167914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수를 찾아 소수로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A3C13C-F654-4985-94A0-C2FB1C334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2" name="Picture 6">
            <a:extLst>
              <a:ext uri="{FF2B5EF4-FFF2-40B4-BE49-F238E27FC236}">
                <a16:creationId xmlns:a16="http://schemas.microsoft.com/office/drawing/2014/main" id="{7E736757-098C-023C-79C7-54ED02CB9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id="{B0EB1338-AA2D-6040-8EE7-ACC71D306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B1BC915-5C8A-47AC-DF01-5BFDD072B574}"/>
              </a:ext>
            </a:extLst>
          </p:cNvPr>
          <p:cNvSpPr/>
          <p:nvPr/>
        </p:nvSpPr>
        <p:spPr>
          <a:xfrm>
            <a:off x="1337928" y="2348327"/>
            <a:ext cx="4404878" cy="110463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A39BBC34-868C-52EE-5C97-3C29785231C7}"/>
              </a:ext>
            </a:extLst>
          </p:cNvPr>
          <p:cNvSpPr txBox="1"/>
          <p:nvPr/>
        </p:nvSpPr>
        <p:spPr>
          <a:xfrm>
            <a:off x="1951096" y="2708285"/>
            <a:ext cx="1849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0.247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FD83AD-5815-8598-6ED9-4C0806C3CACF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FF6989A-2B3C-494B-B385-244DF9B5E097}"/>
              </a:ext>
            </a:extLst>
          </p:cNvPr>
          <p:cNvGrpSpPr/>
          <p:nvPr/>
        </p:nvGrpSpPr>
        <p:grpSpPr>
          <a:xfrm>
            <a:off x="251520" y="4000358"/>
            <a:ext cx="6503860" cy="1237007"/>
            <a:chOff x="245703" y="4036283"/>
            <a:chExt cx="6503860" cy="123700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211A65-E7F2-A70A-92F0-7674CBE07B3F}"/>
                </a:ext>
              </a:extLst>
            </p:cNvPr>
            <p:cNvSpPr/>
            <p:nvPr/>
          </p:nvSpPr>
          <p:spPr>
            <a:xfrm>
              <a:off x="245703" y="4198301"/>
              <a:ext cx="6503860" cy="9230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0.247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24.7,      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2.47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더 큰 수를 소수로 나타내면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24.7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모서리가 둥근 직사각형 38">
              <a:extLst>
                <a:ext uri="{FF2B5EF4-FFF2-40B4-BE49-F238E27FC236}">
                  <a16:creationId xmlns:a16="http://schemas.microsoft.com/office/drawing/2014/main" id="{CB95DD4B-3EF9-7B78-880F-CB55F212C41A}"/>
                </a:ext>
              </a:extLst>
            </p:cNvPr>
            <p:cNvSpPr/>
            <p:nvPr/>
          </p:nvSpPr>
          <p:spPr>
            <a:xfrm>
              <a:off x="338478" y="403628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1135A6C9-9439-E17D-F9D6-0F306370F94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628DAE40-77AD-75B9-8050-2C4475EA6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69083"/>
              </p:ext>
            </p:extLst>
          </p:nvPr>
        </p:nvGraphicFramePr>
        <p:xfrm>
          <a:off x="2591816" y="4201460"/>
          <a:ext cx="32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3661F1D6-D3FC-CDB2-CFFE-CE252A29D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10733"/>
              </p:ext>
            </p:extLst>
          </p:nvPr>
        </p:nvGraphicFramePr>
        <p:xfrm>
          <a:off x="4378132" y="2576900"/>
          <a:ext cx="552214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52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247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17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117" name="타원 116">
            <a:extLst>
              <a:ext uri="{FF2B5EF4-FFF2-40B4-BE49-F238E27FC236}">
                <a16:creationId xmlns:a16="http://schemas.microsoft.com/office/drawing/2014/main" id="{117FEBAF-703E-4D9B-95B3-5B89CD64C0E8}"/>
              </a:ext>
            </a:extLst>
          </p:cNvPr>
          <p:cNvSpPr/>
          <p:nvPr/>
        </p:nvSpPr>
        <p:spPr>
          <a:xfrm>
            <a:off x="5914607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BAAD31-BA53-1002-FAF1-1EC20F96D5AA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5E367424-A371-4758-EA4D-2E323D1F90A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12">
            <a:extLst>
              <a:ext uri="{FF2B5EF4-FFF2-40B4-BE49-F238E27FC236}">
                <a16:creationId xmlns:a16="http://schemas.microsoft.com/office/drawing/2014/main" id="{4414A0FB-CB8C-8668-360B-9A52DC77B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0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23615413-BD7B-6518-B49E-2862316584D0}"/>
              </a:ext>
            </a:extLst>
          </p:cNvPr>
          <p:cNvGrpSpPr/>
          <p:nvPr/>
        </p:nvGrpSpPr>
        <p:grpSpPr>
          <a:xfrm>
            <a:off x="2091425" y="2266011"/>
            <a:ext cx="784354" cy="537565"/>
            <a:chOff x="6166072" y="1660849"/>
            <a:chExt cx="784354" cy="53756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C5E5798-4824-932F-8DD0-8691EFF0EC78}"/>
                </a:ext>
              </a:extLst>
            </p:cNvPr>
            <p:cNvSpPr/>
            <p:nvPr/>
          </p:nvSpPr>
          <p:spPr bwMode="auto">
            <a:xfrm>
              <a:off x="6166072" y="1833284"/>
              <a:ext cx="60014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D2CEC494-6DEB-438E-5090-A95A908BE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9042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18ADCB6-A608-783D-A265-1AFDC6C67038}"/>
              </a:ext>
            </a:extLst>
          </p:cNvPr>
          <p:cNvSpPr txBox="1"/>
          <p:nvPr/>
        </p:nvSpPr>
        <p:spPr>
          <a:xfrm>
            <a:off x="918265" y="2429334"/>
            <a:ext cx="11635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1B4F87-925B-CA31-EA34-30F40E274B15}"/>
              </a:ext>
            </a:extLst>
          </p:cNvPr>
          <p:cNvSpPr txBox="1"/>
          <p:nvPr/>
        </p:nvSpPr>
        <p:spPr>
          <a:xfrm>
            <a:off x="2695779" y="2429334"/>
            <a:ext cx="10952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5FAF3F1-AC86-D332-1702-1373CFC752D3}"/>
              </a:ext>
            </a:extLst>
          </p:cNvPr>
          <p:cNvSpPr txBox="1"/>
          <p:nvPr/>
        </p:nvSpPr>
        <p:spPr>
          <a:xfrm>
            <a:off x="905414" y="3404696"/>
            <a:ext cx="16050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4409503-BA9F-4FA7-3199-E0ABC3D5C09A}"/>
              </a:ext>
            </a:extLst>
          </p:cNvPr>
          <p:cNvSpPr txBox="1"/>
          <p:nvPr/>
        </p:nvSpPr>
        <p:spPr>
          <a:xfrm>
            <a:off x="905415" y="4600041"/>
            <a:ext cx="12810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5414A4C-1070-E49D-60DD-CFAA9C4466A1}"/>
              </a:ext>
            </a:extLst>
          </p:cNvPr>
          <p:cNvSpPr txBox="1"/>
          <p:nvPr/>
        </p:nvSpPr>
        <p:spPr>
          <a:xfrm>
            <a:off x="2942918" y="4600041"/>
            <a:ext cx="8500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40D8AB99-58F3-4568-777B-70AF28FFE636}"/>
              </a:ext>
            </a:extLst>
          </p:cNvPr>
          <p:cNvGrpSpPr/>
          <p:nvPr/>
        </p:nvGrpSpPr>
        <p:grpSpPr>
          <a:xfrm>
            <a:off x="2210191" y="4201167"/>
            <a:ext cx="960144" cy="1008021"/>
            <a:chOff x="6166072" y="1398887"/>
            <a:chExt cx="960144" cy="1008021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3016C50D-AF3E-9A4D-A9E5-2CA571673F32}"/>
                </a:ext>
              </a:extLst>
            </p:cNvPr>
            <p:cNvSpPr/>
            <p:nvPr/>
          </p:nvSpPr>
          <p:spPr bwMode="auto">
            <a:xfrm>
              <a:off x="6166072" y="1571321"/>
              <a:ext cx="758642" cy="83558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0E88D24B-D4CC-F20B-F6F2-F98829858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398887"/>
              <a:ext cx="360000" cy="355000"/>
            </a:xfrm>
            <a:prstGeom prst="rect">
              <a:avLst/>
            </a:prstGeom>
          </p:spPr>
        </p:pic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321B62BA-23E9-6183-0213-CD26666ECEE8}"/>
              </a:ext>
            </a:extLst>
          </p:cNvPr>
          <p:cNvGrpSpPr/>
          <p:nvPr/>
        </p:nvGrpSpPr>
        <p:grpSpPr>
          <a:xfrm>
            <a:off x="2220630" y="4490697"/>
            <a:ext cx="721894" cy="677108"/>
            <a:chOff x="1280185" y="3499201"/>
            <a:chExt cx="721894" cy="67710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087E6AA-4315-969A-19D7-7630967D8415}"/>
                </a:ext>
              </a:extLst>
            </p:cNvPr>
            <p:cNvSpPr txBox="1"/>
            <p:nvPr/>
          </p:nvSpPr>
          <p:spPr>
            <a:xfrm>
              <a:off x="1280185" y="3499201"/>
              <a:ext cx="72189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9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91E9A483-8CF2-0EB2-B678-36E6F7A421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07132" y="3824107"/>
              <a:ext cx="468000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46D5DD2C-DEEB-E96B-AB75-89204D9C62AA}"/>
              </a:ext>
            </a:extLst>
          </p:cNvPr>
          <p:cNvSpPr txBox="1"/>
          <p:nvPr/>
        </p:nvSpPr>
        <p:spPr>
          <a:xfrm>
            <a:off x="3145880" y="3385705"/>
            <a:ext cx="8500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31193FA-6275-C097-8009-E5EEEA5E01CA}"/>
              </a:ext>
            </a:extLst>
          </p:cNvPr>
          <p:cNvGrpSpPr/>
          <p:nvPr/>
        </p:nvGrpSpPr>
        <p:grpSpPr>
          <a:xfrm>
            <a:off x="2413153" y="2986831"/>
            <a:ext cx="960144" cy="1008021"/>
            <a:chOff x="6166072" y="1398887"/>
            <a:chExt cx="960144" cy="1008021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9FD978E5-7064-7326-4689-513482AF16B9}"/>
                </a:ext>
              </a:extLst>
            </p:cNvPr>
            <p:cNvSpPr/>
            <p:nvPr/>
          </p:nvSpPr>
          <p:spPr bwMode="auto">
            <a:xfrm>
              <a:off x="6166072" y="1571321"/>
              <a:ext cx="758642" cy="83558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E61DEB3F-BF6B-7A34-FBC1-C46B748CF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398887"/>
              <a:ext cx="360000" cy="355000"/>
            </a:xfrm>
            <a:prstGeom prst="rect">
              <a:avLst/>
            </a:prstGeom>
          </p:spPr>
        </p:pic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7BD0BD0-BA0D-64DE-7AA8-A05078489C52}"/>
              </a:ext>
            </a:extLst>
          </p:cNvPr>
          <p:cNvGrpSpPr/>
          <p:nvPr/>
        </p:nvGrpSpPr>
        <p:grpSpPr>
          <a:xfrm>
            <a:off x="2423592" y="3276358"/>
            <a:ext cx="721894" cy="718490"/>
            <a:chOff x="1280185" y="3499204"/>
            <a:chExt cx="721894" cy="677108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07FE049-434E-7F31-FBBB-9B5BF5060D9F}"/>
                </a:ext>
              </a:extLst>
            </p:cNvPr>
            <p:cNvSpPr txBox="1"/>
            <p:nvPr/>
          </p:nvSpPr>
          <p:spPr>
            <a:xfrm>
              <a:off x="1280185" y="3499204"/>
              <a:ext cx="72189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9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46AFC5F8-FF00-19BA-85C2-C9838D21866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07132" y="3824107"/>
              <a:ext cx="468000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86" y="256846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86" y="354382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86" y="477602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2" name="타원 51"/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DD689562-4C46-4F97-B79B-7C9E163301E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크기가 다른 수를 찾아  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0201E4D-B4D9-3D8A-2639-29BADCB28C6F}"/>
              </a:ext>
            </a:extLst>
          </p:cNvPr>
          <p:cNvSpPr/>
          <p:nvPr/>
        </p:nvSpPr>
        <p:spPr>
          <a:xfrm>
            <a:off x="905947" y="2348326"/>
            <a:ext cx="5293331" cy="16312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64DC7893-6660-944C-FF0E-C496BB517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405" y="1619899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F433C38-969F-7C22-707A-150EC900137A}"/>
              </a:ext>
            </a:extLst>
          </p:cNvPr>
          <p:cNvSpPr txBox="1"/>
          <p:nvPr/>
        </p:nvSpPr>
        <p:spPr>
          <a:xfrm>
            <a:off x="1278910" y="2564904"/>
            <a:ext cx="1849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19.27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7B0D6A7C-9879-511B-AED4-CBC8EAFF4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848" y="268928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E5F682A-3F01-0260-9D49-DED0DF55D973}"/>
              </a:ext>
            </a:extLst>
          </p:cNvPr>
          <p:cNvSpPr txBox="1"/>
          <p:nvPr/>
        </p:nvSpPr>
        <p:spPr>
          <a:xfrm>
            <a:off x="1278910" y="3385161"/>
            <a:ext cx="1849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1927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6AA32130-350A-3DFF-D8F6-548A975B3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848" y="350953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99835BA-7171-7F52-D803-2F9BEA937E4E}"/>
              </a:ext>
            </a:extLst>
          </p:cNvPr>
          <p:cNvSpPr txBox="1"/>
          <p:nvPr/>
        </p:nvSpPr>
        <p:spPr>
          <a:xfrm>
            <a:off x="4156574" y="2564904"/>
            <a:ext cx="1849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1.927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F69BA11B-CC90-4B49-2BAA-B9F82F576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512" y="268928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6ACE04AF-10B0-3787-23EC-E5DC80CA18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3694" y="3264668"/>
          <a:ext cx="434517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055F6534-E277-5AF5-E32D-89609E9AC878}"/>
              </a:ext>
            </a:extLst>
          </p:cNvPr>
          <p:cNvSpPr txBox="1"/>
          <p:nvPr/>
        </p:nvSpPr>
        <p:spPr>
          <a:xfrm>
            <a:off x="4153133" y="3385161"/>
            <a:ext cx="1849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192.7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3DA69148-B910-BABA-D862-3F7BD7231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071" y="350953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8691A8C-89DD-2009-D676-95CE11E925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77917" y="3264668"/>
          <a:ext cx="53081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30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5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2C638C66-F559-1860-F905-299DE0B25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739" y="3186011"/>
            <a:ext cx="848208" cy="86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6FA55647-48B9-38FB-C0B8-A52457C77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991" y="2395907"/>
            <a:ext cx="750176" cy="77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CA223D45-2034-85D8-559F-FED19A80F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991" y="3240789"/>
            <a:ext cx="750176" cy="77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F5F799E1-C962-A1C5-4A73-F4AC519CD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149" y="2383967"/>
            <a:ext cx="750176" cy="77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타원 49"/>
          <p:cNvSpPr/>
          <p:nvPr/>
        </p:nvSpPr>
        <p:spPr>
          <a:xfrm>
            <a:off x="1499400" y="21310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B43EC54-9781-4720-BB48-AB56009E5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DD689562-4C46-4F97-B79B-7C9E163301E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크기가 다른 수를 찾아  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0201E4D-B4D9-3D8A-2639-29BADCB28C6F}"/>
              </a:ext>
            </a:extLst>
          </p:cNvPr>
          <p:cNvSpPr/>
          <p:nvPr/>
        </p:nvSpPr>
        <p:spPr>
          <a:xfrm>
            <a:off x="905947" y="2348326"/>
            <a:ext cx="5293331" cy="16312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64DC7893-6660-944C-FF0E-C496BB517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405" y="1619899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F433C38-969F-7C22-707A-150EC900137A}"/>
              </a:ext>
            </a:extLst>
          </p:cNvPr>
          <p:cNvSpPr txBox="1"/>
          <p:nvPr/>
        </p:nvSpPr>
        <p:spPr>
          <a:xfrm>
            <a:off x="1278910" y="2564904"/>
            <a:ext cx="1849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19.27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7B0D6A7C-9879-511B-AED4-CBC8EAFF4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848" y="268928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E5F682A-3F01-0260-9D49-DED0DF55D973}"/>
              </a:ext>
            </a:extLst>
          </p:cNvPr>
          <p:cNvSpPr txBox="1"/>
          <p:nvPr/>
        </p:nvSpPr>
        <p:spPr>
          <a:xfrm>
            <a:off x="1278910" y="3385161"/>
            <a:ext cx="1849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1927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6AA32130-350A-3DFF-D8F6-548A975B3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848" y="350953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99835BA-7171-7F52-D803-2F9BEA937E4E}"/>
              </a:ext>
            </a:extLst>
          </p:cNvPr>
          <p:cNvSpPr txBox="1"/>
          <p:nvPr/>
        </p:nvSpPr>
        <p:spPr>
          <a:xfrm>
            <a:off x="4156574" y="2564904"/>
            <a:ext cx="1849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1.927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F69BA11B-CC90-4B49-2BAA-B9F82F576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512" y="268928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6ACE04AF-10B0-3787-23EC-E5DC80CA18D1}"/>
              </a:ext>
            </a:extLst>
          </p:cNvPr>
          <p:cNvGraphicFramePr>
            <a:graphicFrameLocks noGrp="1"/>
          </p:cNvGraphicFramePr>
          <p:nvPr/>
        </p:nvGraphicFramePr>
        <p:xfrm>
          <a:off x="2203694" y="3264668"/>
          <a:ext cx="434517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055F6534-E277-5AF5-E32D-89609E9AC878}"/>
              </a:ext>
            </a:extLst>
          </p:cNvPr>
          <p:cNvSpPr txBox="1"/>
          <p:nvPr/>
        </p:nvSpPr>
        <p:spPr>
          <a:xfrm>
            <a:off x="4153133" y="3385161"/>
            <a:ext cx="1849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192.7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3DA69148-B910-BABA-D862-3F7BD7231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071" y="350953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8691A8C-89DD-2009-D676-95CE11E92500}"/>
              </a:ext>
            </a:extLst>
          </p:cNvPr>
          <p:cNvGraphicFramePr>
            <a:graphicFrameLocks noGrp="1"/>
          </p:cNvGraphicFramePr>
          <p:nvPr/>
        </p:nvGraphicFramePr>
        <p:xfrm>
          <a:off x="5077917" y="3264668"/>
          <a:ext cx="53081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30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5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2C638C66-F559-1860-F905-299DE0B25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739" y="3186011"/>
            <a:ext cx="848208" cy="86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6FA55647-48B9-38FB-C0B8-A52457C77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991" y="2395907"/>
            <a:ext cx="750176" cy="77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CA223D45-2034-85D8-559F-FED19A80F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991" y="3240789"/>
            <a:ext cx="750176" cy="77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F5F799E1-C962-A1C5-4A73-F4AC519CD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149" y="2383967"/>
            <a:ext cx="750176" cy="77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23DB65D-D445-83C0-962E-88DEE5708504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C419F87-4558-1551-0CBE-C93C21D28E3A}"/>
              </a:ext>
            </a:extLst>
          </p:cNvPr>
          <p:cNvGrpSpPr/>
          <p:nvPr/>
        </p:nvGrpSpPr>
        <p:grpSpPr>
          <a:xfrm>
            <a:off x="251520" y="3948089"/>
            <a:ext cx="6503860" cy="1353119"/>
            <a:chOff x="245703" y="3984014"/>
            <a:chExt cx="6503860" cy="1353119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76C5AF1-EB92-087D-1A57-DBD5DA44EEA7}"/>
                </a:ext>
              </a:extLst>
            </p:cNvPr>
            <p:cNvSpPr/>
            <p:nvPr/>
          </p:nvSpPr>
          <p:spPr>
            <a:xfrm>
              <a:off x="245703" y="4135961"/>
              <a:ext cx="6503860" cy="9853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19.27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192.7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      1.927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192.7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1927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     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192.7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        192.7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      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1.927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70" name="모서리가 둥근 직사각형 38">
              <a:extLst>
                <a:ext uri="{FF2B5EF4-FFF2-40B4-BE49-F238E27FC236}">
                  <a16:creationId xmlns:a16="http://schemas.microsoft.com/office/drawing/2014/main" id="{0530620A-B12D-FD4D-7AA0-CFFB0D84E010}"/>
                </a:ext>
              </a:extLst>
            </p:cNvPr>
            <p:cNvSpPr/>
            <p:nvPr/>
          </p:nvSpPr>
          <p:spPr>
            <a:xfrm>
              <a:off x="338478" y="398401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id="{55B24416-58AA-C24D-4076-071984B5262C}"/>
                </a:ext>
              </a:extLst>
            </p:cNvPr>
            <p:cNvSpPr/>
            <p:nvPr/>
          </p:nvSpPr>
          <p:spPr>
            <a:xfrm flipH="1" flipV="1">
              <a:off x="5261885" y="5149026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9CC40611-13B8-9E0D-1861-0735C6557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78215"/>
              </p:ext>
            </p:extLst>
          </p:nvPr>
        </p:nvGraphicFramePr>
        <p:xfrm>
          <a:off x="1295664" y="4525496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EAF8AAAE-A488-AB0E-3EA6-9D7BF48B5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954984"/>
              </p:ext>
            </p:extLst>
          </p:nvPr>
        </p:nvGraphicFramePr>
        <p:xfrm>
          <a:off x="4554031" y="4525496"/>
          <a:ext cx="324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6" name="Picture 4">
            <a:extLst>
              <a:ext uri="{FF2B5EF4-FFF2-40B4-BE49-F238E27FC236}">
                <a16:creationId xmlns:a16="http://schemas.microsoft.com/office/drawing/2014/main" id="{BC3BC75D-4733-8E9F-2AB3-B045A3B07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" y="478698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:a16="http://schemas.microsoft.com/office/drawing/2014/main" id="{10A26C86-EB8C-301A-539A-F3DEDF365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" y="440266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id="{5CBAF096-1D74-4502-E1AE-9730BA121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810" y="440266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>
            <a:extLst>
              <a:ext uri="{FF2B5EF4-FFF2-40B4-BE49-F238E27FC236}">
                <a16:creationId xmlns:a16="http://schemas.microsoft.com/office/drawing/2014/main" id="{61E6401B-3013-3559-F406-739F0DB4A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810" y="47805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580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362138" y="2099397"/>
            <a:ext cx="488932" cy="41297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BA8326D7-E2D1-B7F5-5C4B-196523E9747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>
            <a:extLst>
              <a:ext uri="{FF2B5EF4-FFF2-40B4-BE49-F238E27FC236}">
                <a16:creationId xmlns:a16="http://schemas.microsoft.com/office/drawing/2014/main" id="{10AFC244-E05E-180D-0B3A-BDB209370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0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3AFF49C-7A3B-2B28-2D66-ED23BFF0AFAC}"/>
              </a:ext>
            </a:extLst>
          </p:cNvPr>
          <p:cNvSpPr txBox="1"/>
          <p:nvPr/>
        </p:nvSpPr>
        <p:spPr>
          <a:xfrm>
            <a:off x="621276" y="2602246"/>
            <a:ext cx="20642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2.57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   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E4A2BE-364B-23F3-CA57-28228A3DDB25}"/>
              </a:ext>
            </a:extLst>
          </p:cNvPr>
          <p:cNvSpPr txBox="1"/>
          <p:nvPr/>
        </p:nvSpPr>
        <p:spPr>
          <a:xfrm>
            <a:off x="3779912" y="2602246"/>
            <a:ext cx="10952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E3A89D7-4A33-9218-8AB6-1DB8467BD0AF}"/>
              </a:ext>
            </a:extLst>
          </p:cNvPr>
          <p:cNvGrpSpPr/>
          <p:nvPr/>
        </p:nvGrpSpPr>
        <p:grpSpPr>
          <a:xfrm>
            <a:off x="2749717" y="2430914"/>
            <a:ext cx="1427204" cy="538856"/>
            <a:chOff x="5889554" y="1679148"/>
            <a:chExt cx="1427204" cy="538856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9D0887B-97BA-A223-F888-E062180080EC}"/>
                </a:ext>
              </a:extLst>
            </p:cNvPr>
            <p:cNvSpPr/>
            <p:nvPr/>
          </p:nvSpPr>
          <p:spPr bwMode="auto">
            <a:xfrm>
              <a:off x="5889554" y="1833284"/>
              <a:ext cx="1209782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0.257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CDAEBFAF-D613-B927-BC02-96B884CD6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123AAF84-8709-8452-3215-954D1891C8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7035" y="2503342"/>
          <a:ext cx="483527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8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EC432173-BE71-3AE5-49DD-EDA090B3597D}"/>
              </a:ext>
            </a:extLst>
          </p:cNvPr>
          <p:cNvSpPr txBox="1"/>
          <p:nvPr/>
        </p:nvSpPr>
        <p:spPr>
          <a:xfrm>
            <a:off x="621276" y="3363721"/>
            <a:ext cx="20642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98A09A-9CCD-34E2-AB5F-A163B02D8B66}"/>
              </a:ext>
            </a:extLst>
          </p:cNvPr>
          <p:cNvSpPr txBox="1"/>
          <p:nvPr/>
        </p:nvSpPr>
        <p:spPr>
          <a:xfrm>
            <a:off x="3779912" y="3363721"/>
            <a:ext cx="10952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7C0AFF9-078A-3B03-C093-8F64B5D6DBC9}"/>
              </a:ext>
            </a:extLst>
          </p:cNvPr>
          <p:cNvGrpSpPr/>
          <p:nvPr/>
        </p:nvGrpSpPr>
        <p:grpSpPr>
          <a:xfrm>
            <a:off x="2749717" y="3192389"/>
            <a:ext cx="1427204" cy="538856"/>
            <a:chOff x="5889554" y="1679148"/>
            <a:chExt cx="1427204" cy="538856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0CFAC32-AF3C-2BC6-51C4-68A02DBFC75E}"/>
                </a:ext>
              </a:extLst>
            </p:cNvPr>
            <p:cNvSpPr/>
            <p:nvPr/>
          </p:nvSpPr>
          <p:spPr bwMode="auto">
            <a:xfrm>
              <a:off x="5889554" y="1833284"/>
              <a:ext cx="1209782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57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76612240-D4DB-9C36-26BD-EEFF4CC00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35" y="2732693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35" y="3494168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676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2409774"/>
            <a:ext cx="5763705" cy="136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B86034A-18A4-C5BD-182F-95287A0DF27F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영역은 각 이미지 내 전체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2" name="Group 1072">
            <a:extLst>
              <a:ext uri="{FF2B5EF4-FFF2-40B4-BE49-F238E27FC236}">
                <a16:creationId xmlns:a16="http://schemas.microsoft.com/office/drawing/2014/main" id="{023B431E-7130-6E89-9394-5C7524F61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04888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55.JPG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\app\resource\data\03\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TextBox 43">
            <a:extLst>
              <a:ext uri="{FF2B5EF4-FFF2-40B4-BE49-F238E27FC236}">
                <a16:creationId xmlns:a16="http://schemas.microsoft.com/office/drawing/2014/main" id="{1CCA5C23-1CC7-BA4F-E77E-853AD6844CA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>
            <a:extLst>
              <a:ext uri="{FF2B5EF4-FFF2-40B4-BE49-F238E27FC236}">
                <a16:creationId xmlns:a16="http://schemas.microsoft.com/office/drawing/2014/main" id="{B99184C5-E0D2-7A0F-6B59-9C7E895E5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0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3C52C04B-329E-6ED5-00A3-21B8D8C7DE19}"/>
              </a:ext>
            </a:extLst>
          </p:cNvPr>
          <p:cNvSpPr/>
          <p:nvPr/>
        </p:nvSpPr>
        <p:spPr>
          <a:xfrm>
            <a:off x="531046" y="30050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4693C4B7-F488-0020-E57A-0EC283481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00569"/>
              </p:ext>
            </p:extLst>
          </p:nvPr>
        </p:nvGraphicFramePr>
        <p:xfrm>
          <a:off x="2262570" y="2497399"/>
          <a:ext cx="288000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178E6DA1-7786-D005-5334-81EB043666C3}"/>
              </a:ext>
            </a:extLst>
          </p:cNvPr>
          <p:cNvSpPr txBox="1"/>
          <p:nvPr/>
        </p:nvSpPr>
        <p:spPr>
          <a:xfrm>
            <a:off x="3225153" y="3260303"/>
            <a:ext cx="5979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8.16</a:t>
            </a: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C34D25AC-8391-0096-41CA-1DBCE670D190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0" name="Picture 12">
            <a:extLst>
              <a:ext uri="{FF2B5EF4-FFF2-40B4-BE49-F238E27FC236}">
                <a16:creationId xmlns:a16="http://schemas.microsoft.com/office/drawing/2014/main" id="{F86FA75F-CDBC-58A2-6C33-D80F5CD96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타원 120">
            <a:extLst>
              <a:ext uri="{FF2B5EF4-FFF2-40B4-BE49-F238E27FC236}">
                <a16:creationId xmlns:a16="http://schemas.microsoft.com/office/drawing/2014/main" id="{8B2B1F59-5C11-F7B5-8188-D60DE0BA9209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4693C4B7-F488-0020-E57A-0EC283481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00569"/>
              </p:ext>
            </p:extLst>
          </p:nvPr>
        </p:nvGraphicFramePr>
        <p:xfrm>
          <a:off x="4564542" y="2497399"/>
          <a:ext cx="288000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78E6DA1-7786-D005-5334-81EB043666C3}"/>
              </a:ext>
            </a:extLst>
          </p:cNvPr>
          <p:cNvSpPr txBox="1"/>
          <p:nvPr/>
        </p:nvSpPr>
        <p:spPr>
          <a:xfrm>
            <a:off x="827584" y="3260303"/>
            <a:ext cx="605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81.6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8E6DA1-7786-D005-5334-81EB043666C3}"/>
              </a:ext>
            </a:extLst>
          </p:cNvPr>
          <p:cNvSpPr txBox="1"/>
          <p:nvPr/>
        </p:nvSpPr>
        <p:spPr>
          <a:xfrm>
            <a:off x="5533605" y="3284984"/>
            <a:ext cx="7305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0.816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6B1CA295-F673-48D9-E910-95CC00BB4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9115" y="2942171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6B1CA295-F673-48D9-E910-95CC00BB4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5950" y="305634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55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2409774"/>
            <a:ext cx="5763705" cy="136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4693C4B7-F488-0020-E57A-0EC283481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67091"/>
              </p:ext>
            </p:extLst>
          </p:nvPr>
        </p:nvGraphicFramePr>
        <p:xfrm>
          <a:off x="2262570" y="2497399"/>
          <a:ext cx="288000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178E6DA1-7786-D005-5334-81EB043666C3}"/>
              </a:ext>
            </a:extLst>
          </p:cNvPr>
          <p:cNvSpPr txBox="1"/>
          <p:nvPr/>
        </p:nvSpPr>
        <p:spPr>
          <a:xfrm>
            <a:off x="3225153" y="3260303"/>
            <a:ext cx="5979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8.16</a:t>
            </a: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4693C4B7-F488-0020-E57A-0EC283481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661735"/>
              </p:ext>
            </p:extLst>
          </p:nvPr>
        </p:nvGraphicFramePr>
        <p:xfrm>
          <a:off x="4564542" y="2497399"/>
          <a:ext cx="288000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178E6DA1-7786-D005-5334-81EB043666C3}"/>
              </a:ext>
            </a:extLst>
          </p:cNvPr>
          <p:cNvSpPr txBox="1"/>
          <p:nvPr/>
        </p:nvSpPr>
        <p:spPr>
          <a:xfrm>
            <a:off x="827584" y="3260303"/>
            <a:ext cx="605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81.6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8E6DA1-7786-D005-5334-81EB043666C3}"/>
              </a:ext>
            </a:extLst>
          </p:cNvPr>
          <p:cNvSpPr txBox="1"/>
          <p:nvPr/>
        </p:nvSpPr>
        <p:spPr>
          <a:xfrm>
            <a:off x="5533605" y="3284984"/>
            <a:ext cx="7305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0.816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4908D8CA-1D05-4730-9466-C383BF7B1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1CCA5C23-1CC7-BA4F-E77E-853AD6844CA0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>
            <a:extLst>
              <a:ext uri="{FF2B5EF4-FFF2-40B4-BE49-F238E27FC236}">
                <a16:creationId xmlns:a16="http://schemas.microsoft.com/office/drawing/2014/main" id="{B99184C5-E0D2-7A0F-6B59-9C7E895E5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0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2">
            <a:extLst>
              <a:ext uri="{FF2B5EF4-FFF2-40B4-BE49-F238E27FC236}">
                <a16:creationId xmlns:a16="http://schemas.microsoft.com/office/drawing/2014/main" id="{F86FA75F-CDBC-58A2-6C33-D80F5CD96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011DE69-C8E4-F591-D638-371420D56109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DE716-40BA-21A5-80DD-8BA0EC3D884A}"/>
              </a:ext>
            </a:extLst>
          </p:cNvPr>
          <p:cNvGrpSpPr/>
          <p:nvPr/>
        </p:nvGrpSpPr>
        <p:grpSpPr>
          <a:xfrm>
            <a:off x="317979" y="3287731"/>
            <a:ext cx="6437402" cy="1949634"/>
            <a:chOff x="312162" y="3323656"/>
            <a:chExt cx="6437402" cy="1949634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71412E2-6AB8-BE11-6618-E034E8CB2D75}"/>
                </a:ext>
              </a:extLst>
            </p:cNvPr>
            <p:cNvSpPr/>
            <p:nvPr/>
          </p:nvSpPr>
          <p:spPr>
            <a:xfrm>
              <a:off x="312162" y="3504352"/>
              <a:ext cx="6437402" cy="15808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소수를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 하면 소수점을 기준으로 수가 왼쪽으로 한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자리씩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이동하므로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8.16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81.6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소수의     을 구하면 소수점을 기준으로 수가 오른쪽으로 한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자리씩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이동하므로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8.16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     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0.816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모서리가 둥근 직사각형 38">
              <a:extLst>
                <a:ext uri="{FF2B5EF4-FFF2-40B4-BE49-F238E27FC236}">
                  <a16:creationId xmlns:a16="http://schemas.microsoft.com/office/drawing/2014/main" id="{748711A7-6275-92FA-C247-4A483E8A694E}"/>
                </a:ext>
              </a:extLst>
            </p:cNvPr>
            <p:cNvSpPr/>
            <p:nvPr/>
          </p:nvSpPr>
          <p:spPr>
            <a:xfrm>
              <a:off x="393179" y="332365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3B86605A-FEE8-CDCE-8135-7D11C14F728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680FB616-78A9-B6F7-DBF5-27BC1AEE46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86726" y="3811931"/>
          <a:ext cx="285274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A2D442DC-E417-3936-1C2D-4EA872F71D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35374" y="4178583"/>
          <a:ext cx="285274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876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2548388"/>
            <a:ext cx="5871234" cy="178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984C495-8E26-943C-A0F1-BDB08D6C528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D7BD89C1-B889-34D8-E982-E4BAD10EF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0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32E4492-EF83-506F-FBFE-E0F443E0C67E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72D5E31-109A-7105-298B-82667C8DDB96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2">
            <a:extLst>
              <a:ext uri="{FF2B5EF4-FFF2-40B4-BE49-F238E27FC236}">
                <a16:creationId xmlns:a16="http://schemas.microsoft.com/office/drawing/2014/main" id="{F3DCAD0C-C7E8-6A93-C8C1-EC58A75E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2A8DBF5C-3DAB-A276-0948-DDAB20E27B47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4F63AE-09C9-0F1E-C784-F7AD45C6BD5F}"/>
              </a:ext>
            </a:extLst>
          </p:cNvPr>
          <p:cNvSpPr/>
          <p:nvPr/>
        </p:nvSpPr>
        <p:spPr>
          <a:xfrm>
            <a:off x="2051720" y="2281604"/>
            <a:ext cx="689963" cy="3913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61EF85D-0CE1-A556-6562-E624A5089290}"/>
              </a:ext>
            </a:extLst>
          </p:cNvPr>
          <p:cNvSpPr/>
          <p:nvPr/>
        </p:nvSpPr>
        <p:spPr>
          <a:xfrm>
            <a:off x="4183769" y="2281604"/>
            <a:ext cx="689963" cy="3913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EF1BFB9-B4F7-1C34-4383-D0E0937C4023}"/>
              </a:ext>
            </a:extLst>
          </p:cNvPr>
          <p:cNvSpPr/>
          <p:nvPr/>
        </p:nvSpPr>
        <p:spPr>
          <a:xfrm>
            <a:off x="2104021" y="3112666"/>
            <a:ext cx="495998" cy="68346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7CF73C6-BE65-A5B6-F798-D3BD88169AC0}"/>
              </a:ext>
            </a:extLst>
          </p:cNvPr>
          <p:cNvSpPr/>
          <p:nvPr/>
        </p:nvSpPr>
        <p:spPr>
          <a:xfrm>
            <a:off x="4236070" y="3112666"/>
            <a:ext cx="495998" cy="68346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0EE4B2F9-6E1F-B92C-07D2-0E56581E9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086313"/>
              </p:ext>
            </p:extLst>
          </p:nvPr>
        </p:nvGraphicFramePr>
        <p:xfrm>
          <a:off x="2231772" y="339299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EA8B7D3F-2C6E-86E5-A5D9-07FD0059AC82}"/>
              </a:ext>
            </a:extLst>
          </p:cNvPr>
          <p:cNvSpPr txBox="1"/>
          <p:nvPr/>
        </p:nvSpPr>
        <p:spPr>
          <a:xfrm>
            <a:off x="928668" y="2647027"/>
            <a:ext cx="6890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0.257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CBF4AC-4D80-15AF-5F73-05958948DA6A}"/>
              </a:ext>
            </a:extLst>
          </p:cNvPr>
          <p:cNvSpPr txBox="1"/>
          <p:nvPr/>
        </p:nvSpPr>
        <p:spPr>
          <a:xfrm>
            <a:off x="2034253" y="2394069"/>
            <a:ext cx="6355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C9EF2BE3-7389-CE7D-ED0E-ABB26DF22F50}"/>
              </a:ext>
            </a:extLst>
          </p:cNvPr>
          <p:cNvSpPr/>
          <p:nvPr/>
        </p:nvSpPr>
        <p:spPr>
          <a:xfrm>
            <a:off x="2892454" y="233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0" name="Group 1072">
            <a:extLst>
              <a:ext uri="{FF2B5EF4-FFF2-40B4-BE49-F238E27FC236}">
                <a16:creationId xmlns:a16="http://schemas.microsoft.com/office/drawing/2014/main" id="{9D852F6B-10B0-3AAB-21CD-3D5705C7E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345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57.JPG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\app\resource\data\03\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EA8B7D3F-2C6E-86E5-A5D9-07FD0059AC82}"/>
              </a:ext>
            </a:extLst>
          </p:cNvPr>
          <p:cNvSpPr txBox="1"/>
          <p:nvPr/>
        </p:nvSpPr>
        <p:spPr>
          <a:xfrm>
            <a:off x="928668" y="3861048"/>
            <a:ext cx="6890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4.2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BCBF4AC-4D80-15AF-5F73-05958948DA6A}"/>
              </a:ext>
            </a:extLst>
          </p:cNvPr>
          <p:cNvSpPr txBox="1"/>
          <p:nvPr/>
        </p:nvSpPr>
        <p:spPr>
          <a:xfrm>
            <a:off x="4342292" y="2394069"/>
            <a:ext cx="6355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0EE4B2F9-6E1F-B92C-07D2-0E56581E9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086313"/>
              </p:ext>
            </p:extLst>
          </p:nvPr>
        </p:nvGraphicFramePr>
        <p:xfrm>
          <a:off x="4516058" y="339299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178E6DA1-7786-D005-5334-81EB043666C3}"/>
              </a:ext>
            </a:extLst>
          </p:cNvPr>
          <p:cNvSpPr txBox="1"/>
          <p:nvPr/>
        </p:nvSpPr>
        <p:spPr>
          <a:xfrm>
            <a:off x="3273187" y="2647026"/>
            <a:ext cx="605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2.57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78E6DA1-7786-D005-5334-81EB043666C3}"/>
              </a:ext>
            </a:extLst>
          </p:cNvPr>
          <p:cNvSpPr txBox="1"/>
          <p:nvPr/>
        </p:nvSpPr>
        <p:spPr>
          <a:xfrm>
            <a:off x="5558400" y="2647026"/>
            <a:ext cx="605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25.7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8E6DA1-7786-D005-5334-81EB043666C3}"/>
              </a:ext>
            </a:extLst>
          </p:cNvPr>
          <p:cNvSpPr txBox="1"/>
          <p:nvPr/>
        </p:nvSpPr>
        <p:spPr>
          <a:xfrm>
            <a:off x="3273187" y="3853263"/>
            <a:ext cx="605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0.42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8E6DA1-7786-D005-5334-81EB043666C3}"/>
              </a:ext>
            </a:extLst>
          </p:cNvPr>
          <p:cNvSpPr txBox="1"/>
          <p:nvPr/>
        </p:nvSpPr>
        <p:spPr>
          <a:xfrm>
            <a:off x="5535641" y="3836329"/>
            <a:ext cx="7152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0.042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6B1CA295-F673-48D9-E910-95CC00BB4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2292" y="2423790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6B1CA295-F673-48D9-E910-95CC00BB4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4142" y="3618635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6B1CA295-F673-48D9-E910-95CC00BB4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0528" y="2422537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6B1CA295-F673-48D9-E910-95CC00BB4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5733" y="361863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63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2548388"/>
            <a:ext cx="5871234" cy="178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사각형: 둥근 모서리 5">
            <a:extLst>
              <a:ext uri="{FF2B5EF4-FFF2-40B4-BE49-F238E27FC236}">
                <a16:creationId xmlns:a16="http://schemas.microsoft.com/office/drawing/2014/main" id="{C64F63AE-09C9-0F1E-C784-F7AD45C6BD5F}"/>
              </a:ext>
            </a:extLst>
          </p:cNvPr>
          <p:cNvSpPr/>
          <p:nvPr/>
        </p:nvSpPr>
        <p:spPr>
          <a:xfrm>
            <a:off x="2051720" y="2281604"/>
            <a:ext cx="689963" cy="3913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70">
            <a:extLst>
              <a:ext uri="{FF2B5EF4-FFF2-40B4-BE49-F238E27FC236}">
                <a16:creationId xmlns:a16="http://schemas.microsoft.com/office/drawing/2014/main" id="{E61EF85D-0CE1-A556-6562-E624A5089290}"/>
              </a:ext>
            </a:extLst>
          </p:cNvPr>
          <p:cNvSpPr/>
          <p:nvPr/>
        </p:nvSpPr>
        <p:spPr>
          <a:xfrm>
            <a:off x="4183769" y="2281604"/>
            <a:ext cx="689963" cy="3913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71">
            <a:extLst>
              <a:ext uri="{FF2B5EF4-FFF2-40B4-BE49-F238E27FC236}">
                <a16:creationId xmlns:a16="http://schemas.microsoft.com/office/drawing/2014/main" id="{3EF1BFB9-B4F7-1C34-4383-D0E0937C4023}"/>
              </a:ext>
            </a:extLst>
          </p:cNvPr>
          <p:cNvSpPr/>
          <p:nvPr/>
        </p:nvSpPr>
        <p:spPr>
          <a:xfrm>
            <a:off x="2104021" y="3112666"/>
            <a:ext cx="495998" cy="68346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72">
            <a:extLst>
              <a:ext uri="{FF2B5EF4-FFF2-40B4-BE49-F238E27FC236}">
                <a16:creationId xmlns:a16="http://schemas.microsoft.com/office/drawing/2014/main" id="{17CF73C6-BE65-A5B6-F798-D3BD88169AC0}"/>
              </a:ext>
            </a:extLst>
          </p:cNvPr>
          <p:cNvSpPr/>
          <p:nvPr/>
        </p:nvSpPr>
        <p:spPr>
          <a:xfrm>
            <a:off x="4236070" y="3112666"/>
            <a:ext cx="495998" cy="68346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0EE4B2F9-6E1F-B92C-07D2-0E56581E9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04271"/>
              </p:ext>
            </p:extLst>
          </p:nvPr>
        </p:nvGraphicFramePr>
        <p:xfrm>
          <a:off x="2231772" y="339299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EA8B7D3F-2C6E-86E5-A5D9-07FD0059AC82}"/>
              </a:ext>
            </a:extLst>
          </p:cNvPr>
          <p:cNvSpPr txBox="1"/>
          <p:nvPr/>
        </p:nvSpPr>
        <p:spPr>
          <a:xfrm>
            <a:off x="928668" y="2647027"/>
            <a:ext cx="6890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0.257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BCBF4AC-4D80-15AF-5F73-05958948DA6A}"/>
              </a:ext>
            </a:extLst>
          </p:cNvPr>
          <p:cNvSpPr txBox="1"/>
          <p:nvPr/>
        </p:nvSpPr>
        <p:spPr>
          <a:xfrm>
            <a:off x="2034253" y="2394069"/>
            <a:ext cx="6355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8B7D3F-2C6E-86E5-A5D9-07FD0059AC82}"/>
              </a:ext>
            </a:extLst>
          </p:cNvPr>
          <p:cNvSpPr txBox="1"/>
          <p:nvPr/>
        </p:nvSpPr>
        <p:spPr>
          <a:xfrm>
            <a:off x="928668" y="3861048"/>
            <a:ext cx="6890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4.2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BCBF4AC-4D80-15AF-5F73-05958948DA6A}"/>
              </a:ext>
            </a:extLst>
          </p:cNvPr>
          <p:cNvSpPr txBox="1"/>
          <p:nvPr/>
        </p:nvSpPr>
        <p:spPr>
          <a:xfrm>
            <a:off x="4342292" y="2394069"/>
            <a:ext cx="6355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0EE4B2F9-6E1F-B92C-07D2-0E56581E9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500487"/>
              </p:ext>
            </p:extLst>
          </p:nvPr>
        </p:nvGraphicFramePr>
        <p:xfrm>
          <a:off x="4516058" y="3392996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178E6DA1-7786-D005-5334-81EB043666C3}"/>
              </a:ext>
            </a:extLst>
          </p:cNvPr>
          <p:cNvSpPr txBox="1"/>
          <p:nvPr/>
        </p:nvSpPr>
        <p:spPr>
          <a:xfrm>
            <a:off x="3273187" y="2647026"/>
            <a:ext cx="605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2.57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8E6DA1-7786-D005-5334-81EB043666C3}"/>
              </a:ext>
            </a:extLst>
          </p:cNvPr>
          <p:cNvSpPr txBox="1"/>
          <p:nvPr/>
        </p:nvSpPr>
        <p:spPr>
          <a:xfrm>
            <a:off x="5558400" y="2647026"/>
            <a:ext cx="605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25.7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78E6DA1-7786-D005-5334-81EB043666C3}"/>
              </a:ext>
            </a:extLst>
          </p:cNvPr>
          <p:cNvSpPr txBox="1"/>
          <p:nvPr/>
        </p:nvSpPr>
        <p:spPr>
          <a:xfrm>
            <a:off x="3273187" y="3853263"/>
            <a:ext cx="605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0.42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8E6DA1-7786-D005-5334-81EB043666C3}"/>
              </a:ext>
            </a:extLst>
          </p:cNvPr>
          <p:cNvSpPr txBox="1"/>
          <p:nvPr/>
        </p:nvSpPr>
        <p:spPr>
          <a:xfrm>
            <a:off x="5535641" y="3836329"/>
            <a:ext cx="7152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0.042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6B1CA295-F673-48D9-E910-95CC00BB4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42" y="3618635"/>
            <a:ext cx="360000" cy="355000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6B1CA295-F673-48D9-E910-95CC00BB4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733" y="3618635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984C495-8E26-943C-A0F1-BDB08D6C528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D7BD89C1-B889-34D8-E982-E4BAD10EF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0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>
            <a:extLst>
              <a:ext uri="{FF2B5EF4-FFF2-40B4-BE49-F238E27FC236}">
                <a16:creationId xmlns:a16="http://schemas.microsoft.com/office/drawing/2014/main" id="{F3DCAD0C-C7E8-6A93-C8C1-EC58A75E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0390C38-97F4-38FF-3780-F5FCFF39FB72}"/>
              </a:ext>
            </a:extLst>
          </p:cNvPr>
          <p:cNvSpPr/>
          <p:nvPr/>
        </p:nvSpPr>
        <p:spPr>
          <a:xfrm>
            <a:off x="919789" y="3796136"/>
            <a:ext cx="807411" cy="376914"/>
          </a:xfrm>
          <a:prstGeom prst="roundRect">
            <a:avLst/>
          </a:prstGeom>
          <a:solidFill>
            <a:srgbClr val="CCFF9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EF1BFB9-B4F7-1C34-4383-D0E0937C4023}"/>
              </a:ext>
            </a:extLst>
          </p:cNvPr>
          <p:cNvSpPr/>
          <p:nvPr/>
        </p:nvSpPr>
        <p:spPr>
          <a:xfrm>
            <a:off x="2104021" y="3112666"/>
            <a:ext cx="495998" cy="68346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17CF73C6-BE65-A5B6-F798-D3BD88169AC0}"/>
              </a:ext>
            </a:extLst>
          </p:cNvPr>
          <p:cNvSpPr/>
          <p:nvPr/>
        </p:nvSpPr>
        <p:spPr>
          <a:xfrm>
            <a:off x="4236070" y="3112666"/>
            <a:ext cx="495998" cy="68346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0EE4B2F9-6E1F-B92C-07D2-0E56581E9F4B}"/>
              </a:ext>
            </a:extLst>
          </p:cNvPr>
          <p:cNvGraphicFramePr>
            <a:graphicFrameLocks noGrp="1"/>
          </p:cNvGraphicFramePr>
          <p:nvPr/>
        </p:nvGraphicFramePr>
        <p:xfrm>
          <a:off x="2096796" y="3289102"/>
          <a:ext cx="483527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8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24D2BCC-863C-7D1F-73B6-84942C1D431C}"/>
              </a:ext>
            </a:extLst>
          </p:cNvPr>
          <p:cNvSpPr txBox="1"/>
          <p:nvPr/>
        </p:nvSpPr>
        <p:spPr>
          <a:xfrm>
            <a:off x="326239" y="3742424"/>
            <a:ext cx="20642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4.2</a:t>
            </a: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56E15E6-CDAF-6018-5043-216C83965A57}"/>
              </a:ext>
            </a:extLst>
          </p:cNvPr>
          <p:cNvGraphicFramePr>
            <a:graphicFrameLocks noGrp="1"/>
          </p:cNvGraphicFramePr>
          <p:nvPr/>
        </p:nvGraphicFramePr>
        <p:xfrm>
          <a:off x="4350598" y="3289102"/>
          <a:ext cx="483527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8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809940-88CE-77D0-7339-D35C7B60A812}"/>
              </a:ext>
            </a:extLst>
          </p:cNvPr>
          <p:cNvGrpSpPr/>
          <p:nvPr/>
        </p:nvGrpSpPr>
        <p:grpSpPr>
          <a:xfrm>
            <a:off x="2969257" y="3597191"/>
            <a:ext cx="1338751" cy="538856"/>
            <a:chOff x="5978007" y="1679148"/>
            <a:chExt cx="1338751" cy="53885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5B7B1CF-F66D-3B83-6BD0-EB743809EEBF}"/>
                </a:ext>
              </a:extLst>
            </p:cNvPr>
            <p:cNvSpPr/>
            <p:nvPr/>
          </p:nvSpPr>
          <p:spPr bwMode="auto">
            <a:xfrm>
              <a:off x="5978007" y="1833284"/>
              <a:ext cx="1121329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0.42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F50F376A-20A5-E92D-04A6-00AF50FE0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FCE72D6-33F6-9896-BBED-94A7712513CF}"/>
              </a:ext>
            </a:extLst>
          </p:cNvPr>
          <p:cNvGrpSpPr/>
          <p:nvPr/>
        </p:nvGrpSpPr>
        <p:grpSpPr>
          <a:xfrm>
            <a:off x="5174560" y="3597191"/>
            <a:ext cx="1338751" cy="538856"/>
            <a:chOff x="5978007" y="1679148"/>
            <a:chExt cx="1338751" cy="53885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F3316BF-B99A-E72D-1732-9E253740FFB1}"/>
                </a:ext>
              </a:extLst>
            </p:cNvPr>
            <p:cNvSpPr/>
            <p:nvPr/>
          </p:nvSpPr>
          <p:spPr bwMode="auto">
            <a:xfrm>
              <a:off x="5978007" y="1833284"/>
              <a:ext cx="1121329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0.042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2B4417E2-BDDA-5A31-133D-1D947046A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368388D-5E3E-3DF1-8BD4-BC42EFDDE548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764A377A-BD27-E3B6-6B89-B5918B84C85B}"/>
              </a:ext>
            </a:extLst>
          </p:cNvPr>
          <p:cNvGrpSpPr/>
          <p:nvPr/>
        </p:nvGrpSpPr>
        <p:grpSpPr>
          <a:xfrm>
            <a:off x="251520" y="3218124"/>
            <a:ext cx="6503860" cy="2055167"/>
            <a:chOff x="245703" y="3254049"/>
            <a:chExt cx="6503860" cy="2055167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655B130-B8FF-E3DA-C2B3-C682721C79BD}"/>
                </a:ext>
              </a:extLst>
            </p:cNvPr>
            <p:cNvSpPr/>
            <p:nvPr/>
          </p:nvSpPr>
          <p:spPr>
            <a:xfrm>
              <a:off x="245703" y="3414450"/>
              <a:ext cx="6503860" cy="1706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모서리가 둥근 직사각형 38">
              <a:extLst>
                <a:ext uri="{FF2B5EF4-FFF2-40B4-BE49-F238E27FC236}">
                  <a16:creationId xmlns:a16="http://schemas.microsoft.com/office/drawing/2014/main" id="{1296C25B-97EA-705A-D66B-481556631CC3}"/>
                </a:ext>
              </a:extLst>
            </p:cNvPr>
            <p:cNvSpPr/>
            <p:nvPr/>
          </p:nvSpPr>
          <p:spPr>
            <a:xfrm>
              <a:off x="338478" y="325404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1" name="직각 삼각형 90">
              <a:extLst>
                <a:ext uri="{FF2B5EF4-FFF2-40B4-BE49-F238E27FC236}">
                  <a16:creationId xmlns:a16="http://schemas.microsoft.com/office/drawing/2014/main" id="{86CB6435-7BE0-5482-4773-6A1A2C4E4DDC}"/>
                </a:ext>
              </a:extLst>
            </p:cNvPr>
            <p:cNvSpPr/>
            <p:nvPr/>
          </p:nvSpPr>
          <p:spPr>
            <a:xfrm flipH="1" flipV="1">
              <a:off x="5261885" y="5121109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92" name="Picture 4">
            <a:extLst>
              <a:ext uri="{FF2B5EF4-FFF2-40B4-BE49-F238E27FC236}">
                <a16:creationId xmlns:a16="http://schemas.microsoft.com/office/drawing/2014/main" id="{50AE2B80-4A1A-04AC-AFAF-1B5B6E78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" y="366453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303D9A11-D613-9104-AB34-226B129A5CF0}"/>
              </a:ext>
            </a:extLst>
          </p:cNvPr>
          <p:cNvSpPr txBox="1"/>
          <p:nvPr/>
        </p:nvSpPr>
        <p:spPr>
          <a:xfrm>
            <a:off x="406065" y="3473736"/>
            <a:ext cx="639818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소수를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 하면 소수점을 기준으로 수가 왼쪽으로 한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자리씩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이동하므로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0.257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배는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2.57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2.57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배는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25.7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5F2765E2-4CBA-8125-8B92-1467F1FE73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8680" y="4172323"/>
          <a:ext cx="29653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8DDF23E7-F6B6-78AB-A2EC-82A8A2995D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4784" y="4532435"/>
          <a:ext cx="29653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69C65845-1637-CC6A-5E18-0719E79EE2D3}"/>
              </a:ext>
            </a:extLst>
          </p:cNvPr>
          <p:cNvSpPr txBox="1"/>
          <p:nvPr/>
        </p:nvSpPr>
        <p:spPr>
          <a:xfrm>
            <a:off x="413860" y="4231017"/>
            <a:ext cx="639818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소수의      을 구하면 소수점을 기준으로 수가 오른쪽으로 한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자리씩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이동하므로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4.2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     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0.42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0.42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     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0.042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FC412ED-0F4C-3F2B-E3B0-39252A6203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25144" y="4532435"/>
          <a:ext cx="296538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9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5" name="Picture 4">
            <a:extLst>
              <a:ext uri="{FF2B5EF4-FFF2-40B4-BE49-F238E27FC236}">
                <a16:creationId xmlns:a16="http://schemas.microsoft.com/office/drawing/2014/main" id="{4FB7D887-D291-ED49-4712-ABE55DBF0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" y="443866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990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0" y="2847244"/>
            <a:ext cx="5969198" cy="140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2FEE79F-D366-82FC-568F-199A5174A96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12">
            <a:extLst>
              <a:ext uri="{FF2B5EF4-FFF2-40B4-BE49-F238E27FC236}">
                <a16:creationId xmlns:a16="http://schemas.microsoft.com/office/drawing/2014/main" id="{D0B02418-CC36-CECD-3D50-6D659A0B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0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9" name="Group 1072">
            <a:extLst>
              <a:ext uri="{FF2B5EF4-FFF2-40B4-BE49-F238E27FC236}">
                <a16:creationId xmlns:a16="http://schemas.microsoft.com/office/drawing/2014/main" id="{7768A5D6-C93F-5DB6-5EF8-DC49E2E10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2168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58.JPG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\app\resource\data\03\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1" name="Picture 6">
            <a:extLst>
              <a:ext uri="{FF2B5EF4-FFF2-40B4-BE49-F238E27FC236}">
                <a16:creationId xmlns:a16="http://schemas.microsoft.com/office/drawing/2014/main" id="{AC48C1AF-B75D-D0BD-D4F3-634611F0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9E88E6BE-B0BF-156E-C6FD-736D50DD2113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>
            <a:extLst>
              <a:ext uri="{FF2B5EF4-FFF2-40B4-BE49-F238E27FC236}">
                <a16:creationId xmlns:a16="http://schemas.microsoft.com/office/drawing/2014/main" id="{34A1717F-826A-8C9C-6D03-15B71216E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E9FEF2E4-600F-5763-EC0A-7E72D4B2D284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A2776BA-DDD4-69BD-3270-326E49AF1DEF}"/>
              </a:ext>
            </a:extLst>
          </p:cNvPr>
          <p:cNvSpPr/>
          <p:nvPr/>
        </p:nvSpPr>
        <p:spPr>
          <a:xfrm>
            <a:off x="3008901" y="35477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CB9EDB5F-95F2-A271-4A48-83B22DFCA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33230"/>
              </p:ext>
            </p:extLst>
          </p:nvPr>
        </p:nvGraphicFramePr>
        <p:xfrm>
          <a:off x="2322850" y="292494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212FC324-4B3A-302D-6844-05DFA2D10A3E}"/>
              </a:ext>
            </a:extLst>
          </p:cNvPr>
          <p:cNvSpPr txBox="1"/>
          <p:nvPr/>
        </p:nvSpPr>
        <p:spPr>
          <a:xfrm>
            <a:off x="878380" y="3764359"/>
            <a:ext cx="597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42.8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CB9EDB5F-95F2-A271-4A48-83B22DFCA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33230"/>
              </p:ext>
            </p:extLst>
          </p:nvPr>
        </p:nvGraphicFramePr>
        <p:xfrm>
          <a:off x="4704758" y="292494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178E6DA1-7786-D005-5334-81EB043666C3}"/>
              </a:ext>
            </a:extLst>
          </p:cNvPr>
          <p:cNvSpPr txBox="1"/>
          <p:nvPr/>
        </p:nvSpPr>
        <p:spPr>
          <a:xfrm>
            <a:off x="3330709" y="3764358"/>
            <a:ext cx="605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4.28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8E6DA1-7786-D005-5334-81EB043666C3}"/>
              </a:ext>
            </a:extLst>
          </p:cNvPr>
          <p:cNvSpPr txBox="1"/>
          <p:nvPr/>
        </p:nvSpPr>
        <p:spPr>
          <a:xfrm>
            <a:off x="5732595" y="3764358"/>
            <a:ext cx="7212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0.428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6B1CA295-F673-48D9-E910-95CC00BB4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7214" y="3547797"/>
            <a:ext cx="360000" cy="355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6B1CA295-F673-48D9-E910-95CC00BB4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5323" y="3547797"/>
            <a:ext cx="360000" cy="355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32E4492-EF83-506F-FBFE-E0F443E0C67E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178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5C93209-8E95-46D2-80FA-9A05BD993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4" y="885226"/>
            <a:ext cx="6916734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61845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3_4_1_ani.mp4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초등 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9275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 사이의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</a:t>
            </a: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0" y="2847244"/>
            <a:ext cx="5969198" cy="140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CB9EDB5F-95F2-A271-4A48-83B22DFCA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9805"/>
              </p:ext>
            </p:extLst>
          </p:nvPr>
        </p:nvGraphicFramePr>
        <p:xfrm>
          <a:off x="2322850" y="292494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212FC324-4B3A-302D-6844-05DFA2D10A3E}"/>
              </a:ext>
            </a:extLst>
          </p:cNvPr>
          <p:cNvSpPr txBox="1"/>
          <p:nvPr/>
        </p:nvSpPr>
        <p:spPr>
          <a:xfrm>
            <a:off x="878380" y="3764359"/>
            <a:ext cx="597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42.8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CB9EDB5F-95F2-A271-4A48-83B22DFCA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882482"/>
              </p:ext>
            </p:extLst>
          </p:nvPr>
        </p:nvGraphicFramePr>
        <p:xfrm>
          <a:off x="4704758" y="2924944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178E6DA1-7786-D005-5334-81EB043666C3}"/>
              </a:ext>
            </a:extLst>
          </p:cNvPr>
          <p:cNvSpPr txBox="1"/>
          <p:nvPr/>
        </p:nvSpPr>
        <p:spPr>
          <a:xfrm>
            <a:off x="3330709" y="3764358"/>
            <a:ext cx="605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4.28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8E6DA1-7786-D005-5334-81EB043666C3}"/>
              </a:ext>
            </a:extLst>
          </p:cNvPr>
          <p:cNvSpPr txBox="1"/>
          <p:nvPr/>
        </p:nvSpPr>
        <p:spPr>
          <a:xfrm>
            <a:off x="5732595" y="3764358"/>
            <a:ext cx="7212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0.428</a:t>
            </a:r>
            <a:endParaRPr lang="en-US" altLang="ko-KR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2FEE79F-D366-82FC-568F-199A5174A96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12">
            <a:extLst>
              <a:ext uri="{FF2B5EF4-FFF2-40B4-BE49-F238E27FC236}">
                <a16:creationId xmlns:a16="http://schemas.microsoft.com/office/drawing/2014/main" id="{D0B02418-CC36-CECD-3D50-6D659A0B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0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>
            <a:extLst>
              <a:ext uri="{FF2B5EF4-FFF2-40B4-BE49-F238E27FC236}">
                <a16:creationId xmlns:a16="http://schemas.microsoft.com/office/drawing/2014/main" id="{AC48C1AF-B75D-D0BD-D4F3-634611F0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>
            <a:extLst>
              <a:ext uri="{FF2B5EF4-FFF2-40B4-BE49-F238E27FC236}">
                <a16:creationId xmlns:a16="http://schemas.microsoft.com/office/drawing/2014/main" id="{34A1717F-826A-8C9C-6D03-15B71216E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AE799F4-54F2-BB5A-5045-5E31A97651B3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5273078-D836-CB02-CFFF-A2F4E1EDEED2}"/>
              </a:ext>
            </a:extLst>
          </p:cNvPr>
          <p:cNvGrpSpPr/>
          <p:nvPr/>
        </p:nvGrpSpPr>
        <p:grpSpPr>
          <a:xfrm>
            <a:off x="317979" y="3770727"/>
            <a:ext cx="6437402" cy="1466638"/>
            <a:chOff x="312162" y="3806652"/>
            <a:chExt cx="6437402" cy="14666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7D52968-B9C6-933E-A5F1-10C5876EEB63}"/>
                </a:ext>
              </a:extLst>
            </p:cNvPr>
            <p:cNvSpPr/>
            <p:nvPr/>
          </p:nvSpPr>
          <p:spPr>
            <a:xfrm>
              <a:off x="312162" y="3958562"/>
              <a:ext cx="6437402" cy="11266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소수의     을 구하면 소수점을 기준으로 수가 오른쪽으로 한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자리씩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이동하므로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42.8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     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4.28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4.28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     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0.428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모서리가 둥근 직사각형 38">
              <a:extLst>
                <a:ext uri="{FF2B5EF4-FFF2-40B4-BE49-F238E27FC236}">
                  <a16:creationId xmlns:a16="http://schemas.microsoft.com/office/drawing/2014/main" id="{4801CB60-F50D-AC55-2485-C3CA4C979BF1}"/>
                </a:ext>
              </a:extLst>
            </p:cNvPr>
            <p:cNvSpPr/>
            <p:nvPr/>
          </p:nvSpPr>
          <p:spPr>
            <a:xfrm>
              <a:off x="393179" y="380665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119D14A7-181A-1B80-2AD7-697A8E735B2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688815EB-B3C3-A8BB-2F05-FE6831221B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5389" y="4041895"/>
          <a:ext cx="285274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57F22CC1-FC9F-3D68-D811-4B29E3B0CD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96574" y="4448414"/>
          <a:ext cx="285274" cy="564762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2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20DE37E5-F5D7-80AA-86E5-3F6AFAFE2D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27360" y="4448414"/>
          <a:ext cx="285274" cy="564762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2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484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6A38CE1-1DD2-939C-D473-83EB1CCD54B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12">
            <a:extLst>
              <a:ext uri="{FF2B5EF4-FFF2-40B4-BE49-F238E27FC236}">
                <a16:creationId xmlns:a16="http://schemas.microsoft.com/office/drawing/2014/main" id="{75CA22D2-785F-2A2B-8BD4-3A6F65423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0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499B2B4-F52D-2816-39DC-6F6FE7377E8A}"/>
              </a:ext>
            </a:extLst>
          </p:cNvPr>
          <p:cNvSpPr/>
          <p:nvPr/>
        </p:nvSpPr>
        <p:spPr>
          <a:xfrm>
            <a:off x="1305778" y="2352717"/>
            <a:ext cx="4404878" cy="17483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FF71639-3327-EF10-59D8-27E08B637779}"/>
              </a:ext>
            </a:extLst>
          </p:cNvPr>
          <p:cNvGrpSpPr/>
          <p:nvPr/>
        </p:nvGrpSpPr>
        <p:grpSpPr>
          <a:xfrm>
            <a:off x="3508217" y="2393862"/>
            <a:ext cx="960144" cy="537565"/>
            <a:chOff x="6166072" y="1660849"/>
            <a:chExt cx="960144" cy="53756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E83596B-91C2-591A-BB82-7D72B62FB337}"/>
                </a:ext>
              </a:extLst>
            </p:cNvPr>
            <p:cNvSpPr/>
            <p:nvPr/>
          </p:nvSpPr>
          <p:spPr bwMode="auto">
            <a:xfrm>
              <a:off x="6166072" y="1833284"/>
              <a:ext cx="75864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0CA8B006-6AC0-0B8C-CCD7-68A0FE15C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C85777F-937C-35A7-824F-0D12EA8A40E2}"/>
              </a:ext>
            </a:extLst>
          </p:cNvPr>
          <p:cNvSpPr txBox="1"/>
          <p:nvPr/>
        </p:nvSpPr>
        <p:spPr>
          <a:xfrm>
            <a:off x="1591789" y="2557185"/>
            <a:ext cx="19660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수는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6461DBC-E3D9-3735-2F9A-2BDC9188A35A}"/>
              </a:ext>
            </a:extLst>
          </p:cNvPr>
          <p:cNvSpPr txBox="1"/>
          <p:nvPr/>
        </p:nvSpPr>
        <p:spPr>
          <a:xfrm>
            <a:off x="4139952" y="2557185"/>
            <a:ext cx="985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id="{273D37FD-8B0C-C98F-7E90-7DFFDD837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475" y="269563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73D897C8-A27F-0626-569F-6ED5B895253A}"/>
              </a:ext>
            </a:extLst>
          </p:cNvPr>
          <p:cNvGrpSpPr/>
          <p:nvPr/>
        </p:nvGrpSpPr>
        <p:grpSpPr>
          <a:xfrm>
            <a:off x="3859307" y="2835600"/>
            <a:ext cx="609054" cy="537565"/>
            <a:chOff x="6517162" y="1660849"/>
            <a:chExt cx="609054" cy="53756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AA61CE8-866A-DCBC-E758-4D15CC867C92}"/>
                </a:ext>
              </a:extLst>
            </p:cNvPr>
            <p:cNvSpPr/>
            <p:nvPr/>
          </p:nvSpPr>
          <p:spPr bwMode="auto">
            <a:xfrm>
              <a:off x="6517162" y="1833284"/>
              <a:ext cx="4075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4060F50E-8F61-D7FB-DAB4-F425FFE0A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C1949DD-2F7D-64F2-D241-028B98603645}"/>
              </a:ext>
            </a:extLst>
          </p:cNvPr>
          <p:cNvSpPr txBox="1"/>
          <p:nvPr/>
        </p:nvSpPr>
        <p:spPr>
          <a:xfrm>
            <a:off x="1591789" y="2998923"/>
            <a:ext cx="22592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수는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588D0B-0AE3-5CD1-21D6-8A8271180EFB}"/>
              </a:ext>
            </a:extLst>
          </p:cNvPr>
          <p:cNvSpPr txBox="1"/>
          <p:nvPr/>
        </p:nvSpPr>
        <p:spPr>
          <a:xfrm>
            <a:off x="4169069" y="2998923"/>
            <a:ext cx="9199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0" name="Picture 4">
            <a:extLst>
              <a:ext uri="{FF2B5EF4-FFF2-40B4-BE49-F238E27FC236}">
                <a16:creationId xmlns:a16="http://schemas.microsoft.com/office/drawing/2014/main" id="{17E496DA-F88D-A862-D117-A611AF7E8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475" y="313737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AD6F1D8-4E08-474D-878D-A1E7E4B7D201}"/>
              </a:ext>
            </a:extLst>
          </p:cNvPr>
          <p:cNvSpPr txBox="1"/>
          <p:nvPr/>
        </p:nvSpPr>
        <p:spPr>
          <a:xfrm>
            <a:off x="1655192" y="3448307"/>
            <a:ext cx="15126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D53A82E-58D6-CB8D-A4ED-1953164FF5E0}"/>
              </a:ext>
            </a:extLst>
          </p:cNvPr>
          <p:cNvSpPr txBox="1"/>
          <p:nvPr/>
        </p:nvSpPr>
        <p:spPr>
          <a:xfrm>
            <a:off x="3239852" y="3448307"/>
            <a:ext cx="11499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2" name="Picture 4">
            <a:extLst>
              <a:ext uri="{FF2B5EF4-FFF2-40B4-BE49-F238E27FC236}">
                <a16:creationId xmlns:a16="http://schemas.microsoft.com/office/drawing/2014/main" id="{B0F4219F-E067-BF4B-814D-07BF5858B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475" y="358675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EB734DFF-7F1D-6907-512D-8FDEF6ED07B7}"/>
              </a:ext>
            </a:extLst>
          </p:cNvPr>
          <p:cNvGrpSpPr/>
          <p:nvPr/>
        </p:nvGrpSpPr>
        <p:grpSpPr>
          <a:xfrm>
            <a:off x="2719061" y="3284984"/>
            <a:ext cx="802101" cy="537565"/>
            <a:chOff x="6517162" y="1660849"/>
            <a:chExt cx="802101" cy="537565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07AF81D-7CBD-B4AE-04B1-30DE6040FAC8}"/>
                </a:ext>
              </a:extLst>
            </p:cNvPr>
            <p:cNvSpPr/>
            <p:nvPr/>
          </p:nvSpPr>
          <p:spPr bwMode="auto">
            <a:xfrm>
              <a:off x="6517162" y="1833284"/>
              <a:ext cx="60905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E750C144-BE4D-472C-FDC4-8FE05A2E5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9263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3" name="타원 42"/>
          <p:cNvSpPr/>
          <p:nvPr/>
        </p:nvSpPr>
        <p:spPr>
          <a:xfrm>
            <a:off x="4925351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4C2169CE-B124-42F5-99E5-01CDAA5A0D44}"/>
              </a:ext>
            </a:extLst>
          </p:cNvPr>
          <p:cNvSpPr txBox="1"/>
          <p:nvPr/>
        </p:nvSpPr>
        <p:spPr>
          <a:xfrm>
            <a:off x="644499" y="1604119"/>
            <a:ext cx="601573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     이 나타내는 수의 몇 배인지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10">
            <a:extLst>
              <a:ext uri="{FF2B5EF4-FFF2-40B4-BE49-F238E27FC236}">
                <a16:creationId xmlns:a16="http://schemas.microsoft.com/office/drawing/2014/main" id="{FF13E9D7-7772-0219-053B-700A1477D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322" y="161147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1">
            <a:extLst>
              <a:ext uri="{FF2B5EF4-FFF2-40B4-BE49-F238E27FC236}">
                <a16:creationId xmlns:a16="http://schemas.microsoft.com/office/drawing/2014/main" id="{8FCEBD05-7E61-32F1-A259-8BE787C3B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8" y="161738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5B3D9E5-7BCA-347B-E9D7-F7CB4B596C9D}"/>
              </a:ext>
            </a:extLst>
          </p:cNvPr>
          <p:cNvSpPr/>
          <p:nvPr/>
        </p:nvSpPr>
        <p:spPr>
          <a:xfrm>
            <a:off x="2909688" y="2472878"/>
            <a:ext cx="1154326" cy="126172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A8E7B2-53C3-C8B6-1139-08A5AEA91532}"/>
              </a:ext>
            </a:extLst>
          </p:cNvPr>
          <p:cNvSpPr txBox="1"/>
          <p:nvPr/>
        </p:nvSpPr>
        <p:spPr>
          <a:xfrm>
            <a:off x="2496202" y="2607648"/>
            <a:ext cx="19660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u="heavy" dirty="0">
                <a:uFill>
                  <a:solidFill>
                    <a:schemeClr val="accent6">
                      <a:lumMod val="75000"/>
                    </a:schemeClr>
                  </a:solidFill>
                </a:u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.5</a:t>
            </a:r>
            <a:r>
              <a:rPr lang="en-US" altLang="ko-KR" sz="1900" u="heavy" dirty="0">
                <a:uFill>
                  <a:solidFill>
                    <a:schemeClr val="accent6">
                      <a:lumMod val="75000"/>
                    </a:schemeClr>
                  </a:solidFill>
                </a:u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60" name="Picture 31">
            <a:extLst>
              <a:ext uri="{FF2B5EF4-FFF2-40B4-BE49-F238E27FC236}">
                <a16:creationId xmlns:a16="http://schemas.microsoft.com/office/drawing/2014/main" id="{3B8258F0-363D-A68B-AD1C-1A0CDDC2A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00891" y="299532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1">
            <a:extLst>
              <a:ext uri="{FF2B5EF4-FFF2-40B4-BE49-F238E27FC236}">
                <a16:creationId xmlns:a16="http://schemas.microsoft.com/office/drawing/2014/main" id="{931D60EE-3EBC-3C0A-AE8F-2E288A69D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32564" y="299532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0">
            <a:extLst>
              <a:ext uri="{FF2B5EF4-FFF2-40B4-BE49-F238E27FC236}">
                <a16:creationId xmlns:a16="http://schemas.microsoft.com/office/drawing/2014/main" id="{BE35D43B-E68A-4C31-352B-DC114111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679" y="3248302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1">
            <a:extLst>
              <a:ext uri="{FF2B5EF4-FFF2-40B4-BE49-F238E27FC236}">
                <a16:creationId xmlns:a16="http://schemas.microsoft.com/office/drawing/2014/main" id="{B8D49072-7085-9B47-8E97-F29D6C2E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130" y="325421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168ADCD3-A875-A048-BF2F-DD507957FC3A}"/>
              </a:ext>
            </a:extLst>
          </p:cNvPr>
          <p:cNvGrpSpPr/>
          <p:nvPr/>
        </p:nvGrpSpPr>
        <p:grpSpPr>
          <a:xfrm>
            <a:off x="2843848" y="4033483"/>
            <a:ext cx="959171" cy="369224"/>
            <a:chOff x="5774897" y="1833284"/>
            <a:chExt cx="959171" cy="369224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CFC4E8E-8283-597A-F261-A0436DD46BDB}"/>
                </a:ext>
              </a:extLst>
            </p:cNvPr>
            <p:cNvSpPr/>
            <p:nvPr/>
          </p:nvSpPr>
          <p:spPr bwMode="auto">
            <a:xfrm>
              <a:off x="6109519" y="1833284"/>
              <a:ext cx="62454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FE3C5A43-1F17-C693-3F0A-79A1FF3F2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74897" y="1847508"/>
              <a:ext cx="360000" cy="3550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707904" y="4013892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168ADCD3-A875-A048-BF2F-DD507957FC3A}"/>
              </a:ext>
            </a:extLst>
          </p:cNvPr>
          <p:cNvGrpSpPr/>
          <p:nvPr/>
        </p:nvGrpSpPr>
        <p:grpSpPr>
          <a:xfrm>
            <a:off x="2843848" y="4033483"/>
            <a:ext cx="959171" cy="369224"/>
            <a:chOff x="5774897" y="1833284"/>
            <a:chExt cx="959171" cy="36922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CFC4E8E-8283-597A-F261-A0436DD46BDB}"/>
                </a:ext>
              </a:extLst>
            </p:cNvPr>
            <p:cNvSpPr/>
            <p:nvPr/>
          </p:nvSpPr>
          <p:spPr bwMode="auto">
            <a:xfrm>
              <a:off x="6109519" y="1833284"/>
              <a:ext cx="62454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FE3C5A43-1F17-C693-3F0A-79A1FF3F2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4897" y="1847508"/>
              <a:ext cx="360000" cy="355000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3707904" y="4013892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43">
            <a:extLst>
              <a:ext uri="{FF2B5EF4-FFF2-40B4-BE49-F238E27FC236}">
                <a16:creationId xmlns:a16="http://schemas.microsoft.com/office/drawing/2014/main" id="{4C2169CE-B124-42F5-99E5-01CDAA5A0D44}"/>
              </a:ext>
            </a:extLst>
          </p:cNvPr>
          <p:cNvSpPr txBox="1"/>
          <p:nvPr/>
        </p:nvSpPr>
        <p:spPr>
          <a:xfrm>
            <a:off x="644499" y="1604119"/>
            <a:ext cx="601573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     이 나타내는 수의 몇 배인지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10">
            <a:extLst>
              <a:ext uri="{FF2B5EF4-FFF2-40B4-BE49-F238E27FC236}">
                <a16:creationId xmlns:a16="http://schemas.microsoft.com/office/drawing/2014/main" id="{FF13E9D7-7772-0219-053B-700A1477D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322" y="161147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1">
            <a:extLst>
              <a:ext uri="{FF2B5EF4-FFF2-40B4-BE49-F238E27FC236}">
                <a16:creationId xmlns:a16="http://schemas.microsoft.com/office/drawing/2014/main" id="{8FCEBD05-7E61-32F1-A259-8BE787C3B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8" y="161738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19EC382-05FC-4EBB-EE7D-08300709FB56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624FE7C-E8E5-3E1F-B12E-4DA1943A831E}"/>
              </a:ext>
            </a:extLst>
          </p:cNvPr>
          <p:cNvGrpSpPr/>
          <p:nvPr/>
        </p:nvGrpSpPr>
        <p:grpSpPr>
          <a:xfrm>
            <a:off x="317979" y="3987469"/>
            <a:ext cx="6437402" cy="1249896"/>
            <a:chOff x="312162" y="4023394"/>
            <a:chExt cx="6437402" cy="124989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A24BCA4-80D1-197D-12F2-CF99CF9DBF94}"/>
                </a:ext>
              </a:extLst>
            </p:cNvPr>
            <p:cNvSpPr/>
            <p:nvPr/>
          </p:nvSpPr>
          <p:spPr>
            <a:xfrm>
              <a:off x="312162" y="4220084"/>
              <a:ext cx="6437402" cy="8650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나타내는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4,     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나타내는 수는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0.04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0.04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:a16="http://schemas.microsoft.com/office/drawing/2014/main" id="{7DD45BCB-E7F3-89AE-AA2D-3D71FDCDB5A4}"/>
                </a:ext>
              </a:extLst>
            </p:cNvPr>
            <p:cNvSpPr/>
            <p:nvPr/>
          </p:nvSpPr>
          <p:spPr>
            <a:xfrm>
              <a:off x="393179" y="402339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37330A75-C0B9-A122-D9EB-B11D9C178F5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59" name="Picture 11">
            <a:extLst>
              <a:ext uri="{FF2B5EF4-FFF2-40B4-BE49-F238E27FC236}">
                <a16:creationId xmlns:a16="http://schemas.microsoft.com/office/drawing/2014/main" id="{84A36D8F-E0AB-02C8-8A91-119C1CFF1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1" y="432143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0">
            <a:extLst>
              <a:ext uri="{FF2B5EF4-FFF2-40B4-BE49-F238E27FC236}">
                <a16:creationId xmlns:a16="http://schemas.microsoft.com/office/drawing/2014/main" id="{26C94051-1392-9448-3CE8-17E1B8C25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732" y="4318482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사각형: 둥근 모서리 50">
            <a:extLst>
              <a:ext uri="{FF2B5EF4-FFF2-40B4-BE49-F238E27FC236}">
                <a16:creationId xmlns:a16="http://schemas.microsoft.com/office/drawing/2014/main" id="{D5B3D9E5-7BCA-347B-E9D7-F7CB4B596C9D}"/>
              </a:ext>
            </a:extLst>
          </p:cNvPr>
          <p:cNvSpPr/>
          <p:nvPr/>
        </p:nvSpPr>
        <p:spPr>
          <a:xfrm>
            <a:off x="2909688" y="2472878"/>
            <a:ext cx="1154326" cy="126172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A8E7B2-53C3-C8B6-1139-08A5AEA91532}"/>
              </a:ext>
            </a:extLst>
          </p:cNvPr>
          <p:cNvSpPr txBox="1"/>
          <p:nvPr/>
        </p:nvSpPr>
        <p:spPr>
          <a:xfrm>
            <a:off x="2496202" y="2607648"/>
            <a:ext cx="19660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u="heavy" dirty="0">
                <a:uFill>
                  <a:solidFill>
                    <a:schemeClr val="accent6">
                      <a:lumMod val="75000"/>
                    </a:schemeClr>
                  </a:solidFill>
                </a:u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.5</a:t>
            </a:r>
            <a:r>
              <a:rPr lang="en-US" altLang="ko-KR" sz="1900" u="heavy" dirty="0">
                <a:uFill>
                  <a:solidFill>
                    <a:schemeClr val="accent6">
                      <a:lumMod val="75000"/>
                    </a:schemeClr>
                  </a:solidFill>
                </a:u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56" name="Picture 31">
            <a:extLst>
              <a:ext uri="{FF2B5EF4-FFF2-40B4-BE49-F238E27FC236}">
                <a16:creationId xmlns:a16="http://schemas.microsoft.com/office/drawing/2014/main" id="{3B8258F0-363D-A68B-AD1C-1A0CDDC2A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00891" y="299532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1">
            <a:extLst>
              <a:ext uri="{FF2B5EF4-FFF2-40B4-BE49-F238E27FC236}">
                <a16:creationId xmlns:a16="http://schemas.microsoft.com/office/drawing/2014/main" id="{931D60EE-3EBC-3C0A-AE8F-2E288A69D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32564" y="2995326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0">
            <a:extLst>
              <a:ext uri="{FF2B5EF4-FFF2-40B4-BE49-F238E27FC236}">
                <a16:creationId xmlns:a16="http://schemas.microsoft.com/office/drawing/2014/main" id="{BE35D43B-E68A-4C31-352B-DC114111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679" y="3248302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1">
            <a:extLst>
              <a:ext uri="{FF2B5EF4-FFF2-40B4-BE49-F238E27FC236}">
                <a16:creationId xmlns:a16="http://schemas.microsoft.com/office/drawing/2014/main" id="{B8D49072-7085-9B47-8E97-F29D6C2E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130" y="325421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568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id="{965FBD4D-E941-C8B0-8EC8-859240AA1566}"/>
              </a:ext>
            </a:extLst>
          </p:cNvPr>
          <p:cNvSpPr/>
          <p:nvPr/>
        </p:nvSpPr>
        <p:spPr>
          <a:xfrm>
            <a:off x="591460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7BB2E9E6-D153-0002-5172-22A493B2F8B8}"/>
              </a:ext>
            </a:extLst>
          </p:cNvPr>
          <p:cNvSpPr/>
          <p:nvPr/>
        </p:nvSpPr>
        <p:spPr>
          <a:xfrm>
            <a:off x="4925351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EF2F08-0F6E-E49D-6BCD-BEE923180D90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12E8D5CB-4D84-FE36-DA3E-1E911C5F60FB}"/>
              </a:ext>
            </a:extLst>
          </p:cNvPr>
          <p:cNvSpPr txBox="1"/>
          <p:nvPr/>
        </p:nvSpPr>
        <p:spPr>
          <a:xfrm>
            <a:off x="644499" y="1604119"/>
            <a:ext cx="60157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      의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배인지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0">
            <a:extLst>
              <a:ext uri="{FF2B5EF4-FFF2-40B4-BE49-F238E27FC236}">
                <a16:creationId xmlns:a16="http://schemas.microsoft.com/office/drawing/2014/main" id="{F57AB3D8-C549-C320-A6BB-269EA185A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400" y="161147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1">
            <a:extLst>
              <a:ext uri="{FF2B5EF4-FFF2-40B4-BE49-F238E27FC236}">
                <a16:creationId xmlns:a16="http://schemas.microsoft.com/office/drawing/2014/main" id="{0DAD9634-351E-FF36-7F69-DB6364914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8" y="161738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CDD57DF-6B56-9575-1F2D-595CF78ED447}"/>
              </a:ext>
            </a:extLst>
          </p:cNvPr>
          <p:cNvSpPr txBox="1"/>
          <p:nvPr/>
        </p:nvSpPr>
        <p:spPr>
          <a:xfrm>
            <a:off x="2050036" y="2630298"/>
            <a:ext cx="3600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11">
            <a:extLst>
              <a:ext uri="{FF2B5EF4-FFF2-40B4-BE49-F238E27FC236}">
                <a16:creationId xmlns:a16="http://schemas.microsoft.com/office/drawing/2014/main" id="{B8D49072-7085-9B47-8E97-F29D6C2E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59" y="266001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0">
            <a:extLst>
              <a:ext uri="{FF2B5EF4-FFF2-40B4-BE49-F238E27FC236}">
                <a16:creationId xmlns:a16="http://schemas.microsoft.com/office/drawing/2014/main" id="{85D3A042-7025-ED47-FD68-7026B20E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03" y="3119127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9467C88-D910-85E2-149E-F5660F4999ED}"/>
              </a:ext>
            </a:extLst>
          </p:cNvPr>
          <p:cNvSpPr txBox="1"/>
          <p:nvPr/>
        </p:nvSpPr>
        <p:spPr>
          <a:xfrm>
            <a:off x="2074750" y="3101262"/>
            <a:ext cx="38277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4">
            <a:extLst>
              <a:ext uri="{FF2B5EF4-FFF2-40B4-BE49-F238E27FC236}">
                <a16:creationId xmlns:a16="http://schemas.microsoft.com/office/drawing/2014/main" id="{5B688F4F-F485-90F4-AB49-9928D64E6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97" y="277665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4">
            <a:extLst>
              <a:ext uri="{FF2B5EF4-FFF2-40B4-BE49-F238E27FC236}">
                <a16:creationId xmlns:a16="http://schemas.microsoft.com/office/drawing/2014/main" id="{5B688F4F-F485-90F4-AB49-9928D64E6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326" y="325903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사각형: 둥근 모서리 69">
            <a:extLst>
              <a:ext uri="{FF2B5EF4-FFF2-40B4-BE49-F238E27FC236}">
                <a16:creationId xmlns:a16="http://schemas.microsoft.com/office/drawing/2014/main" id="{1B6D9408-37D1-7819-E036-BD04A45BB51F}"/>
              </a:ext>
            </a:extLst>
          </p:cNvPr>
          <p:cNvSpPr/>
          <p:nvPr/>
        </p:nvSpPr>
        <p:spPr>
          <a:xfrm>
            <a:off x="1631753" y="2446024"/>
            <a:ext cx="3622639" cy="1261720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Picture 11">
            <a:extLst>
              <a:ext uri="{FF2B5EF4-FFF2-40B4-BE49-F238E27FC236}">
                <a16:creationId xmlns:a16="http://schemas.microsoft.com/office/drawing/2014/main" id="{B8D49072-7085-9B47-8E97-F29D6C2E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40" y="391646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5FDBA3E1-A4F5-70CB-3140-2A3558E5F0F1}"/>
              </a:ext>
            </a:extLst>
          </p:cNvPr>
          <p:cNvGrpSpPr/>
          <p:nvPr/>
        </p:nvGrpSpPr>
        <p:grpSpPr>
          <a:xfrm>
            <a:off x="2345494" y="3709169"/>
            <a:ext cx="913037" cy="537565"/>
            <a:chOff x="6213179" y="1660849"/>
            <a:chExt cx="913037" cy="53756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9A23193-6219-3722-A3D5-D1781CC6BE9E}"/>
                </a:ext>
              </a:extLst>
            </p:cNvPr>
            <p:cNvSpPr/>
            <p:nvPr/>
          </p:nvSpPr>
          <p:spPr bwMode="auto">
            <a:xfrm>
              <a:off x="6213179" y="1833284"/>
              <a:ext cx="71153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327488DB-A713-058D-6676-FB8A002B5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12" name="Picture 10">
            <a:extLst>
              <a:ext uri="{FF2B5EF4-FFF2-40B4-BE49-F238E27FC236}">
                <a16:creationId xmlns:a16="http://schemas.microsoft.com/office/drawing/2014/main" id="{85D3A042-7025-ED47-FD68-7026B20E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44" y="391350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9203D7FD-8585-BF48-B39C-F3674B645FF4}"/>
              </a:ext>
            </a:extLst>
          </p:cNvPr>
          <p:cNvGrpSpPr/>
          <p:nvPr/>
        </p:nvGrpSpPr>
        <p:grpSpPr>
          <a:xfrm>
            <a:off x="3834280" y="3704181"/>
            <a:ext cx="1014707" cy="537565"/>
            <a:chOff x="6111509" y="1660849"/>
            <a:chExt cx="1014707" cy="53756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2EABB918-C4E2-49C6-517D-12985A2B5BCC}"/>
                </a:ext>
              </a:extLst>
            </p:cNvPr>
            <p:cNvSpPr/>
            <p:nvPr/>
          </p:nvSpPr>
          <p:spPr bwMode="auto">
            <a:xfrm>
              <a:off x="6111509" y="1833284"/>
              <a:ext cx="81320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1000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D53326E6-FF11-EFFA-7BC9-91307B2E8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16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116" y="4450463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11">
            <a:extLst>
              <a:ext uri="{FF2B5EF4-FFF2-40B4-BE49-F238E27FC236}">
                <a16:creationId xmlns:a16="http://schemas.microsoft.com/office/drawing/2014/main" id="{B8D49072-7085-9B47-8E97-F29D6C2E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51" y="449861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4CDD57DF-6B56-9575-1F2D-595CF78ED447}"/>
              </a:ext>
            </a:extLst>
          </p:cNvPr>
          <p:cNvSpPr txBox="1"/>
          <p:nvPr/>
        </p:nvSpPr>
        <p:spPr>
          <a:xfrm>
            <a:off x="2440682" y="4457741"/>
            <a:ext cx="29937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      의         배입니다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10">
            <a:extLst>
              <a:ext uri="{FF2B5EF4-FFF2-40B4-BE49-F238E27FC236}">
                <a16:creationId xmlns:a16="http://schemas.microsoft.com/office/drawing/2014/main" id="{85D3A042-7025-ED47-FD68-7026B20E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43" y="448450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0D9855B-E979-E833-DAF2-EFA830DF1CD7}"/>
              </a:ext>
            </a:extLst>
          </p:cNvPr>
          <p:cNvSpPr/>
          <p:nvPr/>
        </p:nvSpPr>
        <p:spPr bwMode="auto">
          <a:xfrm>
            <a:off x="3527099" y="4295920"/>
            <a:ext cx="492355" cy="6277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4693C4B7-F488-0020-E57A-0EC283481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8155"/>
              </p:ext>
            </p:extLst>
          </p:nvPr>
        </p:nvGraphicFramePr>
        <p:xfrm>
          <a:off x="3634212" y="4304831"/>
          <a:ext cx="288000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2" name="그림 121">
            <a:extLst>
              <a:ext uri="{FF2B5EF4-FFF2-40B4-BE49-F238E27FC236}">
                <a16:creationId xmlns:a16="http://schemas.microsoft.com/office/drawing/2014/main" id="{D53326E6-FF11-EFFA-7BC9-91307B2E89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7629" y="416576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4CDD57DF-6B56-9575-1F2D-595CF78ED447}"/>
              </a:ext>
            </a:extLst>
          </p:cNvPr>
          <p:cNvSpPr txBox="1"/>
          <p:nvPr/>
        </p:nvSpPr>
        <p:spPr>
          <a:xfrm>
            <a:off x="2050036" y="2630298"/>
            <a:ext cx="3600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11">
            <a:extLst>
              <a:ext uri="{FF2B5EF4-FFF2-40B4-BE49-F238E27FC236}">
                <a16:creationId xmlns:a16="http://schemas.microsoft.com/office/drawing/2014/main" id="{B8D49072-7085-9B47-8E97-F29D6C2E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59" y="266001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0">
            <a:extLst>
              <a:ext uri="{FF2B5EF4-FFF2-40B4-BE49-F238E27FC236}">
                <a16:creationId xmlns:a16="http://schemas.microsoft.com/office/drawing/2014/main" id="{85D3A042-7025-ED47-FD68-7026B20E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03" y="3119127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59467C88-D910-85E2-149E-F5660F4999ED}"/>
              </a:ext>
            </a:extLst>
          </p:cNvPr>
          <p:cNvSpPr txBox="1"/>
          <p:nvPr/>
        </p:nvSpPr>
        <p:spPr>
          <a:xfrm>
            <a:off x="2074750" y="3101262"/>
            <a:ext cx="38277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2" name="Picture 4">
            <a:extLst>
              <a:ext uri="{FF2B5EF4-FFF2-40B4-BE49-F238E27FC236}">
                <a16:creationId xmlns:a16="http://schemas.microsoft.com/office/drawing/2014/main" id="{5B688F4F-F485-90F4-AB49-9928D64E6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97" y="277665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4">
            <a:extLst>
              <a:ext uri="{FF2B5EF4-FFF2-40B4-BE49-F238E27FC236}">
                <a16:creationId xmlns:a16="http://schemas.microsoft.com/office/drawing/2014/main" id="{5B688F4F-F485-90F4-AB49-9928D64E6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326" y="325903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사각형: 둥근 모서리 69">
            <a:extLst>
              <a:ext uri="{FF2B5EF4-FFF2-40B4-BE49-F238E27FC236}">
                <a16:creationId xmlns:a16="http://schemas.microsoft.com/office/drawing/2014/main" id="{1B6D9408-37D1-7819-E036-BD04A45BB51F}"/>
              </a:ext>
            </a:extLst>
          </p:cNvPr>
          <p:cNvSpPr/>
          <p:nvPr/>
        </p:nvSpPr>
        <p:spPr>
          <a:xfrm>
            <a:off x="1631753" y="2446024"/>
            <a:ext cx="3622639" cy="1261720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11">
            <a:extLst>
              <a:ext uri="{FF2B5EF4-FFF2-40B4-BE49-F238E27FC236}">
                <a16:creationId xmlns:a16="http://schemas.microsoft.com/office/drawing/2014/main" id="{B8D49072-7085-9B47-8E97-F29D6C2E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40" y="391646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FDBA3E1-A4F5-70CB-3140-2A3558E5F0F1}"/>
              </a:ext>
            </a:extLst>
          </p:cNvPr>
          <p:cNvGrpSpPr/>
          <p:nvPr/>
        </p:nvGrpSpPr>
        <p:grpSpPr>
          <a:xfrm>
            <a:off x="2345494" y="3709169"/>
            <a:ext cx="913037" cy="537565"/>
            <a:chOff x="6213179" y="1660849"/>
            <a:chExt cx="913037" cy="53756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9A23193-6219-3722-A3D5-D1781CC6BE9E}"/>
                </a:ext>
              </a:extLst>
            </p:cNvPr>
            <p:cNvSpPr/>
            <p:nvPr/>
          </p:nvSpPr>
          <p:spPr bwMode="auto">
            <a:xfrm>
              <a:off x="6213179" y="1833284"/>
              <a:ext cx="71153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327488DB-A713-058D-6676-FB8A002B5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19" name="Picture 10">
            <a:extLst>
              <a:ext uri="{FF2B5EF4-FFF2-40B4-BE49-F238E27FC236}">
                <a16:creationId xmlns:a16="http://schemas.microsoft.com/office/drawing/2014/main" id="{85D3A042-7025-ED47-FD68-7026B20E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44" y="391350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203D7FD-8585-BF48-B39C-F3674B645FF4}"/>
              </a:ext>
            </a:extLst>
          </p:cNvPr>
          <p:cNvGrpSpPr/>
          <p:nvPr/>
        </p:nvGrpSpPr>
        <p:grpSpPr>
          <a:xfrm>
            <a:off x="3834280" y="3704181"/>
            <a:ext cx="1014707" cy="537565"/>
            <a:chOff x="6111509" y="1660849"/>
            <a:chExt cx="1014707" cy="53756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EABB918-C4E2-49C6-517D-12985A2B5BCC}"/>
                </a:ext>
              </a:extLst>
            </p:cNvPr>
            <p:cNvSpPr/>
            <p:nvPr/>
          </p:nvSpPr>
          <p:spPr bwMode="auto">
            <a:xfrm>
              <a:off x="6111509" y="1833284"/>
              <a:ext cx="81320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1000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D53326E6-FF11-EFFA-7BC9-91307B2E8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2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116" y="4450463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11">
            <a:extLst>
              <a:ext uri="{FF2B5EF4-FFF2-40B4-BE49-F238E27FC236}">
                <a16:creationId xmlns:a16="http://schemas.microsoft.com/office/drawing/2014/main" id="{B8D49072-7085-9B47-8E97-F29D6C2E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51" y="449861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4CDD57DF-6B56-9575-1F2D-595CF78ED447}"/>
              </a:ext>
            </a:extLst>
          </p:cNvPr>
          <p:cNvSpPr txBox="1"/>
          <p:nvPr/>
        </p:nvSpPr>
        <p:spPr>
          <a:xfrm>
            <a:off x="2440682" y="4457741"/>
            <a:ext cx="29937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      의         배입니다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6" name="Picture 10">
            <a:extLst>
              <a:ext uri="{FF2B5EF4-FFF2-40B4-BE49-F238E27FC236}">
                <a16:creationId xmlns:a16="http://schemas.microsoft.com/office/drawing/2014/main" id="{85D3A042-7025-ED47-FD68-7026B20E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43" y="448450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0D9855B-E979-E833-DAF2-EFA830DF1CD7}"/>
              </a:ext>
            </a:extLst>
          </p:cNvPr>
          <p:cNvSpPr/>
          <p:nvPr/>
        </p:nvSpPr>
        <p:spPr bwMode="auto">
          <a:xfrm>
            <a:off x="3527099" y="4295920"/>
            <a:ext cx="492355" cy="6277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4693C4B7-F488-0020-E57A-0EC283481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87696"/>
              </p:ext>
            </p:extLst>
          </p:nvPr>
        </p:nvGraphicFramePr>
        <p:xfrm>
          <a:off x="3634212" y="4304831"/>
          <a:ext cx="288000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9" name="그림 128">
            <a:extLst>
              <a:ext uri="{FF2B5EF4-FFF2-40B4-BE49-F238E27FC236}">
                <a16:creationId xmlns:a16="http://schemas.microsoft.com/office/drawing/2014/main" id="{D53326E6-FF11-EFFA-7BC9-91307B2E8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629" y="4165763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4" name="Picture 12">
            <a:extLst>
              <a:ext uri="{FF2B5EF4-FFF2-40B4-BE49-F238E27FC236}">
                <a16:creationId xmlns:a16="http://schemas.microsoft.com/office/drawing/2014/main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40D4332-C061-C0C0-CFDF-DA176AF4E506}"/>
              </a:ext>
            </a:extLst>
          </p:cNvPr>
          <p:cNvGrpSpPr/>
          <p:nvPr/>
        </p:nvGrpSpPr>
        <p:grpSpPr>
          <a:xfrm>
            <a:off x="2973648" y="4105676"/>
            <a:ext cx="721894" cy="646331"/>
            <a:chOff x="1280185" y="3499201"/>
            <a:chExt cx="721894" cy="646331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629ED6F-D3FE-7B9E-EFE9-33B0CE55BEF9}"/>
                </a:ext>
              </a:extLst>
            </p:cNvPr>
            <p:cNvSpPr txBox="1"/>
            <p:nvPr/>
          </p:nvSpPr>
          <p:spPr>
            <a:xfrm>
              <a:off x="1280185" y="3499201"/>
              <a:ext cx="7218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99BD767D-460D-9365-2915-85647341AF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07132" y="3824107"/>
              <a:ext cx="468000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9D75569-911A-ED81-D76A-DA76913ECEF4}"/>
              </a:ext>
            </a:extLst>
          </p:cNvPr>
          <p:cNvGrpSpPr/>
          <p:nvPr/>
        </p:nvGrpSpPr>
        <p:grpSpPr>
          <a:xfrm>
            <a:off x="317979" y="3756889"/>
            <a:ext cx="6437402" cy="1480476"/>
            <a:chOff x="312162" y="3792814"/>
            <a:chExt cx="6437402" cy="148047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03F6060-D638-C4B7-B00C-346EDC340D4D}"/>
                </a:ext>
              </a:extLst>
            </p:cNvPr>
            <p:cNvSpPr/>
            <p:nvPr/>
          </p:nvSpPr>
          <p:spPr>
            <a:xfrm>
              <a:off x="312162" y="3970326"/>
              <a:ext cx="6437402" cy="11148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나타내는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100,    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나타내는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     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</a:p>
          </p:txBody>
        </p:sp>
        <p:sp>
          <p:nvSpPr>
            <p:cNvPr id="61" name="모서리가 둥근 직사각형 38">
              <a:extLst>
                <a:ext uri="{FF2B5EF4-FFF2-40B4-BE49-F238E27FC236}">
                  <a16:creationId xmlns:a16="http://schemas.microsoft.com/office/drawing/2014/main" id="{1F08A57E-1A1D-A2E2-C166-1B243CBFC214}"/>
                </a:ext>
              </a:extLst>
            </p:cNvPr>
            <p:cNvSpPr/>
            <p:nvPr/>
          </p:nvSpPr>
          <p:spPr>
            <a:xfrm>
              <a:off x="393179" y="379281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id="{3F1C11F3-8FD7-EB19-C81C-914BB6FE996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3" name="Picture 11">
            <a:extLst>
              <a:ext uri="{FF2B5EF4-FFF2-40B4-BE49-F238E27FC236}">
                <a16:creationId xmlns:a16="http://schemas.microsoft.com/office/drawing/2014/main" id="{FDD1E0C9-980B-6D02-E0AA-2B6CB167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1" y="419167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0">
            <a:extLst>
              <a:ext uri="{FF2B5EF4-FFF2-40B4-BE49-F238E27FC236}">
                <a16:creationId xmlns:a16="http://schemas.microsoft.com/office/drawing/2014/main" id="{A40ECF1D-1987-D685-B1BE-EA2BC3B64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38" y="4188717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B81D252B-A350-8209-792D-362AA5259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01125"/>
              </p:ext>
            </p:extLst>
          </p:nvPr>
        </p:nvGraphicFramePr>
        <p:xfrm>
          <a:off x="1187624" y="4451366"/>
          <a:ext cx="380818" cy="564762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2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TextBox 43">
            <a:extLst>
              <a:ext uri="{FF2B5EF4-FFF2-40B4-BE49-F238E27FC236}">
                <a16:creationId xmlns:a16="http://schemas.microsoft.com/office/drawing/2014/main" id="{12E8D5CB-4D84-FE36-DA3E-1E911C5F60FB}"/>
              </a:ext>
            </a:extLst>
          </p:cNvPr>
          <p:cNvSpPr txBox="1"/>
          <p:nvPr/>
        </p:nvSpPr>
        <p:spPr>
          <a:xfrm>
            <a:off x="644499" y="1604119"/>
            <a:ext cx="60157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      의 몇 배인지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Picture 10">
            <a:extLst>
              <a:ext uri="{FF2B5EF4-FFF2-40B4-BE49-F238E27FC236}">
                <a16:creationId xmlns:a16="http://schemas.microsoft.com/office/drawing/2014/main" id="{F57AB3D8-C549-C320-A6BB-269EA185A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400" y="161147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11">
            <a:extLst>
              <a:ext uri="{FF2B5EF4-FFF2-40B4-BE49-F238E27FC236}">
                <a16:creationId xmlns:a16="http://schemas.microsoft.com/office/drawing/2014/main" id="{0DAD9634-351E-FF36-7F69-DB6364914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8" y="161738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919EC382-05FC-4EBB-EE7D-08300709FB56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862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4CDD57DF-6B56-9575-1F2D-595CF78ED447}"/>
              </a:ext>
            </a:extLst>
          </p:cNvPr>
          <p:cNvSpPr txBox="1"/>
          <p:nvPr/>
        </p:nvSpPr>
        <p:spPr>
          <a:xfrm>
            <a:off x="2050036" y="2630298"/>
            <a:ext cx="3600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11">
            <a:extLst>
              <a:ext uri="{FF2B5EF4-FFF2-40B4-BE49-F238E27FC236}">
                <a16:creationId xmlns:a16="http://schemas.microsoft.com/office/drawing/2014/main" id="{B8D49072-7085-9B47-8E97-F29D6C2E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59" y="266001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0">
            <a:extLst>
              <a:ext uri="{FF2B5EF4-FFF2-40B4-BE49-F238E27FC236}">
                <a16:creationId xmlns:a16="http://schemas.microsoft.com/office/drawing/2014/main" id="{85D3A042-7025-ED47-FD68-7026B20E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03" y="3119127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59467C88-D910-85E2-149E-F5660F4999ED}"/>
              </a:ext>
            </a:extLst>
          </p:cNvPr>
          <p:cNvSpPr txBox="1"/>
          <p:nvPr/>
        </p:nvSpPr>
        <p:spPr>
          <a:xfrm>
            <a:off x="2074750" y="3101262"/>
            <a:ext cx="38277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2" name="Picture 4">
            <a:extLst>
              <a:ext uri="{FF2B5EF4-FFF2-40B4-BE49-F238E27FC236}">
                <a16:creationId xmlns:a16="http://schemas.microsoft.com/office/drawing/2014/main" id="{5B688F4F-F485-90F4-AB49-9928D64E6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97" y="2776653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4">
            <a:extLst>
              <a:ext uri="{FF2B5EF4-FFF2-40B4-BE49-F238E27FC236}">
                <a16:creationId xmlns:a16="http://schemas.microsoft.com/office/drawing/2014/main" id="{5B688F4F-F485-90F4-AB49-9928D64E6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326" y="325903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사각형: 둥근 모서리 69">
            <a:extLst>
              <a:ext uri="{FF2B5EF4-FFF2-40B4-BE49-F238E27FC236}">
                <a16:creationId xmlns:a16="http://schemas.microsoft.com/office/drawing/2014/main" id="{1B6D9408-37D1-7819-E036-BD04A45BB51F}"/>
              </a:ext>
            </a:extLst>
          </p:cNvPr>
          <p:cNvSpPr/>
          <p:nvPr/>
        </p:nvSpPr>
        <p:spPr>
          <a:xfrm>
            <a:off x="1631753" y="2446024"/>
            <a:ext cx="3622639" cy="1261720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11">
            <a:extLst>
              <a:ext uri="{FF2B5EF4-FFF2-40B4-BE49-F238E27FC236}">
                <a16:creationId xmlns:a16="http://schemas.microsoft.com/office/drawing/2014/main" id="{B8D49072-7085-9B47-8E97-F29D6C2E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40" y="3916461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FDBA3E1-A4F5-70CB-3140-2A3558E5F0F1}"/>
              </a:ext>
            </a:extLst>
          </p:cNvPr>
          <p:cNvGrpSpPr/>
          <p:nvPr/>
        </p:nvGrpSpPr>
        <p:grpSpPr>
          <a:xfrm>
            <a:off x="2345494" y="3709169"/>
            <a:ext cx="913037" cy="537565"/>
            <a:chOff x="6213179" y="1660849"/>
            <a:chExt cx="913037" cy="53756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9A23193-6219-3722-A3D5-D1781CC6BE9E}"/>
                </a:ext>
              </a:extLst>
            </p:cNvPr>
            <p:cNvSpPr/>
            <p:nvPr/>
          </p:nvSpPr>
          <p:spPr bwMode="auto">
            <a:xfrm>
              <a:off x="6213179" y="1833284"/>
              <a:ext cx="71153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327488DB-A713-058D-6676-FB8A002B5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19" name="Picture 10">
            <a:extLst>
              <a:ext uri="{FF2B5EF4-FFF2-40B4-BE49-F238E27FC236}">
                <a16:creationId xmlns:a16="http://schemas.microsoft.com/office/drawing/2014/main" id="{85D3A042-7025-ED47-FD68-7026B20E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44" y="391350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203D7FD-8585-BF48-B39C-F3674B645FF4}"/>
              </a:ext>
            </a:extLst>
          </p:cNvPr>
          <p:cNvGrpSpPr/>
          <p:nvPr/>
        </p:nvGrpSpPr>
        <p:grpSpPr>
          <a:xfrm>
            <a:off x="3834280" y="3704181"/>
            <a:ext cx="1014707" cy="537565"/>
            <a:chOff x="6111509" y="1660849"/>
            <a:chExt cx="1014707" cy="53756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EABB918-C4E2-49C6-517D-12985A2B5BCC}"/>
                </a:ext>
              </a:extLst>
            </p:cNvPr>
            <p:cNvSpPr/>
            <p:nvPr/>
          </p:nvSpPr>
          <p:spPr bwMode="auto">
            <a:xfrm>
              <a:off x="6111509" y="1833284"/>
              <a:ext cx="81320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1000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D53326E6-FF11-EFFA-7BC9-91307B2E8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2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116" y="4450463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11">
            <a:extLst>
              <a:ext uri="{FF2B5EF4-FFF2-40B4-BE49-F238E27FC236}">
                <a16:creationId xmlns:a16="http://schemas.microsoft.com/office/drawing/2014/main" id="{B8D49072-7085-9B47-8E97-F29D6C2E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51" y="449861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4CDD57DF-6B56-9575-1F2D-595CF78ED447}"/>
              </a:ext>
            </a:extLst>
          </p:cNvPr>
          <p:cNvSpPr txBox="1"/>
          <p:nvPr/>
        </p:nvSpPr>
        <p:spPr>
          <a:xfrm>
            <a:off x="2440682" y="4457741"/>
            <a:ext cx="29937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      의         배입니다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6" name="Picture 10">
            <a:extLst>
              <a:ext uri="{FF2B5EF4-FFF2-40B4-BE49-F238E27FC236}">
                <a16:creationId xmlns:a16="http://schemas.microsoft.com/office/drawing/2014/main" id="{85D3A042-7025-ED47-FD68-7026B20E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43" y="4484501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0D9855B-E979-E833-DAF2-EFA830DF1CD7}"/>
              </a:ext>
            </a:extLst>
          </p:cNvPr>
          <p:cNvSpPr/>
          <p:nvPr/>
        </p:nvSpPr>
        <p:spPr bwMode="auto">
          <a:xfrm>
            <a:off x="3527099" y="4295920"/>
            <a:ext cx="492355" cy="6277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4693C4B7-F488-0020-E57A-0EC283481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00437"/>
              </p:ext>
            </p:extLst>
          </p:nvPr>
        </p:nvGraphicFramePr>
        <p:xfrm>
          <a:off x="3634212" y="4304831"/>
          <a:ext cx="288000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9" name="그림 128">
            <a:extLst>
              <a:ext uri="{FF2B5EF4-FFF2-40B4-BE49-F238E27FC236}">
                <a16:creationId xmlns:a16="http://schemas.microsoft.com/office/drawing/2014/main" id="{D53326E6-FF11-EFFA-7BC9-91307B2E8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629" y="4165763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4" name="Picture 12">
            <a:extLst>
              <a:ext uri="{FF2B5EF4-FFF2-40B4-BE49-F238E27FC236}">
                <a16:creationId xmlns:a16="http://schemas.microsoft.com/office/drawing/2014/main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40D4332-C061-C0C0-CFDF-DA176AF4E506}"/>
              </a:ext>
            </a:extLst>
          </p:cNvPr>
          <p:cNvGrpSpPr/>
          <p:nvPr/>
        </p:nvGrpSpPr>
        <p:grpSpPr>
          <a:xfrm>
            <a:off x="2973648" y="4105676"/>
            <a:ext cx="721894" cy="646331"/>
            <a:chOff x="1280185" y="3499201"/>
            <a:chExt cx="721894" cy="646331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629ED6F-D3FE-7B9E-EFE9-33B0CE55BEF9}"/>
                </a:ext>
              </a:extLst>
            </p:cNvPr>
            <p:cNvSpPr txBox="1"/>
            <p:nvPr/>
          </p:nvSpPr>
          <p:spPr>
            <a:xfrm>
              <a:off x="1280185" y="3499201"/>
              <a:ext cx="7218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99BD767D-460D-9365-2915-85647341AF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07132" y="3824107"/>
              <a:ext cx="468000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9D75569-911A-ED81-D76A-DA76913ECEF4}"/>
              </a:ext>
            </a:extLst>
          </p:cNvPr>
          <p:cNvGrpSpPr/>
          <p:nvPr/>
        </p:nvGrpSpPr>
        <p:grpSpPr>
          <a:xfrm>
            <a:off x="317979" y="3756889"/>
            <a:ext cx="6437402" cy="1480476"/>
            <a:chOff x="312162" y="3792814"/>
            <a:chExt cx="6437402" cy="148047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03F6060-D638-C4B7-B00C-346EDC340D4D}"/>
                </a:ext>
              </a:extLst>
            </p:cNvPr>
            <p:cNvSpPr/>
            <p:nvPr/>
          </p:nvSpPr>
          <p:spPr>
            <a:xfrm>
              <a:off x="312162" y="3970326"/>
              <a:ext cx="6437402" cy="11148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나타내는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100,    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나타내는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     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</a:t>
              </a:r>
            </a:p>
          </p:txBody>
        </p:sp>
        <p:sp>
          <p:nvSpPr>
            <p:cNvPr id="61" name="모서리가 둥근 직사각형 38">
              <a:extLst>
                <a:ext uri="{FF2B5EF4-FFF2-40B4-BE49-F238E27FC236}">
                  <a16:creationId xmlns:a16="http://schemas.microsoft.com/office/drawing/2014/main" id="{1F08A57E-1A1D-A2E2-C166-1B243CBFC214}"/>
                </a:ext>
              </a:extLst>
            </p:cNvPr>
            <p:cNvSpPr/>
            <p:nvPr/>
          </p:nvSpPr>
          <p:spPr>
            <a:xfrm>
              <a:off x="393179" y="379281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id="{3F1C11F3-8FD7-EB19-C81C-914BB6FE996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3" name="Picture 11">
            <a:extLst>
              <a:ext uri="{FF2B5EF4-FFF2-40B4-BE49-F238E27FC236}">
                <a16:creationId xmlns:a16="http://schemas.microsoft.com/office/drawing/2014/main" id="{FDD1E0C9-980B-6D02-E0AA-2B6CB167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1" y="4191674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0">
            <a:extLst>
              <a:ext uri="{FF2B5EF4-FFF2-40B4-BE49-F238E27FC236}">
                <a16:creationId xmlns:a16="http://schemas.microsoft.com/office/drawing/2014/main" id="{A40ECF1D-1987-D685-B1BE-EA2BC3B64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38" y="4188717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B81D252B-A350-8209-792D-362AA5259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580270"/>
              </p:ext>
            </p:extLst>
          </p:nvPr>
        </p:nvGraphicFramePr>
        <p:xfrm>
          <a:off x="1187624" y="4451366"/>
          <a:ext cx="380818" cy="564762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2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TextBox 43">
            <a:extLst>
              <a:ext uri="{FF2B5EF4-FFF2-40B4-BE49-F238E27FC236}">
                <a16:creationId xmlns:a16="http://schemas.microsoft.com/office/drawing/2014/main" id="{12E8D5CB-4D84-FE36-DA3E-1E911C5F60FB}"/>
              </a:ext>
            </a:extLst>
          </p:cNvPr>
          <p:cNvSpPr txBox="1"/>
          <p:nvPr/>
        </p:nvSpPr>
        <p:spPr>
          <a:xfrm>
            <a:off x="644499" y="1604119"/>
            <a:ext cx="60157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       의 몇 배인지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Picture 10">
            <a:extLst>
              <a:ext uri="{FF2B5EF4-FFF2-40B4-BE49-F238E27FC236}">
                <a16:creationId xmlns:a16="http://schemas.microsoft.com/office/drawing/2014/main" id="{F57AB3D8-C549-C320-A6BB-269EA185A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400" y="161147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11">
            <a:extLst>
              <a:ext uri="{FF2B5EF4-FFF2-40B4-BE49-F238E27FC236}">
                <a16:creationId xmlns:a16="http://schemas.microsoft.com/office/drawing/2014/main" id="{0DAD9634-351E-FF36-7F69-DB6364914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8" y="161738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EB47E3D-8742-2809-6C02-FB18937ED727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350B97D-476A-5BE2-9681-33EEEBF5C182}"/>
              </a:ext>
            </a:extLst>
          </p:cNvPr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556BD1B8-C3C1-F50D-248E-55F3EC6007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4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77393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)4-2-3(5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텍스트는 새로 써주세요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1986319"/>
            <a:ext cx="2974460" cy="6449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소수 사이의 관계를 정리하였습니다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86" y="18106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3779912" y="47570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9532" y="980728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FED4D1D-09AF-409D-BE0B-522AF28CBD91}"/>
              </a:ext>
            </a:extLst>
          </p:cNvPr>
          <p:cNvGrpSpPr/>
          <p:nvPr/>
        </p:nvGrpSpPr>
        <p:grpSpPr>
          <a:xfrm>
            <a:off x="5328084" y="1268760"/>
            <a:ext cx="1764824" cy="325902"/>
            <a:chOff x="5312893" y="1183444"/>
            <a:chExt cx="1764824" cy="32590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425AD33-F687-4F44-B370-3669558EFC15}"/>
                </a:ext>
              </a:extLst>
            </p:cNvPr>
            <p:cNvSpPr/>
            <p:nvPr/>
          </p:nvSpPr>
          <p:spPr>
            <a:xfrm>
              <a:off x="6436771" y="1243336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56C3D79-5116-4CCC-AF71-AD0036DF6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2319" y="1183444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C4BC9D9-7215-4E01-BB02-B2370934966A}"/>
                </a:ext>
              </a:extLst>
            </p:cNvPr>
            <p:cNvSpPr/>
            <p:nvPr/>
          </p:nvSpPr>
          <p:spPr>
            <a:xfrm>
              <a:off x="5886058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DC1E671-BE71-4B9C-9198-5A68E7A22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4081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91A24D7-0C12-492A-A0FB-B3342BC5FED5}"/>
                </a:ext>
              </a:extLst>
            </p:cNvPr>
            <p:cNvSpPr/>
            <p:nvPr/>
          </p:nvSpPr>
          <p:spPr>
            <a:xfrm>
              <a:off x="5337345" y="1246166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1B6345-82CF-4A2A-8FAD-B4E54E3AC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2893" y="1195799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6" name="타원 45"/>
          <p:cNvSpPr/>
          <p:nvPr/>
        </p:nvSpPr>
        <p:spPr>
          <a:xfrm>
            <a:off x="5212999" y="1160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356C0298-C35C-47F3-8572-BD8A30EF0C4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07" y="1712942"/>
            <a:ext cx="3661411" cy="3388095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7BBF4A4F-DD0E-4F96-A96B-4316A3ABF9FB}"/>
              </a:ext>
            </a:extLst>
          </p:cNvPr>
          <p:cNvGrpSpPr/>
          <p:nvPr/>
        </p:nvGrpSpPr>
        <p:grpSpPr>
          <a:xfrm>
            <a:off x="666081" y="4141487"/>
            <a:ext cx="2105719" cy="708725"/>
            <a:chOff x="188215" y="1427863"/>
            <a:chExt cx="2105719" cy="708725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188215" y="1427863"/>
              <a:ext cx="1913217" cy="7087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 어떤 관계가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있을까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61" name="이등변 삼각형 60"/>
            <p:cNvSpPr/>
            <p:nvPr/>
          </p:nvSpPr>
          <p:spPr>
            <a:xfrm rot="16200000" flipV="1">
              <a:off x="2146815" y="1653206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89180"/>
            <a:ext cx="360000" cy="360000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27486" y="16607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E06C170-1CAC-4152-AC3F-BF7D32649D3D}"/>
              </a:ext>
            </a:extLst>
          </p:cNvPr>
          <p:cNvGrpSpPr/>
          <p:nvPr/>
        </p:nvGrpSpPr>
        <p:grpSpPr>
          <a:xfrm>
            <a:off x="306456" y="1700808"/>
            <a:ext cx="3218334" cy="880559"/>
            <a:chOff x="2089770" y="1830427"/>
            <a:chExt cx="2772426" cy="1443111"/>
          </a:xfrm>
        </p:grpSpPr>
        <p:sp>
          <p:nvSpPr>
            <p:cNvPr id="43" name="모서리가 둥근 직사각형 64">
              <a:extLst>
                <a:ext uri="{FF2B5EF4-FFF2-40B4-BE49-F238E27FC236}">
                  <a16:creationId xmlns:a16="http://schemas.microsoft.com/office/drawing/2014/main" id="{157B8791-3F81-4474-9541-A55952576BAF}"/>
                </a:ext>
              </a:extLst>
            </p:cNvPr>
            <p:cNvSpPr/>
            <p:nvPr/>
          </p:nvSpPr>
          <p:spPr>
            <a:xfrm>
              <a:off x="2089770" y="1830427"/>
              <a:ext cx="2772426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우리가 배운 소수 사이의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관계를 정리해 </a:t>
              </a:r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봤어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B7904D01-654E-4419-9EB6-37D7EEBCB3FD}"/>
                </a:ext>
              </a:extLst>
            </p:cNvPr>
            <p:cNvSpPr/>
            <p:nvPr/>
          </p:nvSpPr>
          <p:spPr>
            <a:xfrm flipV="1">
              <a:off x="2354805" y="3069310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5312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FA03FCE-E964-4458-BFB7-1DB5A76CF3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56" y="700934"/>
            <a:ext cx="6915312" cy="5104330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178541" y="13636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AB7DBD2-B3E8-4D28-9E02-73A43E48C2BF}"/>
              </a:ext>
            </a:extLst>
          </p:cNvPr>
          <p:cNvGrpSpPr/>
          <p:nvPr/>
        </p:nvGrpSpPr>
        <p:grpSpPr>
          <a:xfrm>
            <a:off x="4312409" y="1358579"/>
            <a:ext cx="2635855" cy="1206325"/>
            <a:chOff x="-534423" y="1345449"/>
            <a:chExt cx="2635855" cy="1206325"/>
          </a:xfrm>
        </p:grpSpPr>
        <p:sp>
          <p:nvSpPr>
            <p:cNvPr id="25" name="모서리가 둥근 직사각형 61">
              <a:extLst>
                <a:ext uri="{FF2B5EF4-FFF2-40B4-BE49-F238E27FC236}">
                  <a16:creationId xmlns:a16="http://schemas.microsoft.com/office/drawing/2014/main" id="{B94D3289-1A98-4DA2-8088-BB4895D08F3C}"/>
                </a:ext>
              </a:extLst>
            </p:cNvPr>
            <p:cNvSpPr/>
            <p:nvPr/>
          </p:nvSpPr>
          <p:spPr>
            <a:xfrm>
              <a:off x="-534423" y="1345449"/>
              <a:ext cx="2635855" cy="100921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 어떤 관계가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있을까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9CCD9A9A-D327-46D4-9D19-40793C667B72}"/>
                </a:ext>
              </a:extLst>
            </p:cNvPr>
            <p:cNvSpPr/>
            <p:nvPr/>
          </p:nvSpPr>
          <p:spPr>
            <a:xfrm flipV="1">
              <a:off x="1456898" y="2347547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2C38847-58A9-4F2F-B9A5-546F8D898B28}"/>
              </a:ext>
            </a:extLst>
          </p:cNvPr>
          <p:cNvGrpSpPr/>
          <p:nvPr/>
        </p:nvGrpSpPr>
        <p:grpSpPr>
          <a:xfrm>
            <a:off x="178542" y="1126137"/>
            <a:ext cx="3093314" cy="1114731"/>
            <a:chOff x="920122" y="1830427"/>
            <a:chExt cx="3198362" cy="1447211"/>
          </a:xfrm>
        </p:grpSpPr>
        <p:sp>
          <p:nvSpPr>
            <p:cNvPr id="31" name="모서리가 둥근 직사각형 64">
              <a:extLst>
                <a:ext uri="{FF2B5EF4-FFF2-40B4-BE49-F238E27FC236}">
                  <a16:creationId xmlns:a16="http://schemas.microsoft.com/office/drawing/2014/main" id="{2E895EC0-6DB3-4799-B4C3-59426CF8C266}"/>
                </a:ext>
              </a:extLst>
            </p:cNvPr>
            <p:cNvSpPr/>
            <p:nvPr/>
          </p:nvSpPr>
          <p:spPr>
            <a:xfrm>
              <a:off x="920122" y="1830427"/>
              <a:ext cx="3198362" cy="124361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우리가 배운 소수 사이의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관계를 정리해 </a:t>
              </a:r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봤어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D31DD17B-BB82-46D6-A79B-3CF2AF89DFA9}"/>
                </a:ext>
              </a:extLst>
            </p:cNvPr>
            <p:cNvSpPr/>
            <p:nvPr/>
          </p:nvSpPr>
          <p:spPr>
            <a:xfrm flipV="1">
              <a:off x="1628444" y="3073410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285C7C8F-A5D1-48BD-B1EB-ED2602947F90}"/>
              </a:ext>
            </a:extLst>
          </p:cNvPr>
          <p:cNvSpPr/>
          <p:nvPr/>
        </p:nvSpPr>
        <p:spPr>
          <a:xfrm>
            <a:off x="190341" y="1051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8985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)4-2-3(5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텍스트는 새로 써주세요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전체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블릿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9764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    ,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각각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3911112" y="2532071"/>
            <a:ext cx="2974460" cy="18201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의        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0.1, 1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의         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0.01, 1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의        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42" y="41662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59532" y="980728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/>
          <p:cNvSpPr/>
          <p:nvPr/>
        </p:nvSpPr>
        <p:spPr>
          <a:xfrm>
            <a:off x="6635035" y="5069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9FD8170-1B65-4662-9195-FC82E6723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53698"/>
              </p:ext>
            </p:extLst>
          </p:nvPr>
        </p:nvGraphicFramePr>
        <p:xfrm>
          <a:off x="4391980" y="1569600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295C9C0-486A-498E-BCE8-C9ECD8026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594547"/>
              </p:ext>
            </p:extLst>
          </p:nvPr>
        </p:nvGraphicFramePr>
        <p:xfrm>
          <a:off x="4860032" y="1569600"/>
          <a:ext cx="396000" cy="59303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393C819A-EA3B-4196-AF63-6C7496CCE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677330"/>
              </p:ext>
            </p:extLst>
          </p:nvPr>
        </p:nvGraphicFramePr>
        <p:xfrm>
          <a:off x="5508104" y="1569600"/>
          <a:ext cx="504000" cy="63408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5916835D-914C-450E-A602-F2187C365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10799"/>
              </p:ext>
            </p:extLst>
          </p:nvPr>
        </p:nvGraphicFramePr>
        <p:xfrm>
          <a:off x="6009517" y="2636984"/>
          <a:ext cx="542703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42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E74666D3-F2E0-4763-8A80-1D2B04198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037096"/>
              </p:ext>
            </p:extLst>
          </p:nvPr>
        </p:nvGraphicFramePr>
        <p:xfrm>
          <a:off x="4528960" y="2636984"/>
          <a:ext cx="32667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6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E58F16DF-F59A-406C-B094-E83531448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35880"/>
              </p:ext>
            </p:extLst>
          </p:nvPr>
        </p:nvGraphicFramePr>
        <p:xfrm>
          <a:off x="4965401" y="3210899"/>
          <a:ext cx="542703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42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98DDCEE0-3D83-4FBA-9222-B184DE5A709B}"/>
              </a:ext>
            </a:extLst>
          </p:cNvPr>
          <p:cNvGrpSpPr/>
          <p:nvPr/>
        </p:nvGrpSpPr>
        <p:grpSpPr>
          <a:xfrm>
            <a:off x="5333309" y="1268760"/>
            <a:ext cx="1764824" cy="325902"/>
            <a:chOff x="5331563" y="1950970"/>
            <a:chExt cx="1764824" cy="32590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894516B-E7FE-4F9B-A558-82F9013920E9}"/>
                </a:ext>
              </a:extLst>
            </p:cNvPr>
            <p:cNvSpPr/>
            <p:nvPr/>
          </p:nvSpPr>
          <p:spPr>
            <a:xfrm>
              <a:off x="6455441" y="2010862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C93B48D-14D6-4FF3-88F9-85CD3BCEB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989" y="1950970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C28CDAD-384F-41A8-A775-71851BB3B8B4}"/>
                </a:ext>
              </a:extLst>
            </p:cNvPr>
            <p:cNvSpPr/>
            <p:nvPr/>
          </p:nvSpPr>
          <p:spPr>
            <a:xfrm>
              <a:off x="5904728" y="2012483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DB4F49-3571-4A38-93C5-8BBE8A6C3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2751" y="1955333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C7F3CC8-EE76-42A2-BD1D-277003868DEA}"/>
                </a:ext>
              </a:extLst>
            </p:cNvPr>
            <p:cNvSpPr/>
            <p:nvPr/>
          </p:nvSpPr>
          <p:spPr>
            <a:xfrm>
              <a:off x="5356015" y="2013692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619593F-E7A4-4127-8915-98141CB4D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1563" y="196332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356C0298-C35C-47F3-8572-BD8A30EF0C4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07" y="1712942"/>
            <a:ext cx="3661411" cy="3388095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7BBF4A4F-DD0E-4F96-A96B-4316A3ABF9FB}"/>
              </a:ext>
            </a:extLst>
          </p:cNvPr>
          <p:cNvGrpSpPr/>
          <p:nvPr/>
        </p:nvGrpSpPr>
        <p:grpSpPr>
          <a:xfrm>
            <a:off x="666081" y="4141487"/>
            <a:ext cx="2105719" cy="708725"/>
            <a:chOff x="188215" y="1427863"/>
            <a:chExt cx="2105719" cy="708725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188215" y="1427863"/>
              <a:ext cx="1913217" cy="7087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 어떤 관계가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있을까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58" name="이등변 삼각형 57"/>
            <p:cNvSpPr/>
            <p:nvPr/>
          </p:nvSpPr>
          <p:spPr>
            <a:xfrm rot="16200000" flipV="1">
              <a:off x="2146815" y="1653206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89180"/>
            <a:ext cx="360000" cy="360000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AE06C170-1CAC-4152-AC3F-BF7D32649D3D}"/>
              </a:ext>
            </a:extLst>
          </p:cNvPr>
          <p:cNvGrpSpPr/>
          <p:nvPr/>
        </p:nvGrpSpPr>
        <p:grpSpPr>
          <a:xfrm>
            <a:off x="306456" y="1700808"/>
            <a:ext cx="3218334" cy="880559"/>
            <a:chOff x="2089770" y="1830427"/>
            <a:chExt cx="2772426" cy="1443111"/>
          </a:xfrm>
        </p:grpSpPr>
        <p:sp>
          <p:nvSpPr>
            <p:cNvPr id="68" name="모서리가 둥근 직사각형 64">
              <a:extLst>
                <a:ext uri="{FF2B5EF4-FFF2-40B4-BE49-F238E27FC236}">
                  <a16:creationId xmlns:a16="http://schemas.microsoft.com/office/drawing/2014/main" id="{157B8791-3F81-4474-9541-A55952576BAF}"/>
                </a:ext>
              </a:extLst>
            </p:cNvPr>
            <p:cNvSpPr/>
            <p:nvPr/>
          </p:nvSpPr>
          <p:spPr>
            <a:xfrm>
              <a:off x="2089770" y="1830427"/>
              <a:ext cx="2772426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우리가 배운 소수 사이의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관계를 정리해 </a:t>
              </a:r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봤어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B7904D01-654E-4419-9EB6-37D7EEBCB3FD}"/>
                </a:ext>
              </a:extLst>
            </p:cNvPr>
            <p:cNvSpPr/>
            <p:nvPr/>
          </p:nvSpPr>
          <p:spPr>
            <a:xfrm flipV="1">
              <a:off x="2354805" y="3069310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타원 69"/>
          <p:cNvSpPr/>
          <p:nvPr/>
        </p:nvSpPr>
        <p:spPr>
          <a:xfrm>
            <a:off x="3543633" y="14925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343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알 수 있는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3911112" y="2285738"/>
            <a:ext cx="2974460" cy="18201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의      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         ,          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 될수록 수의 크기가 작아집니다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710" y="21328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59532" y="980728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5916835D-914C-450E-A602-F2187C365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37769"/>
              </p:ext>
            </p:extLst>
          </p:nvPr>
        </p:nvGraphicFramePr>
        <p:xfrm>
          <a:off x="4948925" y="2390651"/>
          <a:ext cx="542703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42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E74666D3-F2E0-4763-8A80-1D2B04198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26116"/>
              </p:ext>
            </p:extLst>
          </p:nvPr>
        </p:nvGraphicFramePr>
        <p:xfrm>
          <a:off x="4423379" y="2390651"/>
          <a:ext cx="32667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6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E58F16DF-F59A-406C-B094-E83531448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006312"/>
              </p:ext>
            </p:extLst>
          </p:nvPr>
        </p:nvGraphicFramePr>
        <p:xfrm>
          <a:off x="5721485" y="2390579"/>
          <a:ext cx="542703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42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:a16="http://schemas.microsoft.com/office/drawing/2014/main" id="{CE1F0D60-98A4-4145-84CC-598D63162C60}"/>
              </a:ext>
            </a:extLst>
          </p:cNvPr>
          <p:cNvGrpSpPr/>
          <p:nvPr/>
        </p:nvGrpSpPr>
        <p:grpSpPr>
          <a:xfrm>
            <a:off x="2817735" y="5265204"/>
            <a:ext cx="1637116" cy="263186"/>
            <a:chOff x="323528" y="260648"/>
            <a:chExt cx="1637116" cy="263186"/>
          </a:xfrm>
        </p:grpSpPr>
        <p:pic>
          <p:nvPicPr>
            <p:cNvPr id="47" name="Picture 11">
              <a:extLst>
                <a:ext uri="{FF2B5EF4-FFF2-40B4-BE49-F238E27FC236}">
                  <a16:creationId xmlns:a16="http://schemas.microsoft.com/office/drawing/2014/main" id="{F08B571C-4222-4528-A23B-797FB30289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60648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2">
              <a:extLst>
                <a:ext uri="{FF2B5EF4-FFF2-40B4-BE49-F238E27FC236}">
                  <a16:creationId xmlns:a16="http://schemas.microsoft.com/office/drawing/2014/main" id="{8A813D14-1D45-4D3B-928A-1B5D12DBDA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6" y="30500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>
              <a:extLst>
                <a:ext uri="{FF2B5EF4-FFF2-40B4-BE49-F238E27FC236}">
                  <a16:creationId xmlns:a16="http://schemas.microsoft.com/office/drawing/2014/main" id="{E0C117AA-8BBF-4593-8DD0-C877B213A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057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>
              <a:extLst>
                <a:ext uri="{FF2B5EF4-FFF2-40B4-BE49-F238E27FC236}">
                  <a16:creationId xmlns:a16="http://schemas.microsoft.com/office/drawing/2014/main" id="{BE6908CA-969A-47C3-A486-F6638FCBD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416" y="26952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7FB4617-9FE0-4CF3-8E29-39B6F66AAC09}"/>
              </a:ext>
            </a:extLst>
          </p:cNvPr>
          <p:cNvGrpSpPr/>
          <p:nvPr/>
        </p:nvGrpSpPr>
        <p:grpSpPr>
          <a:xfrm>
            <a:off x="5346877" y="1268760"/>
            <a:ext cx="1764824" cy="325902"/>
            <a:chOff x="5332884" y="2743058"/>
            <a:chExt cx="1764824" cy="32590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9A366A4-C6EB-4D29-8139-6E1E160DD042}"/>
                </a:ext>
              </a:extLst>
            </p:cNvPr>
            <p:cNvSpPr/>
            <p:nvPr/>
          </p:nvSpPr>
          <p:spPr>
            <a:xfrm>
              <a:off x="6456762" y="2802950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4F284AA-90A5-4A13-9E37-983BE0370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2310" y="274305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0398F97-5628-4137-8859-62066281FE6E}"/>
                </a:ext>
              </a:extLst>
            </p:cNvPr>
            <p:cNvSpPr/>
            <p:nvPr/>
          </p:nvSpPr>
          <p:spPr>
            <a:xfrm>
              <a:off x="5906049" y="2804571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D216FA3-A6D7-4D99-8B61-2F3F2E67A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4072" y="2747421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39624C5-F5BB-4322-855A-EEA0C88D323D}"/>
                </a:ext>
              </a:extLst>
            </p:cNvPr>
            <p:cNvSpPr/>
            <p:nvPr/>
          </p:nvSpPr>
          <p:spPr>
            <a:xfrm>
              <a:off x="5357336" y="2805780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FCF67F7-BBEF-49A1-85AB-F0CC4DC14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2884" y="27554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6" name="타원 45"/>
          <p:cNvSpPr/>
          <p:nvPr/>
        </p:nvSpPr>
        <p:spPr>
          <a:xfrm>
            <a:off x="4324737" y="5009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8B92331-9BC5-44BA-A082-4E5B6EC4EF61}"/>
              </a:ext>
            </a:extLst>
          </p:cNvPr>
          <p:cNvSpPr/>
          <p:nvPr/>
        </p:nvSpPr>
        <p:spPr>
          <a:xfrm>
            <a:off x="6759738" y="5009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356C0298-C35C-47F3-8572-BD8A30EF0C46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07" y="1712942"/>
            <a:ext cx="3661411" cy="3388095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7BBF4A4F-DD0E-4F96-A96B-4316A3ABF9FB}"/>
              </a:ext>
            </a:extLst>
          </p:cNvPr>
          <p:cNvGrpSpPr/>
          <p:nvPr/>
        </p:nvGrpSpPr>
        <p:grpSpPr>
          <a:xfrm>
            <a:off x="666081" y="4141487"/>
            <a:ext cx="2105719" cy="708725"/>
            <a:chOff x="188215" y="1427863"/>
            <a:chExt cx="2105719" cy="708725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188215" y="1427863"/>
              <a:ext cx="1913217" cy="7087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 어떤 관계가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있을까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72" name="이등변 삼각형 71"/>
            <p:cNvSpPr/>
            <p:nvPr/>
          </p:nvSpPr>
          <p:spPr>
            <a:xfrm rot="16200000" flipV="1">
              <a:off x="2146815" y="1653206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3" name="그림 72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89180"/>
            <a:ext cx="360000" cy="360000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AE06C170-1CAC-4152-AC3F-BF7D32649D3D}"/>
              </a:ext>
            </a:extLst>
          </p:cNvPr>
          <p:cNvGrpSpPr/>
          <p:nvPr/>
        </p:nvGrpSpPr>
        <p:grpSpPr>
          <a:xfrm>
            <a:off x="306456" y="1700808"/>
            <a:ext cx="3218334" cy="880559"/>
            <a:chOff x="2089770" y="1830427"/>
            <a:chExt cx="2772426" cy="1443111"/>
          </a:xfrm>
        </p:grpSpPr>
        <p:sp>
          <p:nvSpPr>
            <p:cNvPr id="75" name="모서리가 둥근 직사각형 64">
              <a:extLst>
                <a:ext uri="{FF2B5EF4-FFF2-40B4-BE49-F238E27FC236}">
                  <a16:creationId xmlns:a16="http://schemas.microsoft.com/office/drawing/2014/main" id="{157B8791-3F81-4474-9541-A55952576BAF}"/>
                </a:ext>
              </a:extLst>
            </p:cNvPr>
            <p:cNvSpPr/>
            <p:nvPr/>
          </p:nvSpPr>
          <p:spPr>
            <a:xfrm>
              <a:off x="2089770" y="1830427"/>
              <a:ext cx="2772426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우리가 배운 소수 사이의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관계를 정리해 </a:t>
              </a:r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봤어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B7904D01-654E-4419-9EB6-37D7EEBCB3FD}"/>
                </a:ext>
              </a:extLst>
            </p:cNvPr>
            <p:cNvSpPr/>
            <p:nvPr/>
          </p:nvSpPr>
          <p:spPr>
            <a:xfrm flipV="1">
              <a:off x="2354805" y="3069310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740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1673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알 수 있는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3911112" y="2282567"/>
            <a:ext cx="2974460" cy="24452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0.1,          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0.01,          </a:t>
            </a:r>
          </a:p>
          <a:p>
            <a:pPr marL="0" marR="0" indent="0" algn="just" defTabSz="914400" rtl="0" eaLnBrk="1" fontAlgn="base" latinLnBrk="1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0.001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이므로 분모의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의 개수가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늘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어나면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소수점 </a:t>
            </a:r>
            <a:r>
              <a:rPr kumimoji="1" lang="ko-KR" altLang="en-US" sz="1900" b="1" i="0" u="none" strike="noStrike" cap="none" spc="-30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아래 자리의 개수도 늘어납니다</a:t>
            </a:r>
            <a:r>
              <a:rPr kumimoji="1" lang="en-US" altLang="ko-KR" sz="1900" b="1" i="0" u="none" strike="noStrike" cap="none" spc="-30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30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710" y="22048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59532" y="980728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/>
          <p:cNvSpPr/>
          <p:nvPr/>
        </p:nvSpPr>
        <p:spPr>
          <a:xfrm>
            <a:off x="6635035" y="5069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5916835D-914C-450E-A602-F2187C365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5560"/>
              </p:ext>
            </p:extLst>
          </p:nvPr>
        </p:nvGraphicFramePr>
        <p:xfrm>
          <a:off x="5111271" y="2367295"/>
          <a:ext cx="542703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42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E74666D3-F2E0-4763-8A80-1D2B04198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684007"/>
              </p:ext>
            </p:extLst>
          </p:nvPr>
        </p:nvGraphicFramePr>
        <p:xfrm>
          <a:off x="4067944" y="2346260"/>
          <a:ext cx="326679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26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E58F16DF-F59A-406C-B094-E83531448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542582"/>
              </p:ext>
            </p:extLst>
          </p:nvPr>
        </p:nvGraphicFramePr>
        <p:xfrm>
          <a:off x="3957289" y="3081125"/>
          <a:ext cx="542703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42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kern="1200" spc="-15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900" b="1" kern="1200" spc="-150" dirty="0">
                        <a:solidFill>
                          <a:srgbClr val="00A0FF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809DF01E-6CC4-4701-A9D3-B97C4C853A1C}"/>
              </a:ext>
            </a:extLst>
          </p:cNvPr>
          <p:cNvGrpSpPr/>
          <p:nvPr/>
        </p:nvGrpSpPr>
        <p:grpSpPr>
          <a:xfrm>
            <a:off x="2808863" y="5258682"/>
            <a:ext cx="1654859" cy="269100"/>
            <a:chOff x="290979" y="2009759"/>
            <a:chExt cx="2665167" cy="433388"/>
          </a:xfrm>
        </p:grpSpPr>
        <p:pic>
          <p:nvPicPr>
            <p:cNvPr id="34" name="Picture 15">
              <a:extLst>
                <a:ext uri="{FF2B5EF4-FFF2-40B4-BE49-F238E27FC236}">
                  <a16:creationId xmlns:a16="http://schemas.microsoft.com/office/drawing/2014/main" id="{94C93FA9-3544-40DF-810B-8BAB20A0EA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>
              <a:extLst>
                <a:ext uri="{FF2B5EF4-FFF2-40B4-BE49-F238E27FC236}">
                  <a16:creationId xmlns:a16="http://schemas.microsoft.com/office/drawing/2014/main" id="{33C16F35-694A-452A-979B-997F864BE2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>
              <a:extLst>
                <a:ext uri="{FF2B5EF4-FFF2-40B4-BE49-F238E27FC236}">
                  <a16:creationId xmlns:a16="http://schemas.microsoft.com/office/drawing/2014/main" id="{FF365112-DBDB-458D-B586-59A2E0106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6">
              <a:extLst>
                <a:ext uri="{FF2B5EF4-FFF2-40B4-BE49-F238E27FC236}">
                  <a16:creationId xmlns:a16="http://schemas.microsoft.com/office/drawing/2014/main" id="{8A9E9BC1-8554-425D-AE40-D70E541BD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889C3A9-1F04-4FAF-88EE-0914A72CD562}"/>
              </a:ext>
            </a:extLst>
          </p:cNvPr>
          <p:cNvGrpSpPr/>
          <p:nvPr/>
        </p:nvGrpSpPr>
        <p:grpSpPr>
          <a:xfrm>
            <a:off x="5346877" y="1268760"/>
            <a:ext cx="1764824" cy="325902"/>
            <a:chOff x="5332884" y="2743058"/>
            <a:chExt cx="1764824" cy="32590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EA95097-8761-4CFA-98A2-AAF11432063A}"/>
                </a:ext>
              </a:extLst>
            </p:cNvPr>
            <p:cNvSpPr/>
            <p:nvPr/>
          </p:nvSpPr>
          <p:spPr>
            <a:xfrm>
              <a:off x="6456762" y="2802950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0601A3-F8C5-49AF-8FE0-B77564630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2310" y="2743058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FF33D24-56E3-447D-BCCE-8B2A35ACEB53}"/>
                </a:ext>
              </a:extLst>
            </p:cNvPr>
            <p:cNvSpPr/>
            <p:nvPr/>
          </p:nvSpPr>
          <p:spPr>
            <a:xfrm>
              <a:off x="5906049" y="2804571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D4EEE60-ED04-4F9F-AE7A-DB18FD520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4072" y="2747421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9D54042-2BCC-45A7-BA4F-E377560A3F95}"/>
                </a:ext>
              </a:extLst>
            </p:cNvPr>
            <p:cNvSpPr/>
            <p:nvPr/>
          </p:nvSpPr>
          <p:spPr>
            <a:xfrm>
              <a:off x="5357336" y="2805780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15616A3-29B2-4C00-A003-8F9389430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2884" y="27554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356C0298-C35C-47F3-8572-BD8A30EF0C46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07" y="1712942"/>
            <a:ext cx="3661411" cy="3388095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7BBF4A4F-DD0E-4F96-A96B-4316A3ABF9FB}"/>
              </a:ext>
            </a:extLst>
          </p:cNvPr>
          <p:cNvGrpSpPr/>
          <p:nvPr/>
        </p:nvGrpSpPr>
        <p:grpSpPr>
          <a:xfrm>
            <a:off x="666081" y="4141487"/>
            <a:ext cx="2105719" cy="708725"/>
            <a:chOff x="188215" y="1427863"/>
            <a:chExt cx="2105719" cy="708725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188215" y="1427863"/>
              <a:ext cx="1913217" cy="7087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 어떤 관계가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있을까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68" name="이등변 삼각형 67"/>
            <p:cNvSpPr/>
            <p:nvPr/>
          </p:nvSpPr>
          <p:spPr>
            <a:xfrm rot="16200000" flipV="1">
              <a:off x="2146815" y="1653206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89180"/>
            <a:ext cx="360000" cy="360000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AE06C170-1CAC-4152-AC3F-BF7D32649D3D}"/>
              </a:ext>
            </a:extLst>
          </p:cNvPr>
          <p:cNvGrpSpPr/>
          <p:nvPr/>
        </p:nvGrpSpPr>
        <p:grpSpPr>
          <a:xfrm>
            <a:off x="306456" y="1700808"/>
            <a:ext cx="3218334" cy="880559"/>
            <a:chOff x="2089770" y="1830427"/>
            <a:chExt cx="2772426" cy="1443111"/>
          </a:xfrm>
        </p:grpSpPr>
        <p:sp>
          <p:nvSpPr>
            <p:cNvPr id="71" name="모서리가 둥근 직사각형 64">
              <a:extLst>
                <a:ext uri="{FF2B5EF4-FFF2-40B4-BE49-F238E27FC236}">
                  <a16:creationId xmlns:a16="http://schemas.microsoft.com/office/drawing/2014/main" id="{157B8791-3F81-4474-9541-A55952576BAF}"/>
                </a:ext>
              </a:extLst>
            </p:cNvPr>
            <p:cNvSpPr/>
            <p:nvPr/>
          </p:nvSpPr>
          <p:spPr>
            <a:xfrm>
              <a:off x="2089770" y="1830427"/>
              <a:ext cx="2772426" cy="124361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우리가 배운 소수 사이의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관계를 정리해 </a:t>
              </a:r>
              <a:r>
                <a:rPr lang="ko-KR" altLang="en-US" sz="19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봤어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B7904D01-654E-4419-9EB6-37D7EEBCB3FD}"/>
                </a:ext>
              </a:extLst>
            </p:cNvPr>
            <p:cNvSpPr/>
            <p:nvPr/>
          </p:nvSpPr>
          <p:spPr>
            <a:xfrm flipV="1">
              <a:off x="2354805" y="3069310"/>
              <a:ext cx="90011" cy="204228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126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07420" y="1916832"/>
            <a:ext cx="5647673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1, 0.1, 0.01, 0.001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사이의 관계를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5304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208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A385E1-B64D-42AA-BD30-3FE59D099EE7}"/>
              </a:ext>
            </a:extLst>
          </p:cNvPr>
          <p:cNvSpPr txBox="1"/>
          <p:nvPr/>
        </p:nvSpPr>
        <p:spPr>
          <a:xfrm>
            <a:off x="707420" y="2541742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사이의 관계를 이용하여 소수의 크기 변화를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341C9FE5-0BC0-469D-8EC5-054D8A661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26497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46068</TotalTime>
  <Words>3014</Words>
  <Application>Microsoft Office PowerPoint</Application>
  <PresentationFormat>화면 슬라이드 쇼(4:3)</PresentationFormat>
  <Paragraphs>1025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8621</cp:revision>
  <cp:lastPrinted>2021-12-20T01:30:02Z</cp:lastPrinted>
  <dcterms:created xsi:type="dcterms:W3CDTF">2008-07-15T12:19:11Z</dcterms:created>
  <dcterms:modified xsi:type="dcterms:W3CDTF">2022-06-16T01:48:36Z</dcterms:modified>
</cp:coreProperties>
</file>