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94" r:id="rId5"/>
    <p:sldId id="1339" r:id="rId6"/>
    <p:sldId id="1490" r:id="rId7"/>
    <p:sldId id="1497" r:id="rId8"/>
    <p:sldId id="1498" r:id="rId9"/>
    <p:sldId id="1499" r:id="rId10"/>
    <p:sldId id="1097" r:id="rId11"/>
    <p:sldId id="1395" r:id="rId12"/>
    <p:sldId id="1500" r:id="rId13"/>
    <p:sldId id="1501" r:id="rId14"/>
    <p:sldId id="1502" r:id="rId15"/>
    <p:sldId id="1453" r:id="rId16"/>
    <p:sldId id="1467" r:id="rId17"/>
    <p:sldId id="1510" r:id="rId18"/>
    <p:sldId id="1503" r:id="rId19"/>
    <p:sldId id="1315" r:id="rId20"/>
    <p:sldId id="1316" r:id="rId21"/>
    <p:sldId id="1322" r:id="rId22"/>
    <p:sldId id="1361" r:id="rId23"/>
    <p:sldId id="1511" r:id="rId24"/>
    <p:sldId id="1362" r:id="rId25"/>
    <p:sldId id="1504" r:id="rId26"/>
    <p:sldId id="1444" r:id="rId27"/>
    <p:sldId id="1364" r:id="rId28"/>
    <p:sldId id="1512" r:id="rId29"/>
    <p:sldId id="1374" r:id="rId30"/>
    <p:sldId id="1513" r:id="rId31"/>
    <p:sldId id="1514" r:id="rId32"/>
    <p:sldId id="1399" r:id="rId33"/>
    <p:sldId id="1505" r:id="rId34"/>
    <p:sldId id="1375" r:id="rId35"/>
    <p:sldId id="1506" r:id="rId36"/>
    <p:sldId id="1376" r:id="rId37"/>
    <p:sldId id="1507" r:id="rId38"/>
    <p:sldId id="1397" r:id="rId39"/>
    <p:sldId id="1508" r:id="rId40"/>
    <p:sldId id="1515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3E8F3"/>
    <a:srgbClr val="C00000"/>
    <a:srgbClr val="0070C0"/>
    <a:srgbClr val="DFEDFA"/>
    <a:srgbClr val="F7E5E5"/>
    <a:srgbClr val="FBEDF3"/>
    <a:srgbClr val="E9F2F9"/>
    <a:srgbClr val="F7EDED"/>
    <a:srgbClr val="E6B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7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428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20970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0/curri/index.html?flashxmlnum=ost1208&amp;classa=A8-C1-42-MM-MM-04-04-07-0-0-0-0&amp;classno=MM_42_04/suh_0402_03_0007/suh_0402_03_0007_401_1.html" TargetMode="External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31.png"/><Relationship Id="rId5" Type="http://schemas.openxmlformats.org/officeDocument/2006/relationships/image" Target="../media/image40.png"/><Relationship Id="rId10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7767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757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401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3147936"/>
            <a:ext cx="584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뺄셈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33117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방울토마토의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잎은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자랐는지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4D43CF-F2CA-4841-B2D3-D5FB069B7AA3}"/>
              </a:ext>
            </a:extLst>
          </p:cNvPr>
          <p:cNvSpPr/>
          <p:nvPr/>
        </p:nvSpPr>
        <p:spPr bwMode="auto">
          <a:xfrm>
            <a:off x="2869329" y="2470028"/>
            <a:ext cx="128483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8D9BE485-FAC8-444C-9CDD-09B012B4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245" y="2367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F7992B-3CC6-482A-A941-357B1F94087B}"/>
              </a:ext>
            </a:extLst>
          </p:cNvPr>
          <p:cNvGrpSpPr/>
          <p:nvPr/>
        </p:nvGrpSpPr>
        <p:grpSpPr>
          <a:xfrm>
            <a:off x="4752020" y="1315253"/>
            <a:ext cx="2277494" cy="313547"/>
            <a:chOff x="623133" y="5445224"/>
            <a:chExt cx="2277494" cy="31354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0ED4D56-9B8A-42DD-89D4-1D4EA94BEC82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2E28249-D29A-4589-A475-C7162639187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11ADB0-6BB0-4F69-A76F-9659EE51F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3791A3A-3EFA-4DCD-8B97-FE6C71419704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946C58D-6702-4347-8B9D-D2891D36BC1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15CDDE-C187-4CB5-AD99-6DC2C8F85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F4D2D7F-F89C-466C-BE9D-4A0C6B0A547F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AA27239-C7F2-413D-BF86-53FBF2AAAF0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10D0AC4-CE48-4CFC-9D00-269A477C2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09C941B-4F85-4312-8384-56AB3D06D76A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974DEDD-583E-4EB4-8C73-7037FA87D20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4FCA50-2E56-496D-9C17-34DF0921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598690" y="1154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60" y="1748799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205690" y="1764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4" y="2846570"/>
            <a:ext cx="6448711" cy="11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방울토마토의 잎은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자랐는지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위에 파란색 텍스트와 점선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292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3_7_3_01.svg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5E85FF-90C3-4852-9FEE-349CFEC0643A}"/>
              </a:ext>
            </a:extLst>
          </p:cNvPr>
          <p:cNvSpPr/>
          <p:nvPr/>
        </p:nvSpPr>
        <p:spPr>
          <a:xfrm>
            <a:off x="6267282" y="3992310"/>
            <a:ext cx="685235" cy="2385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2818335-3758-4383-AEE2-76692D52F381}"/>
              </a:ext>
            </a:extLst>
          </p:cNvPr>
          <p:cNvSpPr/>
          <p:nvPr/>
        </p:nvSpPr>
        <p:spPr bwMode="auto">
          <a:xfrm>
            <a:off x="4608004" y="3363382"/>
            <a:ext cx="1177361" cy="3536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2.3 cm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159AD1AF-EB84-446D-84E7-8FA8FA4E0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95" y="375504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B6EB98-C6DA-4FBF-8E8C-735A4B1C58A7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907935"/>
            <a:chExt cx="2154630" cy="26041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ED7CD66-006B-47E1-AC72-9105E4A0060D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2FDE507-8553-4877-B061-7A34B8EFD45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060F79-E91F-48CF-BA0E-3B58CCADDA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6916F36-88DC-41F1-81F0-B28E6094758A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317B7B2-6EAA-4A06-B23C-32D61C7FF43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4828A46-5CF9-4D40-9AEF-F3F54AF90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9CC2783-C39E-437D-8B41-D9C555C002FD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2C92C69-DC6D-4122-B278-75C8F40DC87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E23F44-3689-4607-984B-2854C95BC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A8D26C7-7B61-4200-86CD-EEE08DBC41D3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795A0AD-9907-459D-B226-035C940D226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CEC232-7290-4754-841D-AF21ECF36C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080945" y="2826225"/>
            <a:ext cx="32111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일주일 뒤 잎의 길이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4.8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9652" y="3424943"/>
            <a:ext cx="26388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처음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잎의 길이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2.5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627120" y="3505768"/>
            <a:ext cx="1051560" cy="396240"/>
          </a:xfrm>
          <a:custGeom>
            <a:avLst/>
            <a:gdLst>
              <a:gd name="connsiteX0" fmla="*/ 0 w 1051560"/>
              <a:gd name="connsiteY0" fmla="*/ 396240 h 396240"/>
              <a:gd name="connsiteX1" fmla="*/ 38100 w 1051560"/>
              <a:gd name="connsiteY1" fmla="*/ 365760 h 396240"/>
              <a:gd name="connsiteX2" fmla="*/ 53340 w 1051560"/>
              <a:gd name="connsiteY2" fmla="*/ 342900 h 396240"/>
              <a:gd name="connsiteX3" fmla="*/ 83820 w 1051560"/>
              <a:gd name="connsiteY3" fmla="*/ 327660 h 396240"/>
              <a:gd name="connsiteX4" fmla="*/ 106680 w 1051560"/>
              <a:gd name="connsiteY4" fmla="*/ 304800 h 396240"/>
              <a:gd name="connsiteX5" fmla="*/ 137160 w 1051560"/>
              <a:gd name="connsiteY5" fmla="*/ 289560 h 396240"/>
              <a:gd name="connsiteX6" fmla="*/ 160020 w 1051560"/>
              <a:gd name="connsiteY6" fmla="*/ 266700 h 396240"/>
              <a:gd name="connsiteX7" fmla="*/ 182880 w 1051560"/>
              <a:gd name="connsiteY7" fmla="*/ 251460 h 396240"/>
              <a:gd name="connsiteX8" fmla="*/ 228600 w 1051560"/>
              <a:gd name="connsiteY8" fmla="*/ 205740 h 396240"/>
              <a:gd name="connsiteX9" fmla="*/ 251460 w 1051560"/>
              <a:gd name="connsiteY9" fmla="*/ 182880 h 396240"/>
              <a:gd name="connsiteX10" fmla="*/ 274320 w 1051560"/>
              <a:gd name="connsiteY10" fmla="*/ 167640 h 396240"/>
              <a:gd name="connsiteX11" fmla="*/ 304800 w 1051560"/>
              <a:gd name="connsiteY11" fmla="*/ 144780 h 396240"/>
              <a:gd name="connsiteX12" fmla="*/ 335280 w 1051560"/>
              <a:gd name="connsiteY12" fmla="*/ 129540 h 396240"/>
              <a:gd name="connsiteX13" fmla="*/ 358140 w 1051560"/>
              <a:gd name="connsiteY13" fmla="*/ 106680 h 396240"/>
              <a:gd name="connsiteX14" fmla="*/ 388620 w 1051560"/>
              <a:gd name="connsiteY14" fmla="*/ 91440 h 396240"/>
              <a:gd name="connsiteX15" fmla="*/ 411480 w 1051560"/>
              <a:gd name="connsiteY15" fmla="*/ 68580 h 396240"/>
              <a:gd name="connsiteX16" fmla="*/ 464820 w 1051560"/>
              <a:gd name="connsiteY16" fmla="*/ 45720 h 396240"/>
              <a:gd name="connsiteX17" fmla="*/ 487680 w 1051560"/>
              <a:gd name="connsiteY17" fmla="*/ 30480 h 396240"/>
              <a:gd name="connsiteX18" fmla="*/ 563880 w 1051560"/>
              <a:gd name="connsiteY18" fmla="*/ 7620 h 396240"/>
              <a:gd name="connsiteX19" fmla="*/ 586740 w 1051560"/>
              <a:gd name="connsiteY19" fmla="*/ 0 h 396240"/>
              <a:gd name="connsiteX20" fmla="*/ 960120 w 1051560"/>
              <a:gd name="connsiteY20" fmla="*/ 7620 h 396240"/>
              <a:gd name="connsiteX21" fmla="*/ 1005840 w 1051560"/>
              <a:gd name="connsiteY21" fmla="*/ 15240 h 396240"/>
              <a:gd name="connsiteX22" fmla="*/ 1051560 w 1051560"/>
              <a:gd name="connsiteY22" fmla="*/ 3048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51560" h="396240">
                <a:moveTo>
                  <a:pt x="0" y="396240"/>
                </a:moveTo>
                <a:cubicBezTo>
                  <a:pt x="12700" y="386080"/>
                  <a:pt x="26600" y="377260"/>
                  <a:pt x="38100" y="365760"/>
                </a:cubicBezTo>
                <a:cubicBezTo>
                  <a:pt x="44576" y="359284"/>
                  <a:pt x="46305" y="348763"/>
                  <a:pt x="53340" y="342900"/>
                </a:cubicBezTo>
                <a:cubicBezTo>
                  <a:pt x="62066" y="335628"/>
                  <a:pt x="74577" y="334262"/>
                  <a:pt x="83820" y="327660"/>
                </a:cubicBezTo>
                <a:cubicBezTo>
                  <a:pt x="92589" y="321396"/>
                  <a:pt x="97911" y="311064"/>
                  <a:pt x="106680" y="304800"/>
                </a:cubicBezTo>
                <a:cubicBezTo>
                  <a:pt x="115923" y="298198"/>
                  <a:pt x="127917" y="296162"/>
                  <a:pt x="137160" y="289560"/>
                </a:cubicBezTo>
                <a:cubicBezTo>
                  <a:pt x="145929" y="283296"/>
                  <a:pt x="151741" y="273599"/>
                  <a:pt x="160020" y="266700"/>
                </a:cubicBezTo>
                <a:cubicBezTo>
                  <a:pt x="167055" y="260837"/>
                  <a:pt x="176035" y="257544"/>
                  <a:pt x="182880" y="251460"/>
                </a:cubicBezTo>
                <a:cubicBezTo>
                  <a:pt x="198989" y="237141"/>
                  <a:pt x="213360" y="220980"/>
                  <a:pt x="228600" y="205740"/>
                </a:cubicBezTo>
                <a:cubicBezTo>
                  <a:pt x="236220" y="198120"/>
                  <a:pt x="242494" y="188858"/>
                  <a:pt x="251460" y="182880"/>
                </a:cubicBezTo>
                <a:cubicBezTo>
                  <a:pt x="259080" y="177800"/>
                  <a:pt x="266868" y="172963"/>
                  <a:pt x="274320" y="167640"/>
                </a:cubicBezTo>
                <a:cubicBezTo>
                  <a:pt x="284654" y="160258"/>
                  <a:pt x="294030" y="151511"/>
                  <a:pt x="304800" y="144780"/>
                </a:cubicBezTo>
                <a:cubicBezTo>
                  <a:pt x="314433" y="138760"/>
                  <a:pt x="326037" y="136142"/>
                  <a:pt x="335280" y="129540"/>
                </a:cubicBezTo>
                <a:cubicBezTo>
                  <a:pt x="344049" y="123276"/>
                  <a:pt x="349371" y="112944"/>
                  <a:pt x="358140" y="106680"/>
                </a:cubicBezTo>
                <a:cubicBezTo>
                  <a:pt x="367383" y="100078"/>
                  <a:pt x="379377" y="98042"/>
                  <a:pt x="388620" y="91440"/>
                </a:cubicBezTo>
                <a:cubicBezTo>
                  <a:pt x="397389" y="85176"/>
                  <a:pt x="402711" y="74844"/>
                  <a:pt x="411480" y="68580"/>
                </a:cubicBezTo>
                <a:cubicBezTo>
                  <a:pt x="448478" y="42153"/>
                  <a:pt x="431655" y="62303"/>
                  <a:pt x="464820" y="45720"/>
                </a:cubicBezTo>
                <a:cubicBezTo>
                  <a:pt x="473011" y="41624"/>
                  <a:pt x="479311" y="34199"/>
                  <a:pt x="487680" y="30480"/>
                </a:cubicBezTo>
                <a:cubicBezTo>
                  <a:pt x="520275" y="15993"/>
                  <a:pt x="532849" y="16486"/>
                  <a:pt x="563880" y="7620"/>
                </a:cubicBezTo>
                <a:cubicBezTo>
                  <a:pt x="571603" y="5413"/>
                  <a:pt x="579120" y="2540"/>
                  <a:pt x="586740" y="0"/>
                </a:cubicBezTo>
                <a:lnTo>
                  <a:pt x="960120" y="7620"/>
                </a:lnTo>
                <a:cubicBezTo>
                  <a:pt x="975560" y="8181"/>
                  <a:pt x="990690" y="12210"/>
                  <a:pt x="1005840" y="15240"/>
                </a:cubicBezTo>
                <a:cubicBezTo>
                  <a:pt x="1035832" y="21238"/>
                  <a:pt x="1030206" y="19803"/>
                  <a:pt x="1051560" y="30480"/>
                </a:cubicBez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619500" y="3540206"/>
            <a:ext cx="1132356" cy="331321"/>
          </a:xfrm>
          <a:custGeom>
            <a:avLst/>
            <a:gdLst>
              <a:gd name="connsiteX0" fmla="*/ 0 w 1059180"/>
              <a:gd name="connsiteY0" fmla="*/ 441960 h 441960"/>
              <a:gd name="connsiteX1" fmla="*/ 419100 w 1059180"/>
              <a:gd name="connsiteY1" fmla="*/ 114300 h 441960"/>
              <a:gd name="connsiteX2" fmla="*/ 1059180 w 1059180"/>
              <a:gd name="connsiteY2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180" h="441960">
                <a:moveTo>
                  <a:pt x="0" y="441960"/>
                </a:moveTo>
                <a:cubicBezTo>
                  <a:pt x="121285" y="314960"/>
                  <a:pt x="242570" y="187960"/>
                  <a:pt x="419100" y="114300"/>
                </a:cubicBezTo>
                <a:cubicBezTo>
                  <a:pt x="595630" y="40640"/>
                  <a:pt x="827405" y="20320"/>
                  <a:pt x="1059180" y="0"/>
                </a:cubicBezTo>
              </a:path>
            </a:pathLst>
          </a:custGeom>
          <a:noFill/>
          <a:ln w="12700">
            <a:solidFill>
              <a:srgbClr val="00A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 flipH="1">
            <a:off x="5634726" y="3556469"/>
            <a:ext cx="857647" cy="315058"/>
          </a:xfrm>
          <a:custGeom>
            <a:avLst/>
            <a:gdLst>
              <a:gd name="connsiteX0" fmla="*/ 0 w 1059180"/>
              <a:gd name="connsiteY0" fmla="*/ 441960 h 441960"/>
              <a:gd name="connsiteX1" fmla="*/ 419100 w 1059180"/>
              <a:gd name="connsiteY1" fmla="*/ 114300 h 441960"/>
              <a:gd name="connsiteX2" fmla="*/ 1059180 w 1059180"/>
              <a:gd name="connsiteY2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180" h="441960">
                <a:moveTo>
                  <a:pt x="0" y="441960"/>
                </a:moveTo>
                <a:cubicBezTo>
                  <a:pt x="121285" y="314960"/>
                  <a:pt x="242570" y="187960"/>
                  <a:pt x="419100" y="114300"/>
                </a:cubicBezTo>
                <a:cubicBezTo>
                  <a:pt x="595630" y="40640"/>
                  <a:pt x="827405" y="20320"/>
                  <a:pt x="1059180" y="0"/>
                </a:cubicBezTo>
              </a:path>
            </a:pathLst>
          </a:custGeom>
          <a:noFill/>
          <a:ln w="12700">
            <a:solidFill>
              <a:srgbClr val="00A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4990" y="394437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51672" y="394437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1812" y="394437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00650" y="394437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28084" y="394437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0930" y="3944379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72200" y="4160403"/>
            <a:ext cx="66236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(cm)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4737241" y="38415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10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방울토마토의 잎은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자랐는지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8CED96D7-AACC-4AA8-A88E-3B39A0E9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4" y="176565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B2CAD71-B0E2-4AB2-A09A-3D5AF6ABDD17}"/>
              </a:ext>
            </a:extLst>
          </p:cNvPr>
          <p:cNvSpPr/>
          <p:nvPr/>
        </p:nvSpPr>
        <p:spPr>
          <a:xfrm>
            <a:off x="440395" y="2492896"/>
            <a:ext cx="6215584" cy="1044116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개이고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2.5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    개입니다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모두         개이므로    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31116E-643F-4D98-8470-A2F61716A134}"/>
              </a:ext>
            </a:extLst>
          </p:cNvPr>
          <p:cNvSpPr/>
          <p:nvPr/>
        </p:nvSpPr>
        <p:spPr bwMode="auto">
          <a:xfrm>
            <a:off x="4786128" y="3122415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37995C-A412-4CDB-816D-9BF81D35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77" y="2970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2FD305-4DFB-4C92-86DE-3FCD8DE7C998}"/>
              </a:ext>
            </a:extLst>
          </p:cNvPr>
          <p:cNvSpPr/>
          <p:nvPr/>
        </p:nvSpPr>
        <p:spPr bwMode="auto">
          <a:xfrm>
            <a:off x="1839018" y="254424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2E00EDF-09CD-46EB-8AEC-4C46D26D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16" y="23788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438633-5A50-4983-8F2B-0D3F9C50B992}"/>
              </a:ext>
            </a:extLst>
          </p:cNvPr>
          <p:cNvSpPr/>
          <p:nvPr/>
        </p:nvSpPr>
        <p:spPr bwMode="auto">
          <a:xfrm>
            <a:off x="4662569" y="254424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E20F43D6-58CD-4FF1-B1BE-F722E80F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369" y="24038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EAF49F-5304-4686-BB52-E50B6800E9D2}"/>
              </a:ext>
            </a:extLst>
          </p:cNvPr>
          <p:cNvSpPr/>
          <p:nvPr/>
        </p:nvSpPr>
        <p:spPr bwMode="auto">
          <a:xfrm>
            <a:off x="3027150" y="3122415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C14F5636-CC13-4F9B-91EC-51656455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08" y="2983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00064796-3000-4253-A4C0-ED07A03EF552}"/>
              </a:ext>
            </a:extLst>
          </p:cNvPr>
          <p:cNvGrpSpPr/>
          <p:nvPr/>
        </p:nvGrpSpPr>
        <p:grpSpPr>
          <a:xfrm>
            <a:off x="4829638" y="1368385"/>
            <a:ext cx="2154630" cy="260415"/>
            <a:chOff x="3894280" y="1412776"/>
            <a:chExt cx="2154630" cy="26041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50AD99F-4C42-4029-B62C-7D102F610780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E5AB641-7468-4971-A4EF-05DF395684B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2D2154-5B8D-4C1E-9727-0E99296EC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24154A9-2D62-4104-B0BF-417F88470B4E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BEA2D60-13FE-4C3D-BEF6-1B0568A9F674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D6B68D-0708-4A2D-A2FF-C4A592A7F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545673D-2231-438C-9D22-AEF3D00439C1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AB3343-A46B-40FF-B160-BD4846DF4D8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A7022B-3CDE-4F0F-AD9C-045C7D488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5109030-1C93-4596-93E9-B039651E6A48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589E3CE-1260-45CE-BFFE-9C45AB2D02A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7CEF95-31C8-4166-ADE8-F8008A07B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27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4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방울토마토의 잎은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자랐는지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54AA4B1E-7336-49BB-8ED2-337C8CF72490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방울토마토의 잎은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자랐나요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2A29D80D-5EB7-46AC-B01B-2CE7C436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31116E-643F-4D98-8470-A2F61716A134}"/>
              </a:ext>
            </a:extLst>
          </p:cNvPr>
          <p:cNvSpPr/>
          <p:nvPr/>
        </p:nvSpPr>
        <p:spPr bwMode="auto">
          <a:xfrm>
            <a:off x="2814925" y="2440692"/>
            <a:ext cx="1004790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.3 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3037995C-A412-4CDB-816D-9BF81D35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22838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372153-E68A-486B-9C55-38664E8B1961}"/>
              </a:ext>
            </a:extLst>
          </p:cNvPr>
          <p:cNvGrpSpPr/>
          <p:nvPr/>
        </p:nvGrpSpPr>
        <p:grpSpPr>
          <a:xfrm>
            <a:off x="4829638" y="1376772"/>
            <a:ext cx="2154630" cy="260415"/>
            <a:chOff x="3894280" y="2060063"/>
            <a:chExt cx="2154630" cy="26041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4111C-E905-493A-987E-2C57BFB59D60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D3A7443-706A-4CB1-A8DA-454DB7CA2F6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0A08FF-57FF-4E53-86FC-65B340E8E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C3D899A-DB25-4E7A-9918-143600007B8D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FE3B624-F7CA-418E-8D95-43E57AB9096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59D6DD-898E-4A19-B738-80BAA5ADF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F851C13-11AD-4B57-98BE-5B17EB5ECB9D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E22541F-3DDF-4415-B7BE-9CC5CB70953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49E50B-F191-4F35-9450-38519ADAD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96B9E42-CF06-4165-921D-91A3B7E29C72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D02663E-85FE-43C1-87D3-A8E353FEBD5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EBBFDA-E705-4E5E-A755-29D02917A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31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1F09D9B9-47BC-4CAB-AFAB-C12A9019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39" y="369847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아래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app\resource\contents\lesson03\ops\3\3_7_04.html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마지막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클릭하고 식 완성되면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312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3_7_4_01.svg ~ 3_7_4_07.svg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CCCAE9-7753-4DC4-85CC-ED8AE8E578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10"/>
          <a:stretch/>
        </p:blipFill>
        <p:spPr>
          <a:xfrm>
            <a:off x="3144370" y="1609730"/>
            <a:ext cx="231031" cy="22353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296928D-C3A8-4D07-8D13-CF3C2FC4C7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5" r="31911"/>
          <a:stretch/>
        </p:blipFill>
        <p:spPr>
          <a:xfrm>
            <a:off x="4061461" y="1621286"/>
            <a:ext cx="258511" cy="223538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6A0E6B1-3086-4ECD-9B68-E85FB82CEC20}"/>
              </a:ext>
            </a:extLst>
          </p:cNvPr>
          <p:cNvSpPr/>
          <p:nvPr/>
        </p:nvSpPr>
        <p:spPr>
          <a:xfrm>
            <a:off x="2951820" y="1520788"/>
            <a:ext cx="3920835" cy="391687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나타냅니다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8C40DE71-DBF1-4E43-82AB-FE24C9B9F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02017"/>
              </p:ext>
            </p:extLst>
          </p:nvPr>
        </p:nvGraphicFramePr>
        <p:xfrm>
          <a:off x="3255617" y="2340321"/>
          <a:ext cx="1184364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94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87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193583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D670F7AC-D843-4BE1-BE57-5B4CC673D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54153"/>
              </p:ext>
            </p:extLst>
          </p:nvPr>
        </p:nvGraphicFramePr>
        <p:xfrm>
          <a:off x="5109160" y="2960053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6D566FDA-D995-46E0-B334-A8301AC9CBBD}"/>
              </a:ext>
            </a:extLst>
          </p:cNvPr>
          <p:cNvSpPr txBox="1"/>
          <p:nvPr/>
        </p:nvSpPr>
        <p:spPr>
          <a:xfrm>
            <a:off x="5386875" y="268508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226363-A365-455A-985D-BEE5CD6D2A11}"/>
              </a:ext>
            </a:extLst>
          </p:cNvPr>
          <p:cNvSpPr txBox="1"/>
          <p:nvPr/>
        </p:nvSpPr>
        <p:spPr>
          <a:xfrm>
            <a:off x="5701342" y="284666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0FEEFD-6604-4C3A-A4E8-8EE7191A9544}"/>
              </a:ext>
            </a:extLst>
          </p:cNvPr>
          <p:cNvSpPr txBox="1"/>
          <p:nvPr/>
        </p:nvSpPr>
        <p:spPr>
          <a:xfrm>
            <a:off x="5701342" y="320552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6D4D89-6708-4807-9DE0-82D8601F2D39}"/>
              </a:ext>
            </a:extLst>
          </p:cNvPr>
          <p:cNvSpPr txBox="1"/>
          <p:nvPr/>
        </p:nvSpPr>
        <p:spPr>
          <a:xfrm>
            <a:off x="5701342" y="361368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D89B7F-F86F-42DB-A620-FC57DCE220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7" y="1497475"/>
            <a:ext cx="1627483" cy="401865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498CA8C-0CAB-4B71-8688-9A3F058BC52F}"/>
              </a:ext>
            </a:extLst>
          </p:cNvPr>
          <p:cNvSpPr txBox="1"/>
          <p:nvPr/>
        </p:nvSpPr>
        <p:spPr>
          <a:xfrm>
            <a:off x="3929670" y="202484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32A86D-99A0-4AB9-9103-DD0F58BF0549}"/>
              </a:ext>
            </a:extLst>
          </p:cNvPr>
          <p:cNvSpPr txBox="1"/>
          <p:nvPr/>
        </p:nvSpPr>
        <p:spPr>
          <a:xfrm>
            <a:off x="3533332" y="202484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5119B2-07C9-4276-AFD7-DFB65AC7104B}"/>
              </a:ext>
            </a:extLst>
          </p:cNvPr>
          <p:cNvSpPr/>
          <p:nvPr/>
        </p:nvSpPr>
        <p:spPr>
          <a:xfrm>
            <a:off x="1079612" y="1664804"/>
            <a:ext cx="108012" cy="267603"/>
          </a:xfrm>
          <a:prstGeom prst="rect">
            <a:avLst/>
          </a:prstGeom>
          <a:solidFill>
            <a:srgbClr val="F7E5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1E2534E-7765-4B14-85C4-572759EEB13E}"/>
              </a:ext>
            </a:extLst>
          </p:cNvPr>
          <p:cNvSpPr/>
          <p:nvPr/>
        </p:nvSpPr>
        <p:spPr>
          <a:xfrm>
            <a:off x="1079612" y="2114992"/>
            <a:ext cx="108012" cy="267603"/>
          </a:xfrm>
          <a:prstGeom prst="rect">
            <a:avLst/>
          </a:prstGeom>
          <a:solidFill>
            <a:srgbClr val="F7E5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0D13C09-46F8-41C6-93EC-E4E34C2462AB}"/>
              </a:ext>
            </a:extLst>
          </p:cNvPr>
          <p:cNvSpPr/>
          <p:nvPr/>
        </p:nvSpPr>
        <p:spPr>
          <a:xfrm>
            <a:off x="1079612" y="4925593"/>
            <a:ext cx="108012" cy="267603"/>
          </a:xfrm>
          <a:prstGeom prst="rect">
            <a:avLst/>
          </a:prstGeom>
          <a:solidFill>
            <a:srgbClr val="F7E5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3750BC-DAD7-4FF3-A155-D5A65309C471}"/>
              </a:ext>
            </a:extLst>
          </p:cNvPr>
          <p:cNvSpPr/>
          <p:nvPr/>
        </p:nvSpPr>
        <p:spPr>
          <a:xfrm>
            <a:off x="1725850" y="1664804"/>
            <a:ext cx="108012" cy="267603"/>
          </a:xfrm>
          <a:prstGeom prst="rect">
            <a:avLst/>
          </a:prstGeom>
          <a:solidFill>
            <a:srgbClr val="DFED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36CC316-2EF9-4CA9-A561-9B4AE6C89C37}"/>
              </a:ext>
            </a:extLst>
          </p:cNvPr>
          <p:cNvSpPr/>
          <p:nvPr/>
        </p:nvSpPr>
        <p:spPr>
          <a:xfrm>
            <a:off x="1725850" y="2144286"/>
            <a:ext cx="145850" cy="267603"/>
          </a:xfrm>
          <a:prstGeom prst="rect">
            <a:avLst/>
          </a:prstGeom>
          <a:solidFill>
            <a:srgbClr val="DFED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102D924-7334-4100-B6E9-25F7DCFC6971}"/>
              </a:ext>
            </a:extLst>
          </p:cNvPr>
          <p:cNvSpPr/>
          <p:nvPr/>
        </p:nvSpPr>
        <p:spPr>
          <a:xfrm>
            <a:off x="1725850" y="4965465"/>
            <a:ext cx="145850" cy="267603"/>
          </a:xfrm>
          <a:prstGeom prst="rect">
            <a:avLst/>
          </a:prstGeom>
          <a:solidFill>
            <a:srgbClr val="DFED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853025E-1DD2-4453-B20A-2545AE2D572A}"/>
              </a:ext>
            </a:extLst>
          </p:cNvPr>
          <p:cNvSpPr txBox="1"/>
          <p:nvPr/>
        </p:nvSpPr>
        <p:spPr>
          <a:xfrm>
            <a:off x="1031681" y="1549278"/>
            <a:ext cx="198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FC72567-C2F8-4B5D-A189-29D91DB4DB50}"/>
              </a:ext>
            </a:extLst>
          </p:cNvPr>
          <p:cNvSpPr txBox="1"/>
          <p:nvPr/>
        </p:nvSpPr>
        <p:spPr>
          <a:xfrm>
            <a:off x="1031681" y="2076947"/>
            <a:ext cx="198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018560D-1209-46CB-9EFB-A83D857FFC69}"/>
              </a:ext>
            </a:extLst>
          </p:cNvPr>
          <p:cNvSpPr txBox="1"/>
          <p:nvPr/>
        </p:nvSpPr>
        <p:spPr>
          <a:xfrm>
            <a:off x="1709638" y="1549278"/>
            <a:ext cx="198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F22B1E-03B1-411F-9695-7B22C3DE307F}"/>
              </a:ext>
            </a:extLst>
          </p:cNvPr>
          <p:cNvSpPr txBox="1"/>
          <p:nvPr/>
        </p:nvSpPr>
        <p:spPr>
          <a:xfrm>
            <a:off x="1709638" y="2096852"/>
            <a:ext cx="198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B6B9B1-BF5E-4E87-A87D-0AF8DBC8AC40}"/>
              </a:ext>
            </a:extLst>
          </p:cNvPr>
          <p:cNvSpPr txBox="1"/>
          <p:nvPr/>
        </p:nvSpPr>
        <p:spPr>
          <a:xfrm>
            <a:off x="1031681" y="4848347"/>
            <a:ext cx="198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C520A2E-5BD2-47B4-97AB-3DA9F8D6F06A}"/>
              </a:ext>
            </a:extLst>
          </p:cNvPr>
          <p:cNvSpPr txBox="1"/>
          <p:nvPr/>
        </p:nvSpPr>
        <p:spPr>
          <a:xfrm>
            <a:off x="1691970" y="4848347"/>
            <a:ext cx="198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3020B0-8812-4E9E-BD3C-69F0F73A3915}"/>
              </a:ext>
            </a:extLst>
          </p:cNvPr>
          <p:cNvSpPr/>
          <p:nvPr/>
        </p:nvSpPr>
        <p:spPr>
          <a:xfrm>
            <a:off x="2098997" y="3152001"/>
            <a:ext cx="1068847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FC1DCF1-4A00-44DC-8309-825DD1554D46}"/>
              </a:ext>
            </a:extLst>
          </p:cNvPr>
          <p:cNvSpPr/>
          <p:nvPr/>
        </p:nvSpPr>
        <p:spPr>
          <a:xfrm>
            <a:off x="2434528" y="4163399"/>
            <a:ext cx="697312" cy="27699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B8CD5B-026E-450E-91E7-597D34095B8E}"/>
              </a:ext>
            </a:extLst>
          </p:cNvPr>
          <p:cNvSpPr txBox="1"/>
          <p:nvPr/>
        </p:nvSpPr>
        <p:spPr>
          <a:xfrm>
            <a:off x="5776071" y="2685084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62A1C79-B568-4A64-885B-4EB895E94841}"/>
              </a:ext>
            </a:extLst>
          </p:cNvPr>
          <p:cNvSpPr txBox="1"/>
          <p:nvPr/>
        </p:nvSpPr>
        <p:spPr>
          <a:xfrm>
            <a:off x="3849401" y="373909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01703F7-D915-4184-9AE5-36998C45C24B}"/>
              </a:ext>
            </a:extLst>
          </p:cNvPr>
          <p:cNvSpPr txBox="1"/>
          <p:nvPr/>
        </p:nvSpPr>
        <p:spPr>
          <a:xfrm>
            <a:off x="3849401" y="2979067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7A7A39D-0F8A-4C15-90C5-786655DD996F}"/>
              </a:ext>
            </a:extLst>
          </p:cNvPr>
          <p:cNvSpPr txBox="1"/>
          <p:nvPr/>
        </p:nvSpPr>
        <p:spPr>
          <a:xfrm>
            <a:off x="3849401" y="257790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36D8D3-450D-4ED2-B9ED-CE7D2B22F8BD}"/>
              </a:ext>
            </a:extLst>
          </p:cNvPr>
          <p:cNvSpPr txBox="1"/>
          <p:nvPr/>
        </p:nvSpPr>
        <p:spPr>
          <a:xfrm>
            <a:off x="3849401" y="2212556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2">
            <a:extLst>
              <a:ext uri="{FF2B5EF4-FFF2-40B4-BE49-F238E27FC236}">
                <a16:creationId xmlns:a16="http://schemas.microsoft.com/office/drawing/2014/main" id="{5CA648F3-C28D-4658-8D6A-6E3540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40" y="26544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8F984409-EB68-432E-B20B-CCB27DDE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90" y="510728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타원 131">
            <a:extLst>
              <a:ext uri="{FF2B5EF4-FFF2-40B4-BE49-F238E27FC236}">
                <a16:creationId xmlns:a16="http://schemas.microsoft.com/office/drawing/2014/main" id="{315CDC93-0E47-42B6-B287-D1010BB9C47C}"/>
              </a:ext>
            </a:extLst>
          </p:cNvPr>
          <p:cNvSpPr/>
          <p:nvPr/>
        </p:nvSpPr>
        <p:spPr>
          <a:xfrm>
            <a:off x="4763968" y="2406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E57B542-FF86-4917-B7D7-B4079A587F25}"/>
              </a:ext>
            </a:extLst>
          </p:cNvPr>
          <p:cNvSpPr/>
          <p:nvPr/>
        </p:nvSpPr>
        <p:spPr>
          <a:xfrm>
            <a:off x="1989281" y="2392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923035" y="2577906"/>
            <a:ext cx="1701193" cy="1715190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763688" y="3256066"/>
            <a:ext cx="300222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3200223" y="3256066"/>
            <a:ext cx="416603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2783184" y="3669469"/>
            <a:ext cx="833642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1331640" y="4293096"/>
            <a:ext cx="1102888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2783184" y="3645383"/>
            <a:ext cx="0" cy="54022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661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혼자서도척척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6623652" y="5066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-217630" y="823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BCA6F7-9E0B-45F2-B70A-3F31EF8FE0AA}"/>
              </a:ext>
            </a:extLst>
          </p:cNvPr>
          <p:cNvSpPr txBox="1"/>
          <p:nvPr/>
        </p:nvSpPr>
        <p:spPr>
          <a:xfrm>
            <a:off x="715487" y="20001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979712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1AA08A3-2F46-40BE-805B-E8B93CC3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35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E038E1-215A-4EE1-8E7E-881979C708E9}"/>
              </a:ext>
            </a:extLst>
          </p:cNvPr>
          <p:cNvSpPr txBox="1"/>
          <p:nvPr/>
        </p:nvSpPr>
        <p:spPr>
          <a:xfrm>
            <a:off x="3727983" y="20001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35C39-F2FC-442C-BE24-8EF59A373DC7}"/>
              </a:ext>
            </a:extLst>
          </p:cNvPr>
          <p:cNvSpPr/>
          <p:nvPr/>
        </p:nvSpPr>
        <p:spPr bwMode="auto">
          <a:xfrm>
            <a:off x="4992208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4F2D01CF-7598-496C-8753-D27160C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1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75267"/>
              </p:ext>
            </p:extLst>
          </p:nvPr>
        </p:nvGraphicFramePr>
        <p:xfrm>
          <a:off x="1170543" y="3259473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39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02" y="4469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475656" y="4437112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1457"/>
              </p:ext>
            </p:extLst>
          </p:nvPr>
        </p:nvGraphicFramePr>
        <p:xfrm>
          <a:off x="4355976" y="3259473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33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54" y="44753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44008" y="4443197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1228290" y="3284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19" y="5261931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5603215" y="5035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65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확이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EBCA6F7-9E0B-45F2-B70A-3F31EF8FE0AA}"/>
              </a:ext>
            </a:extLst>
          </p:cNvPr>
          <p:cNvSpPr txBox="1"/>
          <p:nvPr/>
        </p:nvSpPr>
        <p:spPr>
          <a:xfrm>
            <a:off x="715487" y="20001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979712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01AA08A3-2F46-40BE-805B-E8B93CC3D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35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E038E1-215A-4EE1-8E7E-881979C708E9}"/>
              </a:ext>
            </a:extLst>
          </p:cNvPr>
          <p:cNvSpPr txBox="1"/>
          <p:nvPr/>
        </p:nvSpPr>
        <p:spPr>
          <a:xfrm>
            <a:off x="3727983" y="20001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35C39-F2FC-442C-BE24-8EF59A373DC7}"/>
              </a:ext>
            </a:extLst>
          </p:cNvPr>
          <p:cNvSpPr/>
          <p:nvPr/>
        </p:nvSpPr>
        <p:spPr bwMode="auto">
          <a:xfrm>
            <a:off x="4992208" y="2000163"/>
            <a:ext cx="8303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4F2D01CF-7598-496C-8753-D27160C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1" y="1807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88254"/>
              </p:ext>
            </p:extLst>
          </p:nvPr>
        </p:nvGraphicFramePr>
        <p:xfrm>
          <a:off x="1170543" y="3259473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39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02" y="4469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475656" y="4437112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89144"/>
              </p:ext>
            </p:extLst>
          </p:nvPr>
        </p:nvGraphicFramePr>
        <p:xfrm>
          <a:off x="4355976" y="3259473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33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54" y="44753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644008" y="4443197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19" y="5261931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23125"/>
              </p:ext>
            </p:extLst>
          </p:nvPr>
        </p:nvGraphicFramePr>
        <p:xfrm>
          <a:off x="1755362" y="3411873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55448"/>
              </p:ext>
            </p:extLst>
          </p:nvPr>
        </p:nvGraphicFramePr>
        <p:xfrm>
          <a:off x="3735582" y="3411873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86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 우측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흔들리는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B672E-DCAA-49D7-AF63-5BAEFAC5E768}"/>
              </a:ext>
            </a:extLst>
          </p:cNvPr>
          <p:cNvSpPr txBox="1"/>
          <p:nvPr/>
        </p:nvSpPr>
        <p:spPr>
          <a:xfrm>
            <a:off x="389042" y="1712131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 한 자리 수의 뺄셈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6326051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90C1C48-4FE7-469F-A0F6-970EF0FC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53108"/>
              </p:ext>
            </p:extLst>
          </p:nvPr>
        </p:nvGraphicFramePr>
        <p:xfrm>
          <a:off x="542836" y="3057128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pic>
        <p:nvPicPr>
          <p:cNvPr id="60" name="Picture 20">
            <a:extLst>
              <a:ext uri="{FF2B5EF4-FFF2-40B4-BE49-F238E27FC236}">
                <a16:creationId xmlns:a16="http://schemas.microsoft.com/office/drawing/2014/main" id="{A31BD3D2-EDF9-4E6A-97F6-1DC0FA00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6" y="347366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1C31EA8-6DB9-421A-9971-EE1B99D5E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50138"/>
              </p:ext>
            </p:extLst>
          </p:nvPr>
        </p:nvGraphicFramePr>
        <p:xfrm>
          <a:off x="2758198" y="3057128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354"/>
                  </a:ext>
                </a:extLst>
              </a:tr>
            </a:tbl>
          </a:graphicData>
        </a:graphic>
      </p:graphicFrame>
      <p:pic>
        <p:nvPicPr>
          <p:cNvPr id="63" name="Picture 20">
            <a:extLst>
              <a:ext uri="{FF2B5EF4-FFF2-40B4-BE49-F238E27FC236}">
                <a16:creationId xmlns:a16="http://schemas.microsoft.com/office/drawing/2014/main" id="{A9F8E4A2-DBBB-411A-B415-CCC6EA4A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347366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7880"/>
              </p:ext>
            </p:extLst>
          </p:nvPr>
        </p:nvGraphicFramePr>
        <p:xfrm>
          <a:off x="5223840" y="3052767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0F942FF8-2853-4825-BE4B-F35417049E67}"/>
              </a:ext>
            </a:extLst>
          </p:cNvPr>
          <p:cNvSpPr txBox="1"/>
          <p:nvPr/>
        </p:nvSpPr>
        <p:spPr>
          <a:xfrm>
            <a:off x="1135018" y="2931712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5B4E69-975A-413C-958A-6B963BBFDCB5}"/>
              </a:ext>
            </a:extLst>
          </p:cNvPr>
          <p:cNvSpPr txBox="1"/>
          <p:nvPr/>
        </p:nvSpPr>
        <p:spPr>
          <a:xfrm>
            <a:off x="1135018" y="3347268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3EE456-1C7A-4FDE-8BBA-32C39338C5D3}"/>
              </a:ext>
            </a:extLst>
          </p:cNvPr>
          <p:cNvSpPr txBox="1"/>
          <p:nvPr/>
        </p:nvSpPr>
        <p:spPr>
          <a:xfrm>
            <a:off x="1135018" y="369224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85F8EC-E607-4E40-989A-7CE89F919CDC}"/>
              </a:ext>
            </a:extLst>
          </p:cNvPr>
          <p:cNvSpPr txBox="1"/>
          <p:nvPr/>
        </p:nvSpPr>
        <p:spPr>
          <a:xfrm>
            <a:off x="3350380" y="293675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2CC281-1460-4D73-BC60-8F9BF410337C}"/>
              </a:ext>
            </a:extLst>
          </p:cNvPr>
          <p:cNvSpPr txBox="1"/>
          <p:nvPr/>
        </p:nvSpPr>
        <p:spPr>
          <a:xfrm>
            <a:off x="3350380" y="332102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A44FB-F979-483C-9759-85637EB5ADA5}"/>
              </a:ext>
            </a:extLst>
          </p:cNvPr>
          <p:cNvSpPr txBox="1"/>
          <p:nvPr/>
        </p:nvSpPr>
        <p:spPr>
          <a:xfrm>
            <a:off x="3350380" y="370202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5816022" y="2931712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5816022" y="332102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5816022" y="3694140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C8D9C94-F8F9-4E95-A37D-EF015E9D9A6E}"/>
              </a:ext>
            </a:extLst>
          </p:cNvPr>
          <p:cNvSpPr/>
          <p:nvPr/>
        </p:nvSpPr>
        <p:spPr>
          <a:xfrm>
            <a:off x="2242252" y="3110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FD053-1DC6-4604-BDC9-8017716646C7}"/>
              </a:ext>
            </a:extLst>
          </p:cNvPr>
          <p:cNvSpPr txBox="1"/>
          <p:nvPr/>
        </p:nvSpPr>
        <p:spPr>
          <a:xfrm>
            <a:off x="813154" y="2777798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75E8D-90C8-4DE9-B4F2-B39CF4459861}"/>
              </a:ext>
            </a:extLst>
          </p:cNvPr>
          <p:cNvSpPr txBox="1"/>
          <p:nvPr/>
        </p:nvSpPr>
        <p:spPr>
          <a:xfrm>
            <a:off x="1216595" y="2777798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BEB96-9FC7-4C31-B444-9488FF6B4153}"/>
              </a:ext>
            </a:extLst>
          </p:cNvPr>
          <p:cNvSpPr txBox="1"/>
          <p:nvPr/>
        </p:nvSpPr>
        <p:spPr>
          <a:xfrm>
            <a:off x="3048210" y="2777798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093F57-614F-4A70-9C50-6A5E21AD0B35}"/>
              </a:ext>
            </a:extLst>
          </p:cNvPr>
          <p:cNvSpPr txBox="1"/>
          <p:nvPr/>
        </p:nvSpPr>
        <p:spPr>
          <a:xfrm>
            <a:off x="3451651" y="2777798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599198-B7CD-4489-B004-F4D86B26892B}"/>
              </a:ext>
            </a:extLst>
          </p:cNvPr>
          <p:cNvSpPr txBox="1"/>
          <p:nvPr/>
        </p:nvSpPr>
        <p:spPr>
          <a:xfrm>
            <a:off x="5494158" y="2777798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8832F0-E719-48EC-89DE-092971067CD5}"/>
              </a:ext>
            </a:extLst>
          </p:cNvPr>
          <p:cNvSpPr txBox="1"/>
          <p:nvPr/>
        </p:nvSpPr>
        <p:spPr>
          <a:xfrm>
            <a:off x="5897599" y="2777798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200" y="309272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두 자리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수의 뺄셈을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96" y="32513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67922"/>
              </p:ext>
            </p:extLst>
          </p:nvPr>
        </p:nvGraphicFramePr>
        <p:xfrm>
          <a:off x="179388" y="116632"/>
          <a:ext cx="8749098" cy="4382249"/>
        </p:xfrm>
        <a:graphic>
          <a:graphicData uri="http://schemas.openxmlformats.org/drawingml/2006/table">
            <a:tbl>
              <a:tblPr/>
              <a:tblGrid>
                <a:gridCol w="53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방울토마토 잎의 길이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방울토마토의 잎은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자랐는지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방울토마토의 잎은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자랐는지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3.4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_3_08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32165-990B-AD9B-EEF6-1C78DADFA9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A13DF55C-354C-1DB3-9561-C5BA1300DB3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258EF9D3-5D1A-2A93-44E8-E466A2E0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5C491AD4-2C49-09E8-E7C2-63826F95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12FE54E0-A779-1AB1-AEE2-2F34C1082AFB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13835"/>
              </p:ext>
            </p:extLst>
          </p:nvPr>
        </p:nvGraphicFramePr>
        <p:xfrm>
          <a:off x="966874" y="2816932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59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52" y="40328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254906" y="4000656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75362"/>
              </p:ext>
            </p:extLst>
          </p:nvPr>
        </p:nvGraphicFramePr>
        <p:xfrm>
          <a:off x="3076308" y="2816932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2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86" y="40328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3364340" y="4000656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74328"/>
              </p:ext>
            </p:extLst>
          </p:nvPr>
        </p:nvGraphicFramePr>
        <p:xfrm>
          <a:off x="5058066" y="2816932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5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44" y="40328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5346098" y="4000656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2FE54E0-A779-1AB1-AEE2-2F34C1082AFB}"/>
              </a:ext>
            </a:extLst>
          </p:cNvPr>
          <p:cNvSpPr/>
          <p:nvPr/>
        </p:nvSpPr>
        <p:spPr>
          <a:xfrm>
            <a:off x="1043608" y="2744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5E367424-A371-4758-EA4D-2E323D1F90A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31" name="Group 1072">
            <a:extLst>
              <a:ext uri="{FF2B5EF4-FFF2-40B4-BE49-F238E27FC236}">
                <a16:creationId xmlns:a16="http://schemas.microsoft.com/office/drawing/2014/main" id="{BF207AAE-E369-3FC8-BC50-3B7F75091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383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112.JPG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3" name="Picture 6">
            <a:extLst>
              <a:ext uri="{FF2B5EF4-FFF2-40B4-BE49-F238E27FC236}">
                <a16:creationId xmlns:a16="http://schemas.microsoft.com/office/drawing/2014/main" id="{5EE7A4B3-90B9-9C9C-B101-180762BF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43D7C60D-A7D4-C021-6917-41243536A2A6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31C90D-3697-7464-DF14-8C341417B9E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48" y="1988840"/>
            <a:ext cx="3702419" cy="326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0174" y="2744924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27272" y="2744924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27272" y="361848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90174" y="361848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92508" y="2744924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2508" y="361848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78152" y="4561266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15249" y="4561266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32" y="25087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79" y="33682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11" y="43035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39" y="43774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43D7C60D-A7D4-C021-6917-41243536A2A6}"/>
              </a:ext>
            </a:extLst>
          </p:cNvPr>
          <p:cNvSpPr/>
          <p:nvPr/>
        </p:nvSpPr>
        <p:spPr>
          <a:xfrm>
            <a:off x="4229306" y="2420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43D7C60D-A7D4-C021-6917-41243536A2A6}"/>
              </a:ext>
            </a:extLst>
          </p:cNvPr>
          <p:cNvSpPr/>
          <p:nvPr/>
        </p:nvSpPr>
        <p:spPr>
          <a:xfrm>
            <a:off x="5225176" y="4962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5E367424-A371-4758-EA4D-2E323D1F90A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" name="Picture 6">
            <a:extLst>
              <a:ext uri="{FF2B5EF4-FFF2-40B4-BE49-F238E27FC236}">
                <a16:creationId xmlns:a16="http://schemas.microsoft.com/office/drawing/2014/main" id="{5EE7A4B3-90B9-9C9C-B101-180762BF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48" y="1988840"/>
            <a:ext cx="3702419" cy="326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0174" y="2744924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27272" y="2744924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8008" y="361848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92508" y="2744924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70342" y="361848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55986" y="4561266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04358"/>
              </p:ext>
            </p:extLst>
          </p:nvPr>
        </p:nvGraphicFramePr>
        <p:xfrm>
          <a:off x="503548" y="3463332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78326"/>
              </p:ext>
            </p:extLst>
          </p:nvPr>
        </p:nvGraphicFramePr>
        <p:xfrm>
          <a:off x="2135866" y="3463332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70450"/>
              </p:ext>
            </p:extLst>
          </p:nvPr>
        </p:nvGraphicFramePr>
        <p:xfrm>
          <a:off x="3659659" y="3463332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75222"/>
              </p:ext>
            </p:extLst>
          </p:nvPr>
        </p:nvGraphicFramePr>
        <p:xfrm>
          <a:off x="5291977" y="3463332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926E13CC-65EE-94AE-593F-A9392162586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63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520788"/>
            <a:ext cx="592145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있는 주전자에서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컵에 따랐습니다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남아있는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286082"/>
            <a:ext cx="2166522" cy="537565"/>
            <a:chOff x="5254089" y="1660849"/>
            <a:chExt cx="2166522" cy="53756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.2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0.5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43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50315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01169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828245"/>
            <a:ext cx="947542" cy="538856"/>
            <a:chOff x="6369216" y="1679148"/>
            <a:chExt cx="947542" cy="53885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3982379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5160198" y="2599141"/>
            <a:ext cx="1525883" cy="289799"/>
            <a:chOff x="5160198" y="2631228"/>
            <a:chExt cx="1525883" cy="289799"/>
          </a:xfrm>
        </p:grpSpPr>
        <p:pic>
          <p:nvPicPr>
            <p:cNvPr id="51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5" name="직선 연결선 5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755694" y="2490284"/>
            <a:ext cx="445777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520788"/>
            <a:ext cx="592145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있는 주전자에서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컵에 따랐습니다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남아있는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286082"/>
            <a:ext cx="2166522" cy="537565"/>
            <a:chOff x="5254089" y="1660849"/>
            <a:chExt cx="2166522" cy="5375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.2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0.5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0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50315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01169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828245"/>
            <a:ext cx="947542" cy="538856"/>
            <a:chOff x="6369216" y="1679148"/>
            <a:chExt cx="947542" cy="53885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3982379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5160198" y="2599141"/>
            <a:ext cx="1525883" cy="289799"/>
            <a:chOff x="5160198" y="2631228"/>
            <a:chExt cx="1525883" cy="289799"/>
          </a:xfrm>
        </p:grpSpPr>
        <p:pic>
          <p:nvPicPr>
            <p:cNvPr id="61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3" name="직선 연결선 62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755694" y="2490284"/>
            <a:ext cx="445777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6E13CC-65EE-94AE-593F-A9392162586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37506E4-C879-7B2C-0D60-7D8C286B524F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DF5D45E-7074-ECB5-44DA-221CCD88FC06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주전자에 남아있는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원래 들어있던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컵에 따른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 (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669776D2-75A4-BC42-00ED-9A4DA5B69333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4A1EDE27-7883-8226-B76E-79ECC3A4C0F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250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51E4C7-1719-7404-35A3-B3CE0F73659E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위에 텍스트 겹치지 않도록 오른쪽으로 빼기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이미지도 동일하게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69260357-080D-61B5-0F85-F2DA5937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042BF1E5-ECDA-4C2D-84DA-3D483414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21211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https://cdata2.tsherpa.co.kr/tsherpa/MultiMedia/Flash/2020/curri/index.html?flashxmlnum=ost1208&amp;classa=A8-C1-42-MM-MM-04-04-07-0-0-0-0&amp;classno=MM_42_04/suh_0402_03_0007/suh_0402_03_0007_401_1.html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3017247-A361-0A9F-068C-10FB7DCF0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414" y="2019958"/>
            <a:ext cx="3190875" cy="24003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693C120-E2B0-A482-28D1-2CF04CEEA2BA}"/>
              </a:ext>
            </a:extLst>
          </p:cNvPr>
          <p:cNvSpPr txBox="1"/>
          <p:nvPr/>
        </p:nvSpPr>
        <p:spPr>
          <a:xfrm>
            <a:off x="2419685" y="4743303"/>
            <a:ext cx="23755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B75C138-FEC1-C3A5-3DEA-892CF4E25D1E}"/>
              </a:ext>
            </a:extLst>
          </p:cNvPr>
          <p:cNvGrpSpPr/>
          <p:nvPr/>
        </p:nvGrpSpPr>
        <p:grpSpPr>
          <a:xfrm>
            <a:off x="4193405" y="4645512"/>
            <a:ext cx="759148" cy="482512"/>
            <a:chOff x="1772366" y="3623794"/>
            <a:chExt cx="759148" cy="48251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C7BF04A-9B07-C4D5-733B-A6188ED5A7F7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id="{8857C94C-3E9F-EE82-8135-FA16251C8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31">
            <a:extLst>
              <a:ext uri="{FF2B5EF4-FFF2-40B4-BE49-F238E27FC236}">
                <a16:creationId xmlns:a16="http://schemas.microsoft.com/office/drawing/2014/main" id="{56270349-C456-C1B3-C3D4-71EC35FD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68" y="483216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74BBA5-8763-FFB1-01C3-2F847E726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3765" y="2875677"/>
            <a:ext cx="2028636" cy="1561435"/>
          </a:xfrm>
          <a:prstGeom prst="rect">
            <a:avLst/>
          </a:prstGeom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17" y="30963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3333533" y="2831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2702213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89779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4497596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5162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2511218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98783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A2E6BA0-6595-D8FC-3A03-31356A2325EE}"/>
              </a:ext>
            </a:extLst>
          </p:cNvPr>
          <p:cNvSpPr/>
          <p:nvPr/>
        </p:nvSpPr>
        <p:spPr>
          <a:xfrm>
            <a:off x="4306602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94167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584372" y="2828079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737619" y="286675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524328" y="349282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676456" y="3500440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3277858" y="2027578"/>
            <a:ext cx="2923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3254121" y="3076556"/>
            <a:ext cx="5023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5137522" y="2033082"/>
            <a:ext cx="2923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5113785" y="3082060"/>
            <a:ext cx="5023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131840" y="2240868"/>
            <a:ext cx="275772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>
            <a:off x="3131840" y="3284984"/>
            <a:ext cx="275772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>
            <a:off x="4980304" y="2240868"/>
            <a:ext cx="275772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4980304" y="3284984"/>
            <a:ext cx="275772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867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EBC9B29B-B589-253C-720B-56B1834BE985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21976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5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EBC9B29B-B589-253C-720B-56B1834BE985}"/>
              </a:ext>
            </a:extLst>
          </p:cNvPr>
          <p:cNvSpPr/>
          <p:nvPr/>
        </p:nvSpPr>
        <p:spPr>
          <a:xfrm>
            <a:off x="529612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30290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5" name="Picture 4">
            <a:extLst>
              <a:ext uri="{FF2B5EF4-FFF2-40B4-BE49-F238E27FC236}">
                <a16:creationId xmlns:a16="http://schemas.microsoft.com/office/drawing/2014/main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2201"/>
              </p:ext>
            </p:extLst>
          </p:nvPr>
        </p:nvGraphicFramePr>
        <p:xfrm>
          <a:off x="2799478" y="3463332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941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1C037EC-2CFD-7D6C-6CCF-41D486C06DBC}"/>
              </a:ext>
            </a:extLst>
          </p:cNvPr>
          <p:cNvSpPr/>
          <p:nvPr/>
        </p:nvSpPr>
        <p:spPr>
          <a:xfrm>
            <a:off x="629052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>
            <a:extLst>
              <a:ext uri="{FF2B5EF4-FFF2-40B4-BE49-F238E27FC236}">
                <a16:creationId xmlns:a16="http://schemas.microsoft.com/office/drawing/2014/main" id="{A4F10F24-91C3-35E7-C28E-7E911121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152864" y="2371786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2.5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3967517" y="2047703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81C037EC-2CFD-7D6C-6CCF-41D486C06DBC}"/>
              </a:ext>
            </a:extLst>
          </p:cNvPr>
          <p:cNvSpPr/>
          <p:nvPr/>
        </p:nvSpPr>
        <p:spPr>
          <a:xfrm>
            <a:off x="525337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EB4583-3137-4A3B-91AD-74925532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98025"/>
            <a:ext cx="6880472" cy="468761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5516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3_7_1_ani.mp4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275" y="9087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71652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방울토마토 잎의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2.5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53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55214"/>
              </p:ext>
            </p:extLst>
          </p:nvPr>
        </p:nvGraphicFramePr>
        <p:xfrm>
          <a:off x="675242" y="321297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5265"/>
              </p:ext>
            </p:extLst>
          </p:nvPr>
        </p:nvGraphicFramePr>
        <p:xfrm>
          <a:off x="3051506" y="321297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55530"/>
              </p:ext>
            </p:extLst>
          </p:nvPr>
        </p:nvGraphicFramePr>
        <p:xfrm>
          <a:off x="5355762" y="321297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493AB87-1FE2-059F-AD97-776D5F9CE099}"/>
              </a:ext>
            </a:extLst>
          </p:cNvPr>
          <p:cNvSpPr/>
          <p:nvPr/>
        </p:nvSpPr>
        <p:spPr>
          <a:xfrm>
            <a:off x="2478915" y="4724261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565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43">
            <a:extLst>
              <a:ext uri="{FF2B5EF4-FFF2-40B4-BE49-F238E27FC236}">
                <a16:creationId xmlns:a16="http://schemas.microsoft.com/office/drawing/2014/main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2.5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53" name="Picture 6">
            <a:extLst>
              <a:ext uri="{FF2B5EF4-FFF2-40B4-BE49-F238E27FC236}">
                <a16:creationId xmlns:a16="http://schemas.microsoft.com/office/drawing/2014/main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97338"/>
              </p:ext>
            </p:extLst>
          </p:nvPr>
        </p:nvGraphicFramePr>
        <p:xfrm>
          <a:off x="675242" y="321297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60002"/>
              </p:ext>
            </p:extLst>
          </p:nvPr>
        </p:nvGraphicFramePr>
        <p:xfrm>
          <a:off x="3051506" y="321297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02630"/>
              </p:ext>
            </p:extLst>
          </p:nvPr>
        </p:nvGraphicFramePr>
        <p:xfrm>
          <a:off x="5355762" y="321297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843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169CE2F-A08D-9B72-FFB7-AB2085C067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6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6">
            <a:extLst>
              <a:ext uri="{FF2B5EF4-FFF2-40B4-BE49-F238E27FC236}">
                <a16:creationId xmlns:a16="http://schemas.microsoft.com/office/drawing/2014/main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>
            <a:extLst>
              <a:ext uri="{FF2B5EF4-FFF2-40B4-BE49-F238E27FC236}">
                <a16:creationId xmlns:a16="http://schemas.microsoft.com/office/drawing/2014/main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F5A3E777-BD37-732E-9B82-7E5780ED0D37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C45F901-1419-D0AB-1219-AA44DC2507A9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45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7" name="직선 연결선 46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5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72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4" name="직선 연결선 73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01169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558958" y="3982379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8" name="Picture 6">
            <a:extLst>
              <a:ext uri="{FF2B5EF4-FFF2-40B4-BE49-F238E27FC236}">
                <a16:creationId xmlns:a16="http://schemas.microsoft.com/office/drawing/2014/main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>
            <a:extLst>
              <a:ext uri="{FF2B5EF4-FFF2-40B4-BE49-F238E27FC236}">
                <a16:creationId xmlns:a16="http://schemas.microsoft.com/office/drawing/2014/main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F039113-DBA2-B280-3968-00C0FA597BDC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F0BA72-6163-5BE9-2EFB-2E5C59F0FBDD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D34E622-3B46-C80B-169E-927B4BF01844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코코아의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주전자에 들어 있는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코코아의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정민이가 마신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코코아의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 (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2703BA7C-2C94-9D62-5125-33213BD75818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EDDF205D-A30A-169F-34C6-FE6785A793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9697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0" name="Group 1072">
            <a:extLst>
              <a:ext uri="{FF2B5EF4-FFF2-40B4-BE49-F238E27FC236}">
                <a16:creationId xmlns:a16="http://schemas.microsoft.com/office/drawing/2014/main" id="{72ABA8C4-D5A6-79BE-A86A-9082D946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68556"/>
              </p:ext>
            </p:extLst>
          </p:nvPr>
        </p:nvGraphicFramePr>
        <p:xfrm>
          <a:off x="115384" y="6142767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B10B8EE-BA8A-DAD1-AF56-05A25888E6ED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id="{BC3956DF-919A-6A6C-ABA0-00CB9196C2E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C98F79B-A5C5-210D-1C54-F7656C80F7A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Picture 4">
              <a:extLst>
                <a:ext uri="{FF2B5EF4-FFF2-40B4-BE49-F238E27FC236}">
                  <a16:creationId xmlns:a16="http://schemas.microsoft.com/office/drawing/2014/main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BBB4BB1-87BF-72DA-121D-9B37278A145D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F61430-9305-7195-FE4C-73C43502F579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85F68FC-C9BC-9B0F-089F-A19EDC8D35EF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F426C18A-9A31-A3BB-3B61-E972662D7ABA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A1806AB4-3FF7-A566-8E10-54D8D0DC38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E478A90-5B02-4B11-DBE7-648D84786B59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8.6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C9DF11-10BF-BCA7-3514-FF86D4194FE9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id="{C23F96FD-240F-189D-E624-98464F2F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94536E8-646E-5F15-2BE7-744EEB8D6081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665A4C00-CBB2-E9AD-F8D4-03E16F9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9BBDAE21-E96E-C971-2BFB-73619F4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1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55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836CF20-CE12-4D5E-7943-FC2935E0494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22A7F309-4C1C-4C77-268C-6C4BFBDF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A2A0B053-E1DE-DDD7-930E-464201B58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E0A2BB3D-FE1B-8B2C-8A0F-4F1D6475C134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B55482B4-346B-9C1C-837E-8DEA8043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593A3997-6B92-1087-BF67-FC7F1E145D20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6C3784BC-E1D7-5DB6-E631-E23B97084F53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운동하기 위해 공원을 걷고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어제는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㎞를 걸었고 오늘은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㎞를 걸었다면 오늘은 어제보다 몇 ㎞를 더 걸었는지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160198" y="2564904"/>
            <a:ext cx="1525883" cy="289799"/>
            <a:chOff x="5160198" y="2631228"/>
            <a:chExt cx="1525883" cy="289799"/>
          </a:xfrm>
        </p:grpSpPr>
        <p:pic>
          <p:nvPicPr>
            <p:cNvPr id="4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4" name="직선 연결선 43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755694" y="2456892"/>
            <a:ext cx="273618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3583174" y="2456892"/>
            <a:ext cx="29827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755694" y="2909258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4.3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3.2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5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723802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>
            <a:extLst>
              <a:ext uri="{FF2B5EF4-FFF2-40B4-BE49-F238E27FC236}">
                <a16:creationId xmlns:a16="http://schemas.microsoft.com/office/drawing/2014/main" id="{A2A0B053-E1DE-DDD7-930E-464201B58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6C3784BC-E1D7-5DB6-E631-E23B97084F53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운동하기 위해 공원을 걷고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어제는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㎞를 걸었고 오늘은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㎞를 걸었다면 오늘은 어제보다 몇 ㎞를 더 걸었는지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160198" y="2564904"/>
            <a:ext cx="1525883" cy="289799"/>
            <a:chOff x="5160198" y="2631228"/>
            <a:chExt cx="1525883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9" name="직선 연결선 48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55694" y="2456892"/>
            <a:ext cx="273618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3583174" y="2456892"/>
            <a:ext cx="29827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55694" y="2909258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4.3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3.2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723802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6">
            <a:extLst>
              <a:ext uri="{FF2B5EF4-FFF2-40B4-BE49-F238E27FC236}">
                <a16:creationId xmlns:a16="http://schemas.microsoft.com/office/drawing/2014/main" id="{22A7F309-4C1C-4C77-268C-6C4BFBDF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>
            <a:extLst>
              <a:ext uri="{FF2B5EF4-FFF2-40B4-BE49-F238E27FC236}">
                <a16:creationId xmlns:a16="http://schemas.microsoft.com/office/drawing/2014/main" id="{B55482B4-346B-9C1C-837E-8DEA8043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0AF03FC-413B-BC72-5E7C-9E4592873FA2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CB7D4A5-6F29-473C-A374-FC598B233FD2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어제보다 더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걸은 거리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오늘 걸은 거리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어제 걸은 거리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㎞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3BBD3539-EA7F-BECD-F1EC-32F5D530EB65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0ADD759A-6554-554F-13BA-54699D9BE2A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849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6">
            <a:extLst>
              <a:ext uri="{FF2B5EF4-FFF2-40B4-BE49-F238E27FC236}">
                <a16:creationId xmlns:a16="http://schemas.microsoft.com/office/drawing/2014/main" id="{46B4D58B-2F29-43E6-C8B0-5CF06E2B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1407ABA3-BEEF-A84B-94EB-2A46B8A81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3EDC461D-5CFD-87FB-F759-BA012060853D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id="{790EA3B7-B417-1863-A5FB-A0AF7F54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F47ECAFD-B6A9-B53D-CFDA-D8F06DF8A279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88E56B-ABC8-1861-D6DF-C5F6092D72AA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6BA58244-B390-1ED7-D653-81EDFFE05650}"/>
              </a:ext>
            </a:extLst>
          </p:cNvPr>
          <p:cNvSpPr txBox="1"/>
          <p:nvPr/>
        </p:nvSpPr>
        <p:spPr>
          <a:xfrm>
            <a:off x="644499" y="1520788"/>
            <a:ext cx="60157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고무줄이 늘어나기 전의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늘였을 때의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늘어난 길이는 몇 ㎝인지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5160198" y="2564904"/>
            <a:ext cx="1525883" cy="289799"/>
            <a:chOff x="5160198" y="2631228"/>
            <a:chExt cx="1525883" cy="289799"/>
          </a:xfrm>
        </p:grpSpPr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55694" y="2476778"/>
            <a:ext cx="184432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2711298" y="2476778"/>
            <a:ext cx="36969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20.2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7.8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0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723802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>
            <a:extLst>
              <a:ext uri="{FF2B5EF4-FFF2-40B4-BE49-F238E27FC236}">
                <a16:creationId xmlns:a16="http://schemas.microsoft.com/office/drawing/2014/main" id="{1407ABA3-BEEF-A84B-94EB-2A46B8A81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6BA58244-B390-1ED7-D653-81EDFFE05650}"/>
              </a:ext>
            </a:extLst>
          </p:cNvPr>
          <p:cNvSpPr txBox="1"/>
          <p:nvPr/>
        </p:nvSpPr>
        <p:spPr>
          <a:xfrm>
            <a:off x="644499" y="1520788"/>
            <a:ext cx="60157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고무줄이 늘어나기 전의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늘였을 때의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늘어난 길이는 몇 ㎝인지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160198" y="2564904"/>
            <a:ext cx="1525883" cy="289799"/>
            <a:chOff x="5160198" y="2631228"/>
            <a:chExt cx="1525883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9" name="직선 연결선 48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55694" y="2476778"/>
            <a:ext cx="184432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2711298" y="2476778"/>
            <a:ext cx="36969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20.2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7.8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5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723802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6">
            <a:extLst>
              <a:ext uri="{FF2B5EF4-FFF2-40B4-BE49-F238E27FC236}">
                <a16:creationId xmlns:a16="http://schemas.microsoft.com/office/drawing/2014/main" id="{46B4D58B-2F29-43E6-C8B0-5CF06E2B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id="{790EA3B7-B417-1863-A5FB-A0AF7F54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38A36B-DA48-A291-FFEE-8BD2A0BA822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6A29CAE-1E35-BF3A-A793-4C48ADEEC42A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4DE535C-EB7D-EE59-2784-D11E2CC14562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고무줄이 늘어난 길이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늘였을 때의 길이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늘어나기 전의 길이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12.4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A5DC7492-14D6-0E41-4BD1-64756D33A323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3B9AB271-7216-D093-427A-7BD79734AE7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32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7DBC51E9-8946-4BF4-B8BE-00439F9A72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13606" r="14713" b="57528"/>
          <a:stretch/>
        </p:blipFill>
        <p:spPr>
          <a:xfrm>
            <a:off x="102377" y="1448780"/>
            <a:ext cx="3674766" cy="360687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51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)4-2-3(8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)(0924).PSD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 텍스트 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19"/>
            <a:ext cx="2974460" cy="6449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방울토마토 잎의 길이를 재어 보고 기록하고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10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80484" y="455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863600" y="4141487"/>
            <a:ext cx="2303976" cy="708725"/>
            <a:chOff x="437697" y="1427863"/>
            <a:chExt cx="2303976" cy="708725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437697" y="1427863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자랐을까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4" name="이등변 삼각형 63"/>
            <p:cNvSpPr/>
            <p:nvPr/>
          </p:nvSpPr>
          <p:spPr>
            <a:xfrm rot="16200000" flipV="1">
              <a:off x="2594554" y="153685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234180" y="1654728"/>
            <a:ext cx="2933396" cy="883445"/>
            <a:chOff x="2089770" y="1830427"/>
            <a:chExt cx="3033012" cy="1447841"/>
          </a:xfrm>
        </p:grpSpPr>
        <p:sp>
          <p:nvSpPr>
            <p:cNvPr id="42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잎의 길이가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이었는데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뒤에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442739" y="307404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5BDF1A1-B452-40AF-98A0-0303637F712C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345173"/>
            <a:chExt cx="2699082" cy="26041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E2AD948-BE9A-427C-9811-4655FF066539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CD8AC9C-4299-4C54-A67F-7803868A308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E496A-0250-4B15-BFE9-B1104358A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2E640E-95F0-4AF8-BED9-56C36296AABC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6F8199D-C4B1-48D3-83E3-D38AAE4EADB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FF715C-DC32-4C8B-8904-AEDE15A2C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E43DAF1-C84A-4C1F-B0CD-B8AAE2033733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4E01EB7-7994-4A60-B7F1-18024FFED4C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D8721AC-A013-405E-A83B-9A9737F81D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2482D66-27E4-4144-9C94-9951BCD03A4D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86A0631-0989-4486-B37E-4F2ACBD9E11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DF16FF-B9E3-48BE-A941-3BA5E5192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7AA54AD-FF3C-491E-B0CE-69ECF7B6FA77}"/>
                </a:ext>
              </a:extLst>
            </p:cNvPr>
            <p:cNvGrpSpPr/>
            <p:nvPr/>
          </p:nvGrpSpPr>
          <p:grpSpPr>
            <a:xfrm>
              <a:off x="6072088" y="345958"/>
              <a:ext cx="521274" cy="255591"/>
              <a:chOff x="4887332" y="345958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14143FE-8C07-4FBB-9D75-3F1C88BE03C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000011D-F66D-44C0-9198-C40430212B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4004349" y="1136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7122" y="2422024"/>
            <a:ext cx="1309236" cy="1267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032" y="1598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80584" y="2475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>
            <a:extLst>
              <a:ext uri="{FF2B5EF4-FFF2-40B4-BE49-F238E27FC236}">
                <a16:creationId xmlns:a16="http://schemas.microsoft.com/office/drawing/2014/main" id="{1407ABA3-BEEF-A84B-94EB-2A46B8A81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6BA58244-B390-1ED7-D653-81EDFFE05650}"/>
              </a:ext>
            </a:extLst>
          </p:cNvPr>
          <p:cNvSpPr txBox="1"/>
          <p:nvPr/>
        </p:nvSpPr>
        <p:spPr>
          <a:xfrm>
            <a:off x="644499" y="1520788"/>
            <a:ext cx="60157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고무줄이 늘어나기 전의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7.8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늘였을 때의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20.2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㎝입니다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늘어난 길이는 몇 ㎝인지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160198" y="2564904"/>
            <a:ext cx="1525883" cy="289799"/>
            <a:chOff x="5160198" y="2631228"/>
            <a:chExt cx="1525883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9" name="직선 연결선 48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55694" y="2476778"/>
            <a:ext cx="184432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2711298" y="2476778"/>
            <a:ext cx="36969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20.2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7.8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5" name="Picture 3">
            <a:extLst>
              <a:ext uri="{FF2B5EF4-FFF2-40B4-BE49-F238E27FC236}">
                <a16:creationId xmlns:a16="http://schemas.microsoft.com/office/drawing/2014/main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20CA82A-0C09-61DA-446D-DACDEF790B63}"/>
              </a:ext>
            </a:extLst>
          </p:cNvPr>
          <p:cNvSpPr txBox="1"/>
          <p:nvPr/>
        </p:nvSpPr>
        <p:spPr>
          <a:xfrm>
            <a:off x="3723802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6">
            <a:extLst>
              <a:ext uri="{FF2B5EF4-FFF2-40B4-BE49-F238E27FC236}">
                <a16:creationId xmlns:a16="http://schemas.microsoft.com/office/drawing/2014/main" id="{46B4D58B-2F29-43E6-C8B0-5CF06E2B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id="{790EA3B7-B417-1863-A5FB-A0AF7F54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76A29CAE-1E35-BF3A-A793-4C48ADEEC42A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4DE535C-EB7D-EE59-2784-D11E2CC14562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고무줄이 늘어난 길이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늘였을 때의 길이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늘어나기 전의 길이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12.4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A5DC7492-14D6-0E41-4BD1-64756D33A323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3B9AB271-7216-D093-427A-7BD79734AE7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428D942-7D53-8D72-5ED2-A9AE5B47A731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AF6950D-AA43-66EA-17FC-446E7FDA687A}"/>
              </a:ext>
            </a:extLst>
          </p:cNvPr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630BB111-85E0-75F8-6C0C-B2C8EE955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0399B9AE-7254-B492-6635-02D7A5728F97}"/>
              </a:ext>
            </a:extLst>
          </p:cNvPr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34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5312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31DD17B-BB82-46D6-A79B-3CF2AF89DFA9}"/>
              </a:ext>
            </a:extLst>
          </p:cNvPr>
          <p:cNvSpPr/>
          <p:nvPr/>
        </p:nvSpPr>
        <p:spPr>
          <a:xfrm flipV="1">
            <a:off x="863600" y="2275505"/>
            <a:ext cx="87055" cy="157309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89E7A01-1A65-4DB0-9320-8451391983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13606" r="14713" b="57528"/>
          <a:stretch/>
        </p:blipFill>
        <p:spPr>
          <a:xfrm>
            <a:off x="102376" y="1397844"/>
            <a:ext cx="6773879" cy="44084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285C7C8F-A5D1-48BD-B1EB-ED2602947F90}"/>
              </a:ext>
            </a:extLst>
          </p:cNvPr>
          <p:cNvSpPr/>
          <p:nvPr/>
        </p:nvSpPr>
        <p:spPr>
          <a:xfrm>
            <a:off x="2538158" y="2526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2D277C7-7D0B-4E2E-965C-4C7C7B9C1940}"/>
              </a:ext>
            </a:extLst>
          </p:cNvPr>
          <p:cNvGrpSpPr/>
          <p:nvPr/>
        </p:nvGrpSpPr>
        <p:grpSpPr>
          <a:xfrm>
            <a:off x="2877453" y="4653136"/>
            <a:ext cx="2669168" cy="973656"/>
            <a:chOff x="60976" y="1427863"/>
            <a:chExt cx="2669168" cy="973656"/>
          </a:xfrm>
        </p:grpSpPr>
        <p:sp>
          <p:nvSpPr>
            <p:cNvPr id="35" name="모서리가 둥근 직사각형 61">
              <a:extLst>
                <a:ext uri="{FF2B5EF4-FFF2-40B4-BE49-F238E27FC236}">
                  <a16:creationId xmlns:a16="http://schemas.microsoft.com/office/drawing/2014/main" id="{BE5CCE2D-715B-4596-99F8-B69FCC6AB0D2}"/>
                </a:ext>
              </a:extLst>
            </p:cNvPr>
            <p:cNvSpPr/>
            <p:nvPr/>
          </p:nvSpPr>
          <p:spPr>
            <a:xfrm>
              <a:off x="60976" y="1427863"/>
              <a:ext cx="2464941" cy="9736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잎은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자랐을까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0DD5050F-2D8D-4270-A2FD-7773D64B8485}"/>
                </a:ext>
              </a:extLst>
            </p:cNvPr>
            <p:cNvSpPr/>
            <p:nvPr/>
          </p:nvSpPr>
          <p:spPr>
            <a:xfrm rot="16200000" flipV="1">
              <a:off x="2583025" y="149279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87773E-0524-4AE1-AFDB-C0FDAEB50B40}"/>
              </a:ext>
            </a:extLst>
          </p:cNvPr>
          <p:cNvGrpSpPr/>
          <p:nvPr/>
        </p:nvGrpSpPr>
        <p:grpSpPr>
          <a:xfrm>
            <a:off x="104520" y="1488559"/>
            <a:ext cx="3631054" cy="1184357"/>
            <a:chOff x="2089770" y="1478358"/>
            <a:chExt cx="3754362" cy="1940994"/>
          </a:xfrm>
        </p:grpSpPr>
        <p:sp>
          <p:nvSpPr>
            <p:cNvPr id="39" name="모서리가 둥근 직사각형 64">
              <a:extLst>
                <a:ext uri="{FF2B5EF4-FFF2-40B4-BE49-F238E27FC236}">
                  <a16:creationId xmlns:a16="http://schemas.microsoft.com/office/drawing/2014/main" id="{FAD2045B-C0A8-4FA6-99B1-67F59CFD0DE7}"/>
                </a:ext>
              </a:extLst>
            </p:cNvPr>
            <p:cNvSpPr/>
            <p:nvPr/>
          </p:nvSpPr>
          <p:spPr>
            <a:xfrm>
              <a:off x="2089770" y="1478358"/>
              <a:ext cx="3754362" cy="159568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잎의 길이가</a:t>
              </a:r>
              <a:endPara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처음에 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 cm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이었는데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뒤에 </a:t>
              </a:r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r>
                <a: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2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A0A4A0B1-7036-42B0-82DC-3BE7ED2020FC}"/>
                </a:ext>
              </a:extLst>
            </p:cNvPr>
            <p:cNvSpPr/>
            <p:nvPr/>
          </p:nvSpPr>
          <p:spPr>
            <a:xfrm flipV="1">
              <a:off x="2614029" y="3047557"/>
              <a:ext cx="111680" cy="371795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34696" y="2572144"/>
            <a:ext cx="2421379" cy="1468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70A3768F-ECEA-4C46-A44C-990C9830F8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13606" r="14713" b="57528"/>
          <a:stretch/>
        </p:blipFill>
        <p:spPr>
          <a:xfrm>
            <a:off x="102377" y="1448780"/>
            <a:ext cx="3674766" cy="360687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처음에 방울토마토의 잎의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976201-2D6F-43B6-A67B-0CAFEE26772B}"/>
              </a:ext>
            </a:extLst>
          </p:cNvPr>
          <p:cNvSpPr/>
          <p:nvPr/>
        </p:nvSpPr>
        <p:spPr bwMode="auto">
          <a:xfrm>
            <a:off x="4427984" y="2269106"/>
            <a:ext cx="2124236" cy="3956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2.5 cm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64C1D7D-DACE-43A1-AEE4-CC4CE7779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820" y="2285295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DD2B4E7-5F65-465D-B9C6-A1EE0ABAC050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907935"/>
            <a:chExt cx="2699082" cy="2604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D28C25B-ED5B-4CD4-8480-0588E1AEFF70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0225D68-16C6-40A7-8A74-F330E6AE8C4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41FCE3-1ADA-465C-BF17-F3840AFBA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0D570E6-17B5-4147-9545-69D55FBC7848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8C1D6F-9EB7-4F0A-BD58-17FF4892FE0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BECD0E-34B8-47B2-95B0-A020E8B23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381BC22-77EA-4E6F-B9E1-15F6F17AFE27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41BFF78-A55A-4A4B-A6C7-9FA84660409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E3032E-B2B8-44BA-A777-0F598BEF9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12C3090-D11C-4629-AF25-66B874516B91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9C524B0-392A-4E0B-ACBE-0C583212824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99CB35-FB9E-49CB-8FD7-09E251087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E88F8BA-9727-4376-BB4B-0B08887B3012}"/>
                </a:ext>
              </a:extLst>
            </p:cNvPr>
            <p:cNvGrpSpPr/>
            <p:nvPr/>
          </p:nvGrpSpPr>
          <p:grpSpPr>
            <a:xfrm>
              <a:off x="6072088" y="908720"/>
              <a:ext cx="521274" cy="255591"/>
              <a:chOff x="4887332" y="345958"/>
              <a:chExt cx="521274" cy="25559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DB15F1D-F634-4193-937D-36268E66443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2D98F0-64B1-45D1-99D0-5B3C429F2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AD2AA12-6810-47D9-A885-5064151A2FEF}"/>
              </a:ext>
            </a:extLst>
          </p:cNvPr>
          <p:cNvGrpSpPr/>
          <p:nvPr/>
        </p:nvGrpSpPr>
        <p:grpSpPr>
          <a:xfrm>
            <a:off x="863600" y="4141487"/>
            <a:ext cx="2303976" cy="708725"/>
            <a:chOff x="437697" y="1427863"/>
            <a:chExt cx="2303976" cy="708725"/>
          </a:xfrm>
        </p:grpSpPr>
        <p:sp>
          <p:nvSpPr>
            <p:cNvPr id="61" name="모서리가 둥근 직사각형 61">
              <a:extLst>
                <a:ext uri="{FF2B5EF4-FFF2-40B4-BE49-F238E27FC236}">
                  <a16:creationId xmlns:a16="http://schemas.microsoft.com/office/drawing/2014/main" id="{461DDBD1-5F43-49A1-AC61-D1FE3BB31113}"/>
                </a:ext>
              </a:extLst>
            </p:cNvPr>
            <p:cNvSpPr/>
            <p:nvPr/>
          </p:nvSpPr>
          <p:spPr>
            <a:xfrm>
              <a:off x="437697" y="1427863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자랐을까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C0AB6011-AC2C-4FD8-9817-580BED91EF70}"/>
                </a:ext>
              </a:extLst>
            </p:cNvPr>
            <p:cNvSpPr/>
            <p:nvPr/>
          </p:nvSpPr>
          <p:spPr>
            <a:xfrm rot="16200000" flipV="1">
              <a:off x="2594554" y="153685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F04FDC-6D84-4B37-97E4-B2497CBDD366}"/>
              </a:ext>
            </a:extLst>
          </p:cNvPr>
          <p:cNvGrpSpPr/>
          <p:nvPr/>
        </p:nvGrpSpPr>
        <p:grpSpPr>
          <a:xfrm>
            <a:off x="234180" y="1654728"/>
            <a:ext cx="2933396" cy="883445"/>
            <a:chOff x="2089770" y="1830427"/>
            <a:chExt cx="3033012" cy="1447841"/>
          </a:xfrm>
        </p:grpSpPr>
        <p:sp>
          <p:nvSpPr>
            <p:cNvPr id="64" name="모서리가 둥근 직사각형 64">
              <a:extLst>
                <a:ext uri="{FF2B5EF4-FFF2-40B4-BE49-F238E27FC236}">
                  <a16:creationId xmlns:a16="http://schemas.microsoft.com/office/drawing/2014/main" id="{272369D1-9302-468B-938F-9E88F1691AA9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잎의 길이가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이었는데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뒤에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5B794792-271B-4232-821E-FF0EB4DFFCDB}"/>
                </a:ext>
              </a:extLst>
            </p:cNvPr>
            <p:cNvSpPr/>
            <p:nvPr/>
          </p:nvSpPr>
          <p:spPr>
            <a:xfrm flipV="1">
              <a:off x="2442739" y="307404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43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4FADE79A-3A97-4C29-B865-6991C862CF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13606" r="14713" b="57528"/>
          <a:stretch/>
        </p:blipFill>
        <p:spPr>
          <a:xfrm>
            <a:off x="102377" y="1448780"/>
            <a:ext cx="3674766" cy="360687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일주일 뒤의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방울토마토의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잎의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976201-2D6F-43B6-A67B-0CAFEE26772B}"/>
              </a:ext>
            </a:extLst>
          </p:cNvPr>
          <p:cNvSpPr/>
          <p:nvPr/>
        </p:nvSpPr>
        <p:spPr bwMode="auto">
          <a:xfrm>
            <a:off x="4211960" y="2315642"/>
            <a:ext cx="2506219" cy="392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4.8 cm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가 되었습니다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64C1D7D-DACE-43A1-AEE4-CC4CE7779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063" y="2132856"/>
            <a:ext cx="360000" cy="355000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141940-79E9-4F6B-A7AD-90B39662A832}"/>
              </a:ext>
            </a:extLst>
          </p:cNvPr>
          <p:cNvGrpSpPr/>
          <p:nvPr/>
        </p:nvGrpSpPr>
        <p:grpSpPr>
          <a:xfrm>
            <a:off x="863600" y="4141487"/>
            <a:ext cx="2303976" cy="708725"/>
            <a:chOff x="437697" y="1427863"/>
            <a:chExt cx="2303976" cy="708725"/>
          </a:xfrm>
        </p:grpSpPr>
        <p:sp>
          <p:nvSpPr>
            <p:cNvPr id="61" name="모서리가 둥근 직사각형 61">
              <a:extLst>
                <a:ext uri="{FF2B5EF4-FFF2-40B4-BE49-F238E27FC236}">
                  <a16:creationId xmlns:a16="http://schemas.microsoft.com/office/drawing/2014/main" id="{FD7F9CD0-D0E1-4F32-A304-8A747B60F754}"/>
                </a:ext>
              </a:extLst>
            </p:cNvPr>
            <p:cNvSpPr/>
            <p:nvPr/>
          </p:nvSpPr>
          <p:spPr>
            <a:xfrm>
              <a:off x="437697" y="1427863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자랐을까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9DC84C13-0B97-42CF-9EC3-7C6118560A4E}"/>
                </a:ext>
              </a:extLst>
            </p:cNvPr>
            <p:cNvSpPr/>
            <p:nvPr/>
          </p:nvSpPr>
          <p:spPr>
            <a:xfrm rot="16200000" flipV="1">
              <a:off x="2594554" y="153685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622EDC3-B3A7-475A-BCE2-32476B9387A5}"/>
              </a:ext>
            </a:extLst>
          </p:cNvPr>
          <p:cNvGrpSpPr/>
          <p:nvPr/>
        </p:nvGrpSpPr>
        <p:grpSpPr>
          <a:xfrm>
            <a:off x="234180" y="1654728"/>
            <a:ext cx="2933396" cy="883445"/>
            <a:chOff x="2089770" y="1830427"/>
            <a:chExt cx="3033012" cy="1447841"/>
          </a:xfrm>
        </p:grpSpPr>
        <p:sp>
          <p:nvSpPr>
            <p:cNvPr id="64" name="모서리가 둥근 직사각형 64">
              <a:extLst>
                <a:ext uri="{FF2B5EF4-FFF2-40B4-BE49-F238E27FC236}">
                  <a16:creationId xmlns:a16="http://schemas.microsoft.com/office/drawing/2014/main" id="{1D9C14F4-0728-4493-B493-2A5D98F07CF6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잎의 길이가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이었는데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뒤에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A979B169-CEAB-4417-8548-413CB620A1D1}"/>
                </a:ext>
              </a:extLst>
            </p:cNvPr>
            <p:cNvSpPr/>
            <p:nvPr/>
          </p:nvSpPr>
          <p:spPr>
            <a:xfrm flipV="1">
              <a:off x="2442739" y="307404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6D93A0D-50CB-490E-9818-E6DBD59F7B7C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2060063"/>
            <a:chExt cx="2699082" cy="260415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EE2E661-A247-4B54-8BCC-A2B5851DEDB8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A1A4F41-B861-4925-B0CE-94A12350D87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C80573F-0927-4E04-9530-0485C12FE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F29A7EF-A564-4B82-A2E1-CA36D97F31E6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CAC774F-59DE-445A-905B-5A6B32DC166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AEB82A4-2956-4483-BB19-13D5954C6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815E68F-F7B2-406D-9E69-D1A0E8F94942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2A98865-BBB0-4BB3-A346-242BB3D6CB2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DD051AE-AC4E-4F0B-8FF7-9878297CC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7DF3BCB-BAB0-480E-899F-8109C9496A5D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CBE2566-DB73-4280-B2F1-BB310BEDCFB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BEECAB5-BC7E-428B-9658-760617482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665CD1A-547A-452C-AF46-5892F4299DF3}"/>
                </a:ext>
              </a:extLst>
            </p:cNvPr>
            <p:cNvGrpSpPr/>
            <p:nvPr/>
          </p:nvGrpSpPr>
          <p:grpSpPr>
            <a:xfrm>
              <a:off x="6072088" y="2060848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2AEDF7A-6627-405B-B6A9-94311EAC05B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03BEB2D-2A7E-4A88-BCCE-9C27122B9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120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D7227E7B-919B-4A2B-9DD7-1BF460A5FE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13606" r="14713" b="57528"/>
          <a:stretch/>
        </p:blipFill>
        <p:spPr>
          <a:xfrm>
            <a:off x="102377" y="1448780"/>
            <a:ext cx="3674766" cy="360687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976201-2D6F-43B6-A67B-0CAFEE26772B}"/>
              </a:ext>
            </a:extLst>
          </p:cNvPr>
          <p:cNvSpPr/>
          <p:nvPr/>
        </p:nvSpPr>
        <p:spPr bwMode="auto">
          <a:xfrm>
            <a:off x="3959932" y="2094046"/>
            <a:ext cx="2899978" cy="717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방울토마토의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잎은 몇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cm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자랐는지 궁금해합니다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64C1D7D-DACE-43A1-AEE4-CC4CE7779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400" y="1916546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86D93A0D-50CB-490E-9818-E6DBD59F7B7C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2060063"/>
            <a:chExt cx="2699082" cy="2604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EE2E661-A247-4B54-8BCC-A2B5851DEDB8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A1A4F41-B861-4925-B0CE-94A12350D87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80573F-0927-4E04-9530-0485C12FE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F29A7EF-A564-4B82-A2E1-CA36D97F31E6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CAC774F-59DE-445A-905B-5A6B32DC166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EB82A4-2956-4483-BB19-13D5954C6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15E68F-F7B2-406D-9E69-D1A0E8F94942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2A98865-BBB0-4BB3-A346-242BB3D6CB2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DD051AE-AC4E-4F0B-8FF7-9878297CC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7DF3BCB-BAB0-480E-899F-8109C9496A5D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CBE2566-DB73-4280-B2F1-BB310BEDCFB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BEECAB5-BC7E-428B-9658-760617482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665CD1A-547A-452C-AF46-5892F4299DF3}"/>
                </a:ext>
              </a:extLst>
            </p:cNvPr>
            <p:cNvGrpSpPr/>
            <p:nvPr/>
          </p:nvGrpSpPr>
          <p:grpSpPr>
            <a:xfrm>
              <a:off x="6072088" y="2060848"/>
              <a:ext cx="521274" cy="255591"/>
              <a:chOff x="4887332" y="345958"/>
              <a:chExt cx="521274" cy="25559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2AEDF7A-6627-405B-B6A9-94311EAC05B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3BEB2D-2A7E-4A88-BCCE-9C27122B9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5A12479-4578-491B-8119-7E22F5147DCE}"/>
              </a:ext>
            </a:extLst>
          </p:cNvPr>
          <p:cNvGrpSpPr/>
          <p:nvPr/>
        </p:nvGrpSpPr>
        <p:grpSpPr>
          <a:xfrm>
            <a:off x="863600" y="4141487"/>
            <a:ext cx="2303976" cy="708725"/>
            <a:chOff x="437697" y="1427863"/>
            <a:chExt cx="2303976" cy="708725"/>
          </a:xfrm>
        </p:grpSpPr>
        <p:sp>
          <p:nvSpPr>
            <p:cNvPr id="61" name="모서리가 둥근 직사각형 61">
              <a:extLst>
                <a:ext uri="{FF2B5EF4-FFF2-40B4-BE49-F238E27FC236}">
                  <a16:creationId xmlns:a16="http://schemas.microsoft.com/office/drawing/2014/main" id="{DD3BAAD6-5667-4CED-94E9-D4D52EAFCCB4}"/>
                </a:ext>
              </a:extLst>
            </p:cNvPr>
            <p:cNvSpPr/>
            <p:nvPr/>
          </p:nvSpPr>
          <p:spPr>
            <a:xfrm>
              <a:off x="437697" y="1427863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자랐을까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9BEC1C7-8A9C-4212-964F-ED2D6A511765}"/>
                </a:ext>
              </a:extLst>
            </p:cNvPr>
            <p:cNvSpPr/>
            <p:nvPr/>
          </p:nvSpPr>
          <p:spPr>
            <a:xfrm rot="16200000" flipV="1">
              <a:off x="2594554" y="153685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4CE9C13-E928-4965-A95F-E8335A2F0119}"/>
              </a:ext>
            </a:extLst>
          </p:cNvPr>
          <p:cNvGrpSpPr/>
          <p:nvPr/>
        </p:nvGrpSpPr>
        <p:grpSpPr>
          <a:xfrm>
            <a:off x="234180" y="1654728"/>
            <a:ext cx="2933396" cy="883445"/>
            <a:chOff x="2089770" y="1830427"/>
            <a:chExt cx="3033012" cy="1447841"/>
          </a:xfrm>
        </p:grpSpPr>
        <p:sp>
          <p:nvSpPr>
            <p:cNvPr id="64" name="모서리가 둥근 직사각형 64">
              <a:extLst>
                <a:ext uri="{FF2B5EF4-FFF2-40B4-BE49-F238E27FC236}">
                  <a16:creationId xmlns:a16="http://schemas.microsoft.com/office/drawing/2014/main" id="{C2B9B010-9F00-4A21-BC99-2ADC66D4F3E0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잎의 길이가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이었는데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뒤에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71A59231-2E27-471A-9979-AD9E30175E88}"/>
                </a:ext>
              </a:extLst>
            </p:cNvPr>
            <p:cNvSpPr/>
            <p:nvPr/>
          </p:nvSpPr>
          <p:spPr>
            <a:xfrm flipV="1">
              <a:off x="2442739" y="307404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27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96564BC7-26F8-4F4D-9D66-6AB5749A1D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13606" r="14713" b="57528"/>
          <a:stretch/>
        </p:blipFill>
        <p:spPr>
          <a:xfrm>
            <a:off x="102377" y="1448780"/>
            <a:ext cx="3674766" cy="360687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방울토마토의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잎은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자랐는지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976201-2D6F-43B6-A67B-0CAFEE26772B}"/>
              </a:ext>
            </a:extLst>
          </p:cNvPr>
          <p:cNvSpPr/>
          <p:nvPr/>
        </p:nvSpPr>
        <p:spPr bwMode="auto">
          <a:xfrm>
            <a:off x="3959932" y="2526094"/>
            <a:ext cx="2899978" cy="6942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일주일 뒤 잎의 길이에서 처음 잎의 길이를 뺍니다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464C1D7D-DACE-43A1-AEE4-CC4CE7779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400" y="2353920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29333A-716B-4BC4-A07E-8C980EC50127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3894280" y="2564904"/>
            <a:chExt cx="2699082" cy="26041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436B631-9384-4EBC-B028-27E4DC1BC61D}"/>
                </a:ext>
              </a:extLst>
            </p:cNvPr>
            <p:cNvGrpSpPr/>
            <p:nvPr/>
          </p:nvGrpSpPr>
          <p:grpSpPr>
            <a:xfrm>
              <a:off x="4438732" y="2565230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84C7587-834C-431C-98A1-310C99384E4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1A5A89D-F209-4003-8C29-5090D72A8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671985D-AC29-41DF-B04D-347D99E495ED}"/>
                </a:ext>
              </a:extLst>
            </p:cNvPr>
            <p:cNvGrpSpPr/>
            <p:nvPr/>
          </p:nvGrpSpPr>
          <p:grpSpPr>
            <a:xfrm>
              <a:off x="4983184" y="2566898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23ADE37-5904-4B5E-BC20-03A563A0218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125333-7D3E-4001-A7E8-53C1A7D0D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332063A-F423-43FA-9650-805B7EEAE2C0}"/>
                </a:ext>
              </a:extLst>
            </p:cNvPr>
            <p:cNvGrpSpPr/>
            <p:nvPr/>
          </p:nvGrpSpPr>
          <p:grpSpPr>
            <a:xfrm>
              <a:off x="5527636" y="2565689"/>
              <a:ext cx="521274" cy="255591"/>
              <a:chOff x="4887332" y="345958"/>
              <a:chExt cx="521274" cy="25559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D67FB85-6761-42A4-A88F-3BB0B33C963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72937D-1110-4405-8270-04ADA41E0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0A01D1B-2113-4421-8D49-672488698117}"/>
                </a:ext>
              </a:extLst>
            </p:cNvPr>
            <p:cNvGrpSpPr/>
            <p:nvPr/>
          </p:nvGrpSpPr>
          <p:grpSpPr>
            <a:xfrm>
              <a:off x="3894280" y="2564904"/>
              <a:ext cx="521274" cy="260415"/>
              <a:chOff x="3240719" y="345173"/>
              <a:chExt cx="521274" cy="26041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E466321-686D-4C4A-9E7A-A9C2009ECC0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197165-49DC-4F81-992A-6517BF49D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0E383E6-C2AA-4482-9036-EDD858B2C6E7}"/>
                </a:ext>
              </a:extLst>
            </p:cNvPr>
            <p:cNvGrpSpPr/>
            <p:nvPr/>
          </p:nvGrpSpPr>
          <p:grpSpPr>
            <a:xfrm>
              <a:off x="6072088" y="2564904"/>
              <a:ext cx="521274" cy="256376"/>
              <a:chOff x="4887332" y="345173"/>
              <a:chExt cx="521274" cy="25637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F87C8F8-CE1D-4C35-BE00-2D0F6156599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1E707D-92E3-46F5-B48F-71775A085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854742E-D95D-40E2-A328-DA9DE6784EDE}"/>
              </a:ext>
            </a:extLst>
          </p:cNvPr>
          <p:cNvGrpSpPr/>
          <p:nvPr/>
        </p:nvGrpSpPr>
        <p:grpSpPr>
          <a:xfrm>
            <a:off x="863600" y="4141487"/>
            <a:ext cx="2303976" cy="708725"/>
            <a:chOff x="437697" y="1427863"/>
            <a:chExt cx="2303976" cy="708725"/>
          </a:xfrm>
        </p:grpSpPr>
        <p:sp>
          <p:nvSpPr>
            <p:cNvPr id="61" name="모서리가 둥근 직사각형 61">
              <a:extLst>
                <a:ext uri="{FF2B5EF4-FFF2-40B4-BE49-F238E27FC236}">
                  <a16:creationId xmlns:a16="http://schemas.microsoft.com/office/drawing/2014/main" id="{9E593FA7-A67B-4D58-9463-957B20AA5697}"/>
                </a:ext>
              </a:extLst>
            </p:cNvPr>
            <p:cNvSpPr/>
            <p:nvPr/>
          </p:nvSpPr>
          <p:spPr>
            <a:xfrm>
              <a:off x="437697" y="1427863"/>
              <a:ext cx="2088220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자랐을까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866057B-0A85-4F0F-8C52-F9D67FC01063}"/>
                </a:ext>
              </a:extLst>
            </p:cNvPr>
            <p:cNvSpPr/>
            <p:nvPr/>
          </p:nvSpPr>
          <p:spPr>
            <a:xfrm rot="16200000" flipV="1">
              <a:off x="2594554" y="1536850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6CE280F-2BBF-446B-A5B7-93DF59D89144}"/>
              </a:ext>
            </a:extLst>
          </p:cNvPr>
          <p:cNvGrpSpPr/>
          <p:nvPr/>
        </p:nvGrpSpPr>
        <p:grpSpPr>
          <a:xfrm>
            <a:off x="234180" y="1654728"/>
            <a:ext cx="2933396" cy="883445"/>
            <a:chOff x="2089770" y="1830427"/>
            <a:chExt cx="3033012" cy="1447841"/>
          </a:xfrm>
        </p:grpSpPr>
        <p:sp>
          <p:nvSpPr>
            <p:cNvPr id="64" name="모서리가 둥근 직사각형 64">
              <a:extLst>
                <a:ext uri="{FF2B5EF4-FFF2-40B4-BE49-F238E27FC236}">
                  <a16:creationId xmlns:a16="http://schemas.microsoft.com/office/drawing/2014/main" id="{276C1342-61A6-4289-B5F6-E4262FAEEC5E}"/>
                </a:ext>
              </a:extLst>
            </p:cNvPr>
            <p:cNvSpPr/>
            <p:nvPr/>
          </p:nvSpPr>
          <p:spPr>
            <a:xfrm>
              <a:off x="2089770" y="1830427"/>
              <a:ext cx="3033012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방울토마토 잎의 길이가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2.5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이었는데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뒤에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되었어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7C74508D-7407-469C-A3EC-269A9F23DC1E}"/>
                </a:ext>
              </a:extLst>
            </p:cNvPr>
            <p:cNvSpPr/>
            <p:nvPr/>
          </p:nvSpPr>
          <p:spPr>
            <a:xfrm flipV="1">
              <a:off x="2442739" y="307404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39231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46238</TotalTime>
  <Words>3394</Words>
  <Application>Microsoft Office PowerPoint</Application>
  <PresentationFormat>화면 슬라이드 쇼(4:3)</PresentationFormat>
  <Paragraphs>1244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HY궁서B</vt:lpstr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8759</cp:revision>
  <cp:lastPrinted>2021-12-20T01:30:02Z</cp:lastPrinted>
  <dcterms:created xsi:type="dcterms:W3CDTF">2008-07-15T12:19:11Z</dcterms:created>
  <dcterms:modified xsi:type="dcterms:W3CDTF">2022-06-20T23:29:13Z</dcterms:modified>
</cp:coreProperties>
</file>