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27" r:id="rId4"/>
    <p:sldId id="1097" r:id="rId5"/>
    <p:sldId id="1289" r:id="rId6"/>
    <p:sldId id="1375" r:id="rId7"/>
    <p:sldId id="1380" r:id="rId8"/>
    <p:sldId id="1387" r:id="rId9"/>
    <p:sldId id="1381" r:id="rId10"/>
    <p:sldId id="1388" r:id="rId11"/>
    <p:sldId id="1396" r:id="rId12"/>
    <p:sldId id="1351" r:id="rId13"/>
    <p:sldId id="1389" r:id="rId14"/>
    <p:sldId id="1395" r:id="rId15"/>
    <p:sldId id="1394" r:id="rId16"/>
    <p:sldId id="1393" r:id="rId17"/>
    <p:sldId id="1392" r:id="rId18"/>
    <p:sldId id="1399" r:id="rId19"/>
    <p:sldId id="1385" r:id="rId20"/>
    <p:sldId id="1386" r:id="rId21"/>
    <p:sldId id="1373" r:id="rId22"/>
    <p:sldId id="1400" r:id="rId23"/>
    <p:sldId id="1401" r:id="rId24"/>
    <p:sldId id="1315" r:id="rId25"/>
    <p:sldId id="1316" r:id="rId2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DDC9B1"/>
    <a:srgbClr val="AACFEE"/>
    <a:srgbClr val="FFE342"/>
    <a:srgbClr val="E6B9B8"/>
    <a:srgbClr val="FF0000"/>
    <a:srgbClr val="336600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424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929093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0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수학의 힘을 키워요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21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0.png"/><Relationship Id="rId10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0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3.png"/><Relationship Id="rId5" Type="http://schemas.openxmlformats.org/officeDocument/2006/relationships/image" Target="../media/image31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33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2.png"/><Relationship Id="rId7" Type="http://schemas.openxmlformats.org/officeDocument/2006/relationships/image" Target="../media/image14.png"/><Relationship Id="rId12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31.png"/><Relationship Id="rId10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0.png"/><Relationship Id="rId5" Type="http://schemas.openxmlformats.org/officeDocument/2006/relationships/image" Target="../media/image31.pn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7576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69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7700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수학의 힘을 키워요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86359"/>
            <a:ext cx="4188581" cy="371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안내장에 맞게 물건을 골라 가방을 싸 봅시다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716529" y="1647850"/>
            <a:ext cx="696004" cy="281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716529" y="3645024"/>
            <a:ext cx="696004" cy="281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824789" y="1647850"/>
            <a:ext cx="1184901" cy="281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보드게임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220801" y="3645024"/>
            <a:ext cx="392876" cy="281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16529" y="3047956"/>
            <a:ext cx="8574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 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484567" y="3047956"/>
            <a:ext cx="8574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 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127" y="3114302"/>
            <a:ext cx="252028" cy="25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52" y="3114301"/>
            <a:ext cx="243158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4614684" y="3047955"/>
            <a:ext cx="9921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0.47 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862" y="4937602"/>
            <a:ext cx="243158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4682010" y="4871256"/>
            <a:ext cx="8574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 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17241" y="4871241"/>
            <a:ext cx="9921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0.63 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4937587"/>
            <a:ext cx="252028" cy="25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1649203" y="4871240"/>
            <a:ext cx="9921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0.04 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5FDAE7B-65B2-4F38-AE52-182D00F073A8}"/>
              </a:ext>
            </a:extLst>
          </p:cNvPr>
          <p:cNvGrpSpPr/>
          <p:nvPr/>
        </p:nvGrpSpPr>
        <p:grpSpPr>
          <a:xfrm>
            <a:off x="1799692" y="5300872"/>
            <a:ext cx="3490851" cy="254896"/>
            <a:chOff x="390941" y="2833500"/>
            <a:chExt cx="3490851" cy="254896"/>
          </a:xfrm>
        </p:grpSpPr>
        <p:pic>
          <p:nvPicPr>
            <p:cNvPr id="99" name="Picture 11">
              <a:extLst>
                <a:ext uri="{FF2B5EF4-FFF2-40B4-BE49-F238E27FC236}">
                  <a16:creationId xmlns:a16="http://schemas.microsoft.com/office/drawing/2014/main" id="{EE439F53-191E-463A-B41E-3494D908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41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958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564" y="283408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757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765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159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990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19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188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104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072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273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871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538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2585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734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895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6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096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891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안내장에 맞게 물건을 골라 가방을 싸 봅시다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34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타원 39"/>
          <p:cNvSpPr/>
          <p:nvPr/>
        </p:nvSpPr>
        <p:spPr>
          <a:xfrm>
            <a:off x="5795043" y="766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523810" y="1246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/>
          <p:cNvSpPr/>
          <p:nvPr/>
        </p:nvSpPr>
        <p:spPr bwMode="auto">
          <a:xfrm>
            <a:off x="620415" y="2192495"/>
            <a:ext cx="5787789" cy="4055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안내장에 맞게 물건을 골라 가방을 싸려고 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7633" y="2024844"/>
            <a:ext cx="360000" cy="355000"/>
          </a:xfrm>
          <a:prstGeom prst="rect">
            <a:avLst/>
          </a:prstGeom>
        </p:spPr>
      </p:pic>
      <p:sp>
        <p:nvSpPr>
          <p:cNvPr id="72" name="타원 71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43"/>
          <p:cNvSpPr txBox="1"/>
          <p:nvPr/>
        </p:nvSpPr>
        <p:spPr>
          <a:xfrm>
            <a:off x="569064" y="2708920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꼭 챙겨야 하는 물건은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8487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 bwMode="auto">
          <a:xfrm>
            <a:off x="647564" y="3172154"/>
            <a:ext cx="5740069" cy="602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가방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갈아입을 옷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잠옷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양말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모자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물병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세면도구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우산입니다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411" y="2964281"/>
            <a:ext cx="360000" cy="355000"/>
          </a:xfrm>
          <a:prstGeom prst="rect">
            <a:avLst/>
          </a:prstGeom>
        </p:spPr>
      </p:pic>
      <p:sp>
        <p:nvSpPr>
          <p:cNvPr id="81" name="타원 80"/>
          <p:cNvSpPr/>
          <p:nvPr/>
        </p:nvSpPr>
        <p:spPr>
          <a:xfrm>
            <a:off x="2467354" y="5311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/>
          <p:cNvSpPr txBox="1"/>
          <p:nvPr/>
        </p:nvSpPr>
        <p:spPr>
          <a:xfrm>
            <a:off x="569064" y="3865866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가져가도 되는 물건은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0057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/>
          <p:cNvSpPr/>
          <p:nvPr/>
        </p:nvSpPr>
        <p:spPr bwMode="auto">
          <a:xfrm>
            <a:off x="647564" y="4403956"/>
            <a:ext cx="5760639" cy="4523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보드게임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간식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책입니다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5FDAE7B-65B2-4F38-AE52-182D00F073A8}"/>
              </a:ext>
            </a:extLst>
          </p:cNvPr>
          <p:cNvGrpSpPr/>
          <p:nvPr/>
        </p:nvGrpSpPr>
        <p:grpSpPr>
          <a:xfrm>
            <a:off x="2763892" y="5300872"/>
            <a:ext cx="1520076" cy="254896"/>
            <a:chOff x="390941" y="2833500"/>
            <a:chExt cx="1520076" cy="254896"/>
          </a:xfrm>
        </p:grpSpPr>
        <p:pic>
          <p:nvPicPr>
            <p:cNvPr id="87" name="Picture 11">
              <a:extLst>
                <a:ext uri="{FF2B5EF4-FFF2-40B4-BE49-F238E27FC236}">
                  <a16:creationId xmlns:a16="http://schemas.microsoft.com/office/drawing/2014/main" id="{EE439F53-191E-463A-B41E-3494D908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41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789" y="283408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990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19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1" name="그림 9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9600" y="4268212"/>
            <a:ext cx="360000" cy="355000"/>
          </a:xfrm>
          <a:prstGeom prst="rect">
            <a:avLst/>
          </a:prstGeom>
        </p:spPr>
      </p:pic>
      <p:grpSp>
        <p:nvGrpSpPr>
          <p:cNvPr id="94" name="그룹 93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67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2991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)4-2-3(1).PSD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1" y="698761"/>
            <a:ext cx="6836140" cy="460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F500EAB-4C47-49A2-8683-CBE6229113CA}"/>
              </a:ext>
            </a:extLst>
          </p:cNvPr>
          <p:cNvGrpSpPr/>
          <p:nvPr/>
        </p:nvGrpSpPr>
        <p:grpSpPr>
          <a:xfrm>
            <a:off x="4393879" y="1351464"/>
            <a:ext cx="2502068" cy="1069424"/>
            <a:chOff x="1925916" y="1655497"/>
            <a:chExt cx="2502068" cy="1069424"/>
          </a:xfrm>
        </p:grpSpPr>
        <p:sp>
          <p:nvSpPr>
            <p:cNvPr id="101" name="모서리가 둥근 직사각형 34">
              <a:extLst>
                <a:ext uri="{FF2B5EF4-FFF2-40B4-BE49-F238E27FC236}">
                  <a16:creationId xmlns:a16="http://schemas.microsoft.com/office/drawing/2014/main" id="{4DA3B71A-E6C8-45C3-8716-9D219BE9CE27}"/>
                </a:ext>
              </a:extLst>
            </p:cNvPr>
            <p:cNvSpPr/>
            <p:nvPr/>
          </p:nvSpPr>
          <p:spPr>
            <a:xfrm>
              <a:off x="1925916" y="1655497"/>
              <a:ext cx="2502068" cy="86289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가방과 물건 무게의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합은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kg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넘지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않도록 해 봐요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0EA588B5-BE4F-4494-805A-1446DCF4C77C}"/>
                </a:ext>
              </a:extLst>
            </p:cNvPr>
            <p:cNvSpPr/>
            <p:nvPr/>
          </p:nvSpPr>
          <p:spPr>
            <a:xfrm rot="21361972" flipV="1">
              <a:off x="3555241" y="2520694"/>
              <a:ext cx="90011" cy="2042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A4A067DC-6ADB-4B13-8600-7EDDFE88321B}"/>
              </a:ext>
            </a:extLst>
          </p:cNvPr>
          <p:cNvSpPr txBox="1"/>
          <p:nvPr/>
        </p:nvSpPr>
        <p:spPr>
          <a:xfrm>
            <a:off x="967441" y="2600908"/>
            <a:ext cx="44326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꼭 챙겨야 할 물건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가방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갈아입을 옷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잠옷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양말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모자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물병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세면도구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우산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008292" y="1103838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안내장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4A067DC-6ADB-4B13-8600-7EDDFE88321B}"/>
              </a:ext>
            </a:extLst>
          </p:cNvPr>
          <p:cNvSpPr txBox="1"/>
          <p:nvPr/>
        </p:nvSpPr>
        <p:spPr>
          <a:xfrm>
            <a:off x="967441" y="3333816"/>
            <a:ext cx="44326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가져와도 되는 물건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보드게임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책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4A067DC-6ADB-4B13-8600-7EDDFE88321B}"/>
              </a:ext>
            </a:extLst>
          </p:cNvPr>
          <p:cNvSpPr txBox="1"/>
          <p:nvPr/>
        </p:nvSpPr>
        <p:spPr>
          <a:xfrm>
            <a:off x="967441" y="3789040"/>
            <a:ext cx="44326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가져오면 안 되는 물건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게임기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태블릿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피시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(PC)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16" y="2727360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16" y="346426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16" y="3933056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5FDAE7B-65B2-4F38-AE52-182D00F073A8}"/>
              </a:ext>
            </a:extLst>
          </p:cNvPr>
          <p:cNvGrpSpPr/>
          <p:nvPr/>
        </p:nvGrpSpPr>
        <p:grpSpPr>
          <a:xfrm>
            <a:off x="2763892" y="5406352"/>
            <a:ext cx="1520076" cy="254896"/>
            <a:chOff x="390941" y="2833500"/>
            <a:chExt cx="1520076" cy="254896"/>
          </a:xfrm>
        </p:grpSpPr>
        <p:pic>
          <p:nvPicPr>
            <p:cNvPr id="112" name="Picture 11">
              <a:extLst>
                <a:ext uri="{FF2B5EF4-FFF2-40B4-BE49-F238E27FC236}">
                  <a16:creationId xmlns:a16="http://schemas.microsoft.com/office/drawing/2014/main" id="{EE439F53-191E-463A-B41E-3494D908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41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789" y="283408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990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19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934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02858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3_powerup_page3_pop.svg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5FDAE7B-65B2-4F38-AE52-182D00F073A8}"/>
              </a:ext>
            </a:extLst>
          </p:cNvPr>
          <p:cNvGrpSpPr/>
          <p:nvPr/>
        </p:nvGrpSpPr>
        <p:grpSpPr>
          <a:xfrm>
            <a:off x="2763892" y="5406352"/>
            <a:ext cx="1520076" cy="254896"/>
            <a:chOff x="390941" y="2833500"/>
            <a:chExt cx="1520076" cy="254896"/>
          </a:xfrm>
        </p:grpSpPr>
        <p:pic>
          <p:nvPicPr>
            <p:cNvPr id="112" name="Picture 11">
              <a:extLst>
                <a:ext uri="{FF2B5EF4-FFF2-40B4-BE49-F238E27FC236}">
                  <a16:creationId xmlns:a16="http://schemas.microsoft.com/office/drawing/2014/main" id="{EE439F53-191E-463A-B41E-3494D908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41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789" y="283408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990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19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191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990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" y="698760"/>
            <a:ext cx="6912768" cy="469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0" y="933175"/>
            <a:ext cx="18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35" y="933175"/>
            <a:ext cx="173684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33175"/>
            <a:ext cx="18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5" y="3131443"/>
            <a:ext cx="18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31" y="3121918"/>
            <a:ext cx="173684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95" y="3125918"/>
            <a:ext cx="18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45" y="1547111"/>
            <a:ext cx="18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537" y="1541586"/>
            <a:ext cx="173684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47111"/>
            <a:ext cx="18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1541586"/>
            <a:ext cx="173684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70" y="2466417"/>
            <a:ext cx="18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062" y="2475942"/>
            <a:ext cx="173684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73" y="2475942"/>
            <a:ext cx="18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154" y="2475942"/>
            <a:ext cx="173684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" y="4960218"/>
            <a:ext cx="18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17" y="4952686"/>
            <a:ext cx="173684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198" y="3609020"/>
            <a:ext cx="18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9" y="3612737"/>
            <a:ext cx="173684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653136"/>
            <a:ext cx="18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4653136"/>
            <a:ext cx="173684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93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안내장에 맞게 물건을 골라 가방을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싸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34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가방과 물건 무게의 합은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넘지 않아야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 bwMode="auto">
          <a:xfrm>
            <a:off x="1737311" y="2192495"/>
            <a:ext cx="3154925" cy="4055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 kg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을 넘지 않아야 합니다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4068" y="2214598"/>
            <a:ext cx="360000" cy="355000"/>
          </a:xfrm>
          <a:prstGeom prst="rect">
            <a:avLst/>
          </a:prstGeom>
        </p:spPr>
      </p:pic>
      <p:sp>
        <p:nvSpPr>
          <p:cNvPr id="78" name="타원 77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/>
          <p:cNvSpPr txBox="1"/>
          <p:nvPr/>
        </p:nvSpPr>
        <p:spPr>
          <a:xfrm>
            <a:off x="569064" y="2708920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가방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물건을 몇 개까지 담을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8487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80"/>
          <p:cNvSpPr/>
          <p:nvPr/>
        </p:nvSpPr>
        <p:spPr bwMode="auto">
          <a:xfrm>
            <a:off x="1764460" y="3170810"/>
            <a:ext cx="3127775" cy="4523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개까지 담을 수 있습니다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800" y="3259868"/>
            <a:ext cx="360000" cy="355000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85FDAE7B-65B2-4F38-AE52-182D00F073A8}"/>
              </a:ext>
            </a:extLst>
          </p:cNvPr>
          <p:cNvGrpSpPr/>
          <p:nvPr/>
        </p:nvGrpSpPr>
        <p:grpSpPr>
          <a:xfrm>
            <a:off x="2763892" y="5300872"/>
            <a:ext cx="1520076" cy="254896"/>
            <a:chOff x="390941" y="2833500"/>
            <a:chExt cx="1520076" cy="254896"/>
          </a:xfrm>
        </p:grpSpPr>
        <p:pic>
          <p:nvPicPr>
            <p:cNvPr id="84" name="Picture 11">
              <a:extLst>
                <a:ext uri="{FF2B5EF4-FFF2-40B4-BE49-F238E27FC236}">
                  <a16:creationId xmlns:a16="http://schemas.microsoft.com/office/drawing/2014/main" id="{EE439F53-191E-463A-B41E-3494D908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41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789" y="283408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990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19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104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903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1" name="TextBox 43"/>
          <p:cNvSpPr txBox="1"/>
          <p:nvPr/>
        </p:nvSpPr>
        <p:spPr>
          <a:xfrm>
            <a:off x="569064" y="3795202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가방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물건을 몇 개까지 담을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9350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직사각형 92"/>
          <p:cNvSpPr/>
          <p:nvPr/>
        </p:nvSpPr>
        <p:spPr bwMode="auto">
          <a:xfrm>
            <a:off x="1764461" y="4257092"/>
            <a:ext cx="3127776" cy="4523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개까지 담을 수 있습니다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9" y="2738637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9" y="381900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4068" y="4305744"/>
            <a:ext cx="360000" cy="355000"/>
          </a:xfrm>
          <a:prstGeom prst="rect">
            <a:avLst/>
          </a:prstGeom>
        </p:spPr>
      </p:pic>
      <p:grpSp>
        <p:nvGrpSpPr>
          <p:cNvPr id="103" name="그룹 102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84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39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빨간색 박스 안에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안내장에 맞게 물건을 골라 가방을 싸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34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051720" y="52377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C0C7DF0D-6111-4734-ADF5-7A58F08042AD}"/>
              </a:ext>
            </a:extLst>
          </p:cNvPr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물건을 골라 가방을 싸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E7061A4A-5DAF-4766-9875-29CF034C8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FF527D5C-258A-43F1-BD7A-5A7C52ECE369}"/>
              </a:ext>
            </a:extLst>
          </p:cNvPr>
          <p:cNvGrpSpPr/>
          <p:nvPr/>
        </p:nvGrpSpPr>
        <p:grpSpPr>
          <a:xfrm>
            <a:off x="2447764" y="5281418"/>
            <a:ext cx="2099769" cy="263186"/>
            <a:chOff x="323528" y="260648"/>
            <a:chExt cx="2099769" cy="263186"/>
          </a:xfrm>
        </p:grpSpPr>
        <p:pic>
          <p:nvPicPr>
            <p:cNvPr id="58" name="Picture 11">
              <a:extLst>
                <a:ext uri="{FF2B5EF4-FFF2-40B4-BE49-F238E27FC236}">
                  <a16:creationId xmlns:a16="http://schemas.microsoft.com/office/drawing/2014/main" id="{548589FA-E584-42C2-9EFC-69284D0D0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id="{3C44EF63-AC24-4641-A52E-30B9E109C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id="{36D656AB-9720-4B54-97CD-D53A6E165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:a16="http://schemas.microsoft.com/office/drawing/2014/main" id="{751CC677-8202-4632-B9AC-6357BE366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069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>
              <a:extLst>
                <a:ext uri="{FF2B5EF4-FFF2-40B4-BE49-F238E27FC236}">
                  <a16:creationId xmlns:a16="http://schemas.microsoft.com/office/drawing/2014/main" id="{36D656AB-9720-4B54-97CD-D53A6E165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134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62" y="2170812"/>
            <a:ext cx="4512070" cy="6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1206914" y="209685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12119" y="2357347"/>
            <a:ext cx="41684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가방을 사용할지 골라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187" y="2924944"/>
            <a:ext cx="3290881" cy="179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모서리가 둥근 직사각형 70"/>
          <p:cNvSpPr/>
          <p:nvPr/>
        </p:nvSpPr>
        <p:spPr>
          <a:xfrm>
            <a:off x="2356182" y="4797152"/>
            <a:ext cx="883670" cy="32878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kg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168313" y="4793279"/>
            <a:ext cx="1015755" cy="32878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1.85 kg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2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897" y="479715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28" y="478145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7" name="그룹 86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873" y="383346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3285177" y="35875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12119" y="2854988"/>
            <a:ext cx="3851969" cy="23827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467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3_powerup_page2_bg.svg / 3_powerup_page2_ex1.svg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495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39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안내장에 맞게 물건을 골라 가방을 싸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34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E7061A4A-5DAF-4766-9875-29CF034C8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FF527D5C-258A-43F1-BD7A-5A7C52ECE369}"/>
              </a:ext>
            </a:extLst>
          </p:cNvPr>
          <p:cNvGrpSpPr/>
          <p:nvPr/>
        </p:nvGrpSpPr>
        <p:grpSpPr>
          <a:xfrm>
            <a:off x="2447764" y="5281418"/>
            <a:ext cx="2099769" cy="263186"/>
            <a:chOff x="323528" y="260648"/>
            <a:chExt cx="2099769" cy="263186"/>
          </a:xfrm>
        </p:grpSpPr>
        <p:pic>
          <p:nvPicPr>
            <p:cNvPr id="64" name="Picture 11">
              <a:extLst>
                <a:ext uri="{FF2B5EF4-FFF2-40B4-BE49-F238E27FC236}">
                  <a16:creationId xmlns:a16="http://schemas.microsoft.com/office/drawing/2014/main" id="{548589FA-E584-42C2-9EFC-69284D0D0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>
              <a:extLst>
                <a:ext uri="{FF2B5EF4-FFF2-40B4-BE49-F238E27FC236}">
                  <a16:creationId xmlns:a16="http://schemas.microsoft.com/office/drawing/2014/main" id="{3C44EF63-AC24-4641-A52E-30B9E109C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>
              <a:extLst>
                <a:ext uri="{FF2B5EF4-FFF2-40B4-BE49-F238E27FC236}">
                  <a16:creationId xmlns:a16="http://schemas.microsoft.com/office/drawing/2014/main" id="{36D656AB-9720-4B54-97CD-D53A6E165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>
              <a:extLst>
                <a:ext uri="{FF2B5EF4-FFF2-40B4-BE49-F238E27FC236}">
                  <a16:creationId xmlns:a16="http://schemas.microsoft.com/office/drawing/2014/main" id="{751CC677-8202-4632-B9AC-6357BE366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069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id="{36D656AB-9720-4B54-97CD-D53A6E165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134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>
              <a:extLst>
                <a:ext uri="{FF2B5EF4-FFF2-40B4-BE49-F238E27FC236}">
                  <a16:creationId xmlns:a16="http://schemas.microsoft.com/office/drawing/2014/main" id="{3C44EF63-AC24-4641-A52E-30B9E109C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85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>
              <a:extLst>
                <a:ext uri="{FF2B5EF4-FFF2-40B4-BE49-F238E27FC236}">
                  <a16:creationId xmlns:a16="http://schemas.microsoft.com/office/drawing/2014/main" id="{36D656AB-9720-4B54-97CD-D53A6E165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41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62" y="2170812"/>
            <a:ext cx="4512070" cy="6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1210922" y="2096852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12119" y="2357347"/>
            <a:ext cx="41684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꼭 챙겨야 할 물건을 골라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A067DC-6ADB-4B13-8600-7EDDFE88321B}"/>
              </a:ext>
            </a:extLst>
          </p:cNvPr>
          <p:cNvSpPr txBox="1"/>
          <p:nvPr/>
        </p:nvSpPr>
        <p:spPr>
          <a:xfrm>
            <a:off x="1441382" y="3645024"/>
            <a:ext cx="44326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꼭 챙겨야 할 물건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가방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갈아입을 옷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잠옷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양말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모자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물병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세면도구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우산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57" y="3771476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43">
            <a:extLst>
              <a:ext uri="{FF2B5EF4-FFF2-40B4-BE49-F238E27FC236}">
                <a16:creationId xmlns:a16="http://schemas.microsoft.com/office/drawing/2014/main" id="{C0C7DF0D-6111-4734-ADF5-7A58F08042AD}"/>
              </a:ext>
            </a:extLst>
          </p:cNvPr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물건을 골라 가방을 싸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9" name="그룹 88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9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아래 내용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검은색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8" y="3501008"/>
            <a:ext cx="5014979" cy="10081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873" y="383346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3380797" y="3566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210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39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안내장에 맞게 물건을 골라 가방을 싸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34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C0C7DF0D-6111-4734-ADF5-7A58F08042AD}"/>
              </a:ext>
            </a:extLst>
          </p:cNvPr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물건을 골라 가방을 싸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E7061A4A-5DAF-4766-9875-29CF034C8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E7B8159F-60EA-4E09-BAFD-C1561D515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73962"/>
              </p:ext>
            </p:extLst>
          </p:nvPr>
        </p:nvGraphicFramePr>
        <p:xfrm>
          <a:off x="1349926" y="3106671"/>
          <a:ext cx="4536000" cy="1905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고른 물건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무게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무게의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가방ㅇ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옷ㅇ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잠옷ㅇ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13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양말ㅇ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3.04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06811"/>
                  </a:ext>
                </a:extLst>
              </a:tr>
            </a:tbl>
          </a:graphicData>
        </a:graphic>
      </p:graphicFrame>
      <p:pic>
        <p:nvPicPr>
          <p:cNvPr id="57" name="Picture 2">
            <a:extLst>
              <a:ext uri="{FF2B5EF4-FFF2-40B4-BE49-F238E27FC236}">
                <a16:creationId xmlns:a16="http://schemas.microsoft.com/office/drawing/2014/main" id="{E1288948-7358-462B-ACCB-063E77275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7365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62" y="2170812"/>
            <a:ext cx="4512070" cy="6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1512119" y="2357347"/>
            <a:ext cx="41684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무게의 합을 구해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10922" y="2096852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F527D5C-258A-43F1-BD7A-5A7C52ECE369}"/>
              </a:ext>
            </a:extLst>
          </p:cNvPr>
          <p:cNvGrpSpPr/>
          <p:nvPr/>
        </p:nvGrpSpPr>
        <p:grpSpPr>
          <a:xfrm>
            <a:off x="2447764" y="5281418"/>
            <a:ext cx="2099769" cy="263186"/>
            <a:chOff x="323528" y="260648"/>
            <a:chExt cx="2099769" cy="263186"/>
          </a:xfrm>
        </p:grpSpPr>
        <p:pic>
          <p:nvPicPr>
            <p:cNvPr id="64" name="Picture 11">
              <a:extLst>
                <a:ext uri="{FF2B5EF4-FFF2-40B4-BE49-F238E27FC236}">
                  <a16:creationId xmlns:a16="http://schemas.microsoft.com/office/drawing/2014/main" id="{548589FA-E584-42C2-9EFC-69284D0D0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>
              <a:extLst>
                <a:ext uri="{FF2B5EF4-FFF2-40B4-BE49-F238E27FC236}">
                  <a16:creationId xmlns:a16="http://schemas.microsoft.com/office/drawing/2014/main" id="{3C44EF63-AC24-4641-A52E-30B9E109C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>
              <a:extLst>
                <a:ext uri="{FF2B5EF4-FFF2-40B4-BE49-F238E27FC236}">
                  <a16:creationId xmlns:a16="http://schemas.microsoft.com/office/drawing/2014/main" id="{36D656AB-9720-4B54-97CD-D53A6E165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>
              <a:extLst>
                <a:ext uri="{FF2B5EF4-FFF2-40B4-BE49-F238E27FC236}">
                  <a16:creationId xmlns:a16="http://schemas.microsoft.com/office/drawing/2014/main" id="{751CC677-8202-4632-B9AC-6357BE366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069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id="{36D656AB-9720-4B54-97CD-D53A6E165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134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>
              <a:extLst>
                <a:ext uri="{FF2B5EF4-FFF2-40B4-BE49-F238E27FC236}">
                  <a16:creationId xmlns:a16="http://schemas.microsoft.com/office/drawing/2014/main" id="{3C44EF63-AC24-4641-A52E-30B9E109C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85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>
              <a:extLst>
                <a:ext uri="{FF2B5EF4-FFF2-40B4-BE49-F238E27FC236}">
                  <a16:creationId xmlns:a16="http://schemas.microsoft.com/office/drawing/2014/main" id="{36D656AB-9720-4B54-97CD-D53A6E165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41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2">
              <a:extLst>
                <a:ext uri="{FF2B5EF4-FFF2-40B4-BE49-F238E27FC236}">
                  <a16:creationId xmlns:a16="http://schemas.microsoft.com/office/drawing/2014/main" id="{3C44EF63-AC24-4641-A52E-30B9E109C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134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3">
              <a:extLst>
                <a:ext uri="{FF2B5EF4-FFF2-40B4-BE49-F238E27FC236}">
                  <a16:creationId xmlns:a16="http://schemas.microsoft.com/office/drawing/2014/main" id="{36D656AB-9720-4B54-97CD-D53A6E165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970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4" name="Picture 2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0820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84629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389705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663739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8" name="그룹 97"/>
          <p:cNvGrpSpPr/>
          <p:nvPr/>
        </p:nvGrpSpPr>
        <p:grpSpPr>
          <a:xfrm>
            <a:off x="4173575" y="4191242"/>
            <a:ext cx="1233658" cy="176243"/>
            <a:chOff x="4173575" y="4191242"/>
            <a:chExt cx="1233658" cy="176243"/>
          </a:xfrm>
        </p:grpSpPr>
        <p:cxnSp>
          <p:nvCxnSpPr>
            <p:cNvPr id="99" name="직선 연결선 98"/>
            <p:cNvCxnSpPr/>
            <p:nvPr/>
          </p:nvCxnSpPr>
          <p:spPr bwMode="auto">
            <a:xfrm>
              <a:off x="5402471" y="4191242"/>
              <a:ext cx="0" cy="49183"/>
            </a:xfrm>
            <a:prstGeom prst="line">
              <a:avLst/>
            </a:prstGeom>
            <a:noFill/>
            <a:ln w="1270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/>
          </p:nvCxnSpPr>
          <p:spPr bwMode="auto">
            <a:xfrm flipH="1">
              <a:off x="4173575" y="4244898"/>
              <a:ext cx="1233658" cy="0"/>
            </a:xfrm>
            <a:prstGeom prst="line">
              <a:avLst/>
            </a:prstGeom>
            <a:noFill/>
            <a:ln w="1270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화살표 연결선 100"/>
            <p:cNvCxnSpPr/>
            <p:nvPr/>
          </p:nvCxnSpPr>
          <p:spPr bwMode="auto">
            <a:xfrm>
              <a:off x="4179006" y="4240136"/>
              <a:ext cx="0" cy="127349"/>
            </a:xfrm>
            <a:prstGeom prst="straightConnector1">
              <a:avLst/>
            </a:prstGeom>
            <a:noFill/>
            <a:ln w="1270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2" name="그룹 101"/>
          <p:cNvGrpSpPr/>
          <p:nvPr/>
        </p:nvGrpSpPr>
        <p:grpSpPr>
          <a:xfrm>
            <a:off x="4173575" y="4551802"/>
            <a:ext cx="1233658" cy="176243"/>
            <a:chOff x="4173575" y="4191242"/>
            <a:chExt cx="1233658" cy="176243"/>
          </a:xfrm>
        </p:grpSpPr>
        <p:cxnSp>
          <p:nvCxnSpPr>
            <p:cNvPr id="103" name="직선 연결선 102"/>
            <p:cNvCxnSpPr/>
            <p:nvPr/>
          </p:nvCxnSpPr>
          <p:spPr bwMode="auto">
            <a:xfrm>
              <a:off x="5402471" y="4191242"/>
              <a:ext cx="0" cy="49183"/>
            </a:xfrm>
            <a:prstGeom prst="line">
              <a:avLst/>
            </a:prstGeom>
            <a:noFill/>
            <a:ln w="1270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 flipH="1">
              <a:off x="4173575" y="4244898"/>
              <a:ext cx="1233658" cy="0"/>
            </a:xfrm>
            <a:prstGeom prst="line">
              <a:avLst/>
            </a:prstGeom>
            <a:noFill/>
            <a:ln w="1270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화살표 연결선 104"/>
            <p:cNvCxnSpPr/>
            <p:nvPr/>
          </p:nvCxnSpPr>
          <p:spPr bwMode="auto">
            <a:xfrm>
              <a:off x="4179006" y="4240136"/>
              <a:ext cx="0" cy="127349"/>
            </a:xfrm>
            <a:prstGeom prst="straightConnector1">
              <a:avLst/>
            </a:prstGeom>
            <a:noFill/>
            <a:ln w="1270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16" name="그룹 115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755576" y="3032954"/>
            <a:ext cx="5285703" cy="2124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아래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검은색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324" y="411159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3607101" y="38970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882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안내장에 맞게 물건을 골라 가방을 싸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F28F11FD-B535-4346-BC75-38D4F013F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5259503"/>
            <a:ext cx="1023475" cy="33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34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" name="그룹 115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A170795B-0553-4A10-8B0D-16EAFF31D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1316"/>
              </p:ext>
            </p:extLst>
          </p:nvPr>
        </p:nvGraphicFramePr>
        <p:xfrm>
          <a:off x="930389" y="2162334"/>
          <a:ext cx="4824000" cy="2286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고른 물건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무게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무게의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1380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068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44356"/>
                  </a:ext>
                </a:extLst>
              </a:tr>
            </a:tbl>
          </a:graphicData>
        </a:graphic>
      </p:graphicFrame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1113520" y="2562145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1113520" y="2953048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1113520" y="3325683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1113520" y="3688953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1113520" y="4086420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2430423" y="2562145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2430423" y="2953048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2430423" y="3325683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2430423" y="3688953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2430423" y="4086420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4029844" y="2562145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4029844" y="2953048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4029844" y="3325683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4029844" y="3688953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4029844" y="4086420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2151CE7F-2C66-469A-94D9-BB879B23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" y="2183478"/>
            <a:ext cx="6820597" cy="195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:a16="http://schemas.microsoft.com/office/drawing/2014/main" id="{C7066DEB-03B6-4753-918E-71C156886431}"/>
              </a:ext>
            </a:extLst>
          </p:cNvPr>
          <p:cNvSpPr txBox="1"/>
          <p:nvPr/>
        </p:nvSpPr>
        <p:spPr>
          <a:xfrm>
            <a:off x="329816" y="3172118"/>
            <a:ext cx="64384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물건을 모두 고른 뒤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무게의 합을 구해 보세요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진입 시 팝업창이 열림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누르면 닫힘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열렸을 때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-57625" y="25820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775453" y="5265204"/>
            <a:ext cx="1595920" cy="256563"/>
            <a:chOff x="319554" y="1245924"/>
            <a:chExt cx="2636592" cy="423864"/>
          </a:xfrm>
        </p:grpSpPr>
        <p:pic>
          <p:nvPicPr>
            <p:cNvPr id="47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2717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안에 직접 쓰기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 디폴트 값은 한글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버튼은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안내장에 맞게 물건을 골라 가방을 싸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6364224" y="49243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34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" name="그룹 115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A170795B-0553-4A10-8B0D-16EAFF31D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884782"/>
              </p:ext>
            </p:extLst>
          </p:nvPr>
        </p:nvGraphicFramePr>
        <p:xfrm>
          <a:off x="930389" y="2162334"/>
          <a:ext cx="4824000" cy="2286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고른 물건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무게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무게의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1380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068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44356"/>
                  </a:ext>
                </a:extLst>
              </a:tr>
            </a:tbl>
          </a:graphicData>
        </a:graphic>
      </p:graphicFrame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1113520" y="2562145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1113520" y="2953048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1113520" y="3325683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1113520" y="3688953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1113520" y="4086420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2430423" y="2562145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2430423" y="2953048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2430423" y="3325683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2430423" y="3688953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2430423" y="4086420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4029844" y="2562145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4029844" y="2953048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4029844" y="3325683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4029844" y="3688953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8234E4-DAB4-44CE-95BD-2477CAA0DAE8}"/>
              </a:ext>
            </a:extLst>
          </p:cNvPr>
          <p:cNvSpPr/>
          <p:nvPr/>
        </p:nvSpPr>
        <p:spPr bwMode="auto">
          <a:xfrm>
            <a:off x="4029844" y="4086420"/>
            <a:ext cx="117282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50" name="타원 149"/>
          <p:cNvSpPr/>
          <p:nvPr/>
        </p:nvSpPr>
        <p:spPr>
          <a:xfrm>
            <a:off x="816982" y="25751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2439258" y="52458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775453" y="5265204"/>
            <a:ext cx="1595920" cy="256563"/>
            <a:chOff x="319554" y="1245924"/>
            <a:chExt cx="2636592" cy="423864"/>
          </a:xfrm>
        </p:grpSpPr>
        <p:pic>
          <p:nvPicPr>
            <p:cNvPr id="4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2" name="Picture 2">
            <a:extLst>
              <a:ext uri="{FF2B5EF4-FFF2-40B4-BE49-F238E27FC236}">
                <a16:creationId xmlns:a16="http://schemas.microsoft.com/office/drawing/2014/main" id="{F28F11FD-B535-4346-BC75-38D4F013F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5259503"/>
            <a:ext cx="1023475" cy="33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10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29326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체험 학습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안내장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조건에 맞게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가방 싸기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조건에 맞게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가방 싸기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예 보기 클릭 시 나타나는 답안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안내장에 맞게 물건을 골라 가방을 싸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5312" y="1549763"/>
            <a:ext cx="6554155" cy="40754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7D6715-572F-4D28-B1B1-43EB37C33CB4}"/>
              </a:ext>
            </a:extLst>
          </p:cNvPr>
          <p:cNvSpPr/>
          <p:nvPr/>
        </p:nvSpPr>
        <p:spPr>
          <a:xfrm>
            <a:off x="2159732" y="2983002"/>
            <a:ext cx="576064" cy="44599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A170795B-0553-4A10-8B0D-16EAFF31D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164158"/>
              </p:ext>
            </p:extLst>
          </p:nvPr>
        </p:nvGraphicFramePr>
        <p:xfrm>
          <a:off x="930389" y="2162334"/>
          <a:ext cx="4824000" cy="2286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고른 물건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무게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무게의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가방 ②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옷 ①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1.85</a:t>
                      </a:r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잠옷 ②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3.05</a:t>
                      </a:r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</a:t>
                      </a:r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1380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양말 ②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3.69</a:t>
                      </a:r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</a:t>
                      </a:r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068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모자 ②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3.71</a:t>
                      </a:r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44356"/>
                  </a:ext>
                </a:extLst>
              </a:tr>
            </a:tbl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34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0" y="2152671"/>
            <a:ext cx="359899" cy="2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62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26" y="297052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447" y="2569598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447" y="3343914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447" y="3717032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447" y="4089516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2775453" y="5265204"/>
            <a:ext cx="1595920" cy="256563"/>
            <a:chOff x="319554" y="1245924"/>
            <a:chExt cx="2636592" cy="423864"/>
          </a:xfrm>
        </p:grpSpPr>
        <p:pic>
          <p:nvPicPr>
            <p:cNvPr id="36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196" y="5216466"/>
            <a:ext cx="1080000" cy="3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93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안내장에 맞게 물건을 골라 가방을 싸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싼 가방은 모두 몇 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41B4F08-BC4D-43E7-8C3A-4C7261F8D109}"/>
              </a:ext>
            </a:extLst>
          </p:cNvPr>
          <p:cNvGrpSpPr/>
          <p:nvPr/>
        </p:nvGrpSpPr>
        <p:grpSpPr>
          <a:xfrm>
            <a:off x="2386486" y="2248196"/>
            <a:ext cx="1699517" cy="384721"/>
            <a:chOff x="2015716" y="2888990"/>
            <a:chExt cx="1699517" cy="3847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3BD18D-5033-4C6F-AFAA-7BA65F515F7C}"/>
                </a:ext>
              </a:extLst>
            </p:cNvPr>
            <p:cNvSpPr txBox="1"/>
            <p:nvPr/>
          </p:nvSpPr>
          <p:spPr>
            <a:xfrm>
              <a:off x="2015716" y="2888990"/>
              <a:ext cx="1699517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3.91 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kg</a:t>
              </a:r>
              <a:endPara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24" y="2936800"/>
              <a:ext cx="359899" cy="289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CFD6700B-1A04-4B03-9C01-2106FF897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169" y="2075760"/>
            <a:ext cx="360000" cy="355000"/>
          </a:xfrm>
          <a:prstGeom prst="rect">
            <a:avLst/>
          </a:prstGeom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34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775600" y="5266800"/>
            <a:ext cx="1595920" cy="256563"/>
            <a:chOff x="5778748" y="2095482"/>
            <a:chExt cx="1595920" cy="256563"/>
          </a:xfrm>
        </p:grpSpPr>
        <p:grpSp>
          <p:nvGrpSpPr>
            <p:cNvPr id="36" name="그룹 35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39" name="Picture 11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2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7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0819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안내장에 맞게 물건을 골라 가방을 싸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34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친구가 싼 가방과 내가 싼 가방의 물건을 비교해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 bwMode="auto">
          <a:xfrm>
            <a:off x="620415" y="2197212"/>
            <a:ext cx="5535761" cy="6658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60000" algn="just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꼭 챙겨야 할 물건은 같은 것을 골랐고 가져와도 되는 물건이 달랐습니다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6176" y="2508075"/>
            <a:ext cx="360000" cy="35500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 bwMode="auto">
          <a:xfrm>
            <a:off x="620415" y="2996781"/>
            <a:ext cx="5535761" cy="6658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60000" algn="just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고른 가방이 달라서 가방에 담은 물건의 개수가 달랐습니다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5485" y="3470044"/>
            <a:ext cx="360000" cy="355000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85FDAE7B-65B2-4F38-AE52-182D00F073A8}"/>
              </a:ext>
            </a:extLst>
          </p:cNvPr>
          <p:cNvGrpSpPr/>
          <p:nvPr/>
        </p:nvGrpSpPr>
        <p:grpSpPr>
          <a:xfrm>
            <a:off x="2763892" y="5300872"/>
            <a:ext cx="1520076" cy="254896"/>
            <a:chOff x="390941" y="2833500"/>
            <a:chExt cx="1520076" cy="254896"/>
          </a:xfrm>
        </p:grpSpPr>
        <p:pic>
          <p:nvPicPr>
            <p:cNvPr id="53" name="Picture 11">
              <a:extLst>
                <a:ext uri="{FF2B5EF4-FFF2-40B4-BE49-F238E27FC236}">
                  <a16:creationId xmlns:a16="http://schemas.microsoft.com/office/drawing/2014/main" id="{EE439F53-191E-463A-B41E-3494D908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41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789" y="283408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990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19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7" y="2218976"/>
            <a:ext cx="359899" cy="2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7" y="3040613"/>
            <a:ext cx="359899" cy="2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2467354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564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안내장에 맞게 물건을 골라 가방을 싸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34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가방을 싼 방법을 친구들과 이야기해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 bwMode="auto">
          <a:xfrm>
            <a:off x="620415" y="2197212"/>
            <a:ext cx="5705070" cy="12677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60000" algn="just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가방과 물건 무게의 합이 가능하면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 kg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에 가깝게 가방을 싸고 싶어서 꼭 챙겨야 할 물건의 무게를 더한 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남는 무게만큼 다른 물건을 더 넣었습니다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210" y="1993407"/>
            <a:ext cx="360000" cy="35500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 bwMode="auto">
          <a:xfrm>
            <a:off x="620415" y="3699241"/>
            <a:ext cx="5705070" cy="6658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60000" algn="just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가방과 물건 무게의 합이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 kg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을 넘지 않게    하려고 가장 가벼운 물건을 골라 담았습니다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095" y="4167448"/>
            <a:ext cx="360000" cy="355000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85FDAE7B-65B2-4F38-AE52-182D00F073A8}"/>
              </a:ext>
            </a:extLst>
          </p:cNvPr>
          <p:cNvGrpSpPr/>
          <p:nvPr/>
        </p:nvGrpSpPr>
        <p:grpSpPr>
          <a:xfrm>
            <a:off x="2763892" y="5300872"/>
            <a:ext cx="1520076" cy="254896"/>
            <a:chOff x="390941" y="2833500"/>
            <a:chExt cx="1520076" cy="254896"/>
          </a:xfrm>
        </p:grpSpPr>
        <p:pic>
          <p:nvPicPr>
            <p:cNvPr id="58" name="Picture 11">
              <a:extLst>
                <a:ext uri="{FF2B5EF4-FFF2-40B4-BE49-F238E27FC236}">
                  <a16:creationId xmlns:a16="http://schemas.microsoft.com/office/drawing/2014/main" id="{EE439F53-191E-463A-B41E-3494D908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41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789" y="283408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990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19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104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903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7" y="2239800"/>
            <a:ext cx="359899" cy="2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7" y="3743073"/>
            <a:ext cx="359899" cy="2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096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2472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2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537" y="3612322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95" y="360640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205078" y="3601368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74~77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/>
          <p:cNvSpPr/>
          <p:nvPr/>
        </p:nvSpPr>
        <p:spPr>
          <a:xfrm>
            <a:off x="4729020" y="3606823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312" y="894492"/>
            <a:ext cx="6918956" cy="950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9042" y="130476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 반 친구를 칭찬해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5608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5233" y="896404"/>
            <a:ext cx="22565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64" y="721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2" y="1971080"/>
            <a:ext cx="6286282" cy="300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803AE80-DDD0-42C2-8028-FAF6589E9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914031"/>
            <a:ext cx="6868097" cy="469758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5245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3_powerup_ani.mp4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489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799692" y="2425265"/>
            <a:ext cx="3708412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체험 학습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안내장</a:t>
            </a:r>
          </a:p>
        </p:txBody>
      </p:sp>
      <p:sp>
        <p:nvSpPr>
          <p:cNvPr id="20" name="타원 19"/>
          <p:cNvSpPr/>
          <p:nvPr/>
        </p:nvSpPr>
        <p:spPr>
          <a:xfrm>
            <a:off x="3400565" y="3487383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3510504" y="3595395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888940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소수의 덧셈과 뺄셈을 활용하여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실생활 문제를 해결하고 어떻게 해결하였는지 설명할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1" y="1488559"/>
            <a:ext cx="6836140" cy="3668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405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안내장에 맞게 물건을 골라 가방을 싸 봅시다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5942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)4-2-3(1).PSD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F500EAB-4C47-49A2-8683-CBE6229113CA}"/>
              </a:ext>
            </a:extLst>
          </p:cNvPr>
          <p:cNvGrpSpPr/>
          <p:nvPr/>
        </p:nvGrpSpPr>
        <p:grpSpPr>
          <a:xfrm>
            <a:off x="4393879" y="1657936"/>
            <a:ext cx="2502068" cy="1069424"/>
            <a:chOff x="1925916" y="1655497"/>
            <a:chExt cx="2502068" cy="1069424"/>
          </a:xfrm>
        </p:grpSpPr>
        <p:sp>
          <p:nvSpPr>
            <p:cNvPr id="34" name="모서리가 둥근 직사각형 34">
              <a:extLst>
                <a:ext uri="{FF2B5EF4-FFF2-40B4-BE49-F238E27FC236}">
                  <a16:creationId xmlns:a16="http://schemas.microsoft.com/office/drawing/2014/main" id="{4DA3B71A-E6C8-45C3-8716-9D219BE9CE27}"/>
                </a:ext>
              </a:extLst>
            </p:cNvPr>
            <p:cNvSpPr/>
            <p:nvPr/>
          </p:nvSpPr>
          <p:spPr>
            <a:xfrm>
              <a:off x="1925916" y="1655497"/>
              <a:ext cx="2502068" cy="86289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가방과 물건 무게의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합은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kg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넘지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않도록 해 봐요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0EA588B5-BE4F-4494-805A-1446DCF4C77C}"/>
                </a:ext>
              </a:extLst>
            </p:cNvPr>
            <p:cNvSpPr/>
            <p:nvPr/>
          </p:nvSpPr>
          <p:spPr>
            <a:xfrm rot="21361972" flipV="1">
              <a:off x="3555241" y="2520694"/>
              <a:ext cx="90011" cy="2042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5FDAE7B-65B2-4F38-AE52-182D00F073A8}"/>
              </a:ext>
            </a:extLst>
          </p:cNvPr>
          <p:cNvGrpSpPr/>
          <p:nvPr/>
        </p:nvGrpSpPr>
        <p:grpSpPr>
          <a:xfrm>
            <a:off x="1799692" y="5300872"/>
            <a:ext cx="3490851" cy="254896"/>
            <a:chOff x="390941" y="2833500"/>
            <a:chExt cx="3490851" cy="254896"/>
          </a:xfrm>
        </p:grpSpPr>
        <p:pic>
          <p:nvPicPr>
            <p:cNvPr id="37" name="Picture 11">
              <a:extLst>
                <a:ext uri="{FF2B5EF4-FFF2-40B4-BE49-F238E27FC236}">
                  <a16:creationId xmlns:a16="http://schemas.microsoft.com/office/drawing/2014/main" id="{EE439F53-191E-463A-B41E-3494D908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41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958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564" y="283408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757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765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159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990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19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타원 87"/>
          <p:cNvSpPr/>
          <p:nvPr/>
        </p:nvSpPr>
        <p:spPr>
          <a:xfrm>
            <a:off x="1503154" y="52636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6C5F74-9ABF-452B-8BFF-1DDC7D8DA9E0}"/>
              </a:ext>
            </a:extLst>
          </p:cNvPr>
          <p:cNvSpPr/>
          <p:nvPr/>
        </p:nvSpPr>
        <p:spPr>
          <a:xfrm>
            <a:off x="794622" y="2803183"/>
            <a:ext cx="3530279" cy="17828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067DC-6ADB-4B13-8600-7EDDFE88321B}"/>
              </a:ext>
            </a:extLst>
          </p:cNvPr>
          <p:cNvSpPr txBox="1"/>
          <p:nvPr/>
        </p:nvSpPr>
        <p:spPr>
          <a:xfrm>
            <a:off x="967441" y="2600908"/>
            <a:ext cx="43231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꼭 챙겨야 할 물건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가방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갈아입을 옷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잠옷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양말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모자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물병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세면도구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우산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8293" y="174813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안내장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A067DC-6ADB-4B13-8600-7EDDFE88321B}"/>
              </a:ext>
            </a:extLst>
          </p:cNvPr>
          <p:cNvSpPr txBox="1"/>
          <p:nvPr/>
        </p:nvSpPr>
        <p:spPr>
          <a:xfrm>
            <a:off x="967441" y="3333816"/>
            <a:ext cx="44326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가져와도 되는 물건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보드게임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책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A067DC-6ADB-4B13-8600-7EDDFE88321B}"/>
              </a:ext>
            </a:extLst>
          </p:cNvPr>
          <p:cNvSpPr txBox="1"/>
          <p:nvPr/>
        </p:nvSpPr>
        <p:spPr>
          <a:xfrm>
            <a:off x="967441" y="3789040"/>
            <a:ext cx="44326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가져오면 안 되는 물건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게임기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태블릿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피시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(PC)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16" y="2727360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16" y="346426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16" y="3933056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6" y="1700808"/>
            <a:ext cx="5214473" cy="3163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안내장에 맞게 물건을 골라 가방을 싸 봅시다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0634D7-52B1-416A-8DAD-EEE49DE25E71}"/>
              </a:ext>
            </a:extLst>
          </p:cNvPr>
          <p:cNvSpPr txBox="1"/>
          <p:nvPr/>
        </p:nvSpPr>
        <p:spPr>
          <a:xfrm>
            <a:off x="1052611" y="1933744"/>
            <a:ext cx="206017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가방은 물건을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개까지 담을 수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있어요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BE2304-27E6-4BC4-A5AA-CC779015303E}"/>
              </a:ext>
            </a:extLst>
          </p:cNvPr>
          <p:cNvSpPr txBox="1"/>
          <p:nvPr/>
        </p:nvSpPr>
        <p:spPr>
          <a:xfrm>
            <a:off x="3987891" y="1941472"/>
            <a:ext cx="208582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가방은 물건을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개까지 담을 수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있어요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174651" y="3282609"/>
            <a:ext cx="775981" cy="4466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가방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44114" y="4864410"/>
            <a:ext cx="883670" cy="32878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kg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780381" y="4864410"/>
            <a:ext cx="1015755" cy="32878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1.85 kg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29" y="486441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096" y="4852581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85FDAE7B-65B2-4F38-AE52-182D00F073A8}"/>
              </a:ext>
            </a:extLst>
          </p:cNvPr>
          <p:cNvGrpSpPr/>
          <p:nvPr/>
        </p:nvGrpSpPr>
        <p:grpSpPr>
          <a:xfrm>
            <a:off x="1799692" y="5300872"/>
            <a:ext cx="3490851" cy="254896"/>
            <a:chOff x="390941" y="2833500"/>
            <a:chExt cx="3490851" cy="254896"/>
          </a:xfrm>
        </p:grpSpPr>
        <p:pic>
          <p:nvPicPr>
            <p:cNvPr id="64" name="Picture 11">
              <a:extLst>
                <a:ext uri="{FF2B5EF4-FFF2-40B4-BE49-F238E27FC236}">
                  <a16:creationId xmlns:a16="http://schemas.microsoft.com/office/drawing/2014/main" id="{EE439F53-191E-463A-B41E-3494D908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41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958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564" y="283408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757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765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159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990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19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188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104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156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05" y="2614805"/>
            <a:ext cx="5714925" cy="257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안내장에 맞게 물건을 골라 가방을 싸 봅시다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389728" y="1650774"/>
            <a:ext cx="386753" cy="281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옷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508625" y="2155629"/>
            <a:ext cx="889215" cy="32403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kg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59" y="215562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모서리가 둥근 직사각형 67"/>
          <p:cNvSpPr/>
          <p:nvPr/>
        </p:nvSpPr>
        <p:spPr>
          <a:xfrm>
            <a:off x="3379829" y="2155629"/>
            <a:ext cx="1023730" cy="32403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1.26 kg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177287" y="2149714"/>
            <a:ext cx="1023730" cy="32403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1.38 kg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939" y="2149714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97" y="2136636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85FDAE7B-65B2-4F38-AE52-182D00F073A8}"/>
              </a:ext>
            </a:extLst>
          </p:cNvPr>
          <p:cNvGrpSpPr/>
          <p:nvPr/>
        </p:nvGrpSpPr>
        <p:grpSpPr>
          <a:xfrm>
            <a:off x="1799692" y="5300872"/>
            <a:ext cx="3490851" cy="254896"/>
            <a:chOff x="390941" y="2833500"/>
            <a:chExt cx="3490851" cy="254896"/>
          </a:xfrm>
        </p:grpSpPr>
        <p:pic>
          <p:nvPicPr>
            <p:cNvPr id="74" name="Picture 11">
              <a:extLst>
                <a:ext uri="{FF2B5EF4-FFF2-40B4-BE49-F238E27FC236}">
                  <a16:creationId xmlns:a16="http://schemas.microsoft.com/office/drawing/2014/main" id="{EE439F53-191E-463A-B41E-3494D908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41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958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564" y="283408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757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765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159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990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19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188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104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072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273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188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0" y="2613600"/>
            <a:ext cx="5824185" cy="257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안내장에 맞게 물건을 골라 가방을 싸 봅시다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511660" y="2155629"/>
            <a:ext cx="1023730" cy="32403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0.89 kg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59" y="215562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3379829" y="2155629"/>
            <a:ext cx="1023730" cy="32403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0.64 kg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77287" y="2149714"/>
            <a:ext cx="1023730" cy="32403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0.76 kg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939" y="2149714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97" y="2136636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모서리가 둥근 직사각형 49"/>
          <p:cNvSpPr/>
          <p:nvPr/>
        </p:nvSpPr>
        <p:spPr>
          <a:xfrm>
            <a:off x="3235102" y="1650774"/>
            <a:ext cx="696004" cy="281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잠옷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5FDAE7B-65B2-4F38-AE52-182D00F073A8}"/>
              </a:ext>
            </a:extLst>
          </p:cNvPr>
          <p:cNvGrpSpPr/>
          <p:nvPr/>
        </p:nvGrpSpPr>
        <p:grpSpPr>
          <a:xfrm>
            <a:off x="1799692" y="5300872"/>
            <a:ext cx="3490851" cy="254896"/>
            <a:chOff x="390941" y="2833500"/>
            <a:chExt cx="3490851" cy="254896"/>
          </a:xfrm>
        </p:grpSpPr>
        <p:pic>
          <p:nvPicPr>
            <p:cNvPr id="79" name="Picture 11">
              <a:extLst>
                <a:ext uri="{FF2B5EF4-FFF2-40B4-BE49-F238E27FC236}">
                  <a16:creationId xmlns:a16="http://schemas.microsoft.com/office/drawing/2014/main" id="{EE439F53-191E-463A-B41E-3494D908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41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958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564" y="283408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757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765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159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990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19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188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104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072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273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871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538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578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안내장에 맞게 물건을 골라 가방을 싸 봅시다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5" y="1592796"/>
            <a:ext cx="5545766" cy="371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21" y="3171310"/>
            <a:ext cx="243158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모서리가 둥근 직사각형 84"/>
          <p:cNvSpPr/>
          <p:nvPr/>
        </p:nvSpPr>
        <p:spPr>
          <a:xfrm>
            <a:off x="1991750" y="1774055"/>
            <a:ext cx="696004" cy="281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440967" y="1774055"/>
            <a:ext cx="696004" cy="281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991750" y="3737428"/>
            <a:ext cx="696004" cy="281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196801" y="3737428"/>
            <a:ext cx="1184901" cy="281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세면도구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7621" y="3104964"/>
            <a:ext cx="9921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0.05 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74" y="3171310"/>
            <a:ext cx="252028" cy="25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2590287" y="3104964"/>
            <a:ext cx="9921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0.02 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864230" y="3104964"/>
            <a:ext cx="9921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0.22 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983" y="3171310"/>
            <a:ext cx="252028" cy="25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14" y="3171310"/>
            <a:ext cx="243158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5166197" y="3104964"/>
            <a:ext cx="8574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 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347621" y="4797152"/>
            <a:ext cx="9921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0.18 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74" y="4863498"/>
            <a:ext cx="252028" cy="25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21" y="4855728"/>
            <a:ext cx="243158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2590287" y="4789382"/>
            <a:ext cx="9921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0.32 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931556" y="4797152"/>
            <a:ext cx="8574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 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863498"/>
            <a:ext cx="252028" cy="25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27" y="4855728"/>
            <a:ext cx="243158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5098493" y="4789382"/>
            <a:ext cx="9921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0.32 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5FDAE7B-65B2-4F38-AE52-182D00F073A8}"/>
              </a:ext>
            </a:extLst>
          </p:cNvPr>
          <p:cNvGrpSpPr/>
          <p:nvPr/>
        </p:nvGrpSpPr>
        <p:grpSpPr>
          <a:xfrm>
            <a:off x="1799692" y="5300872"/>
            <a:ext cx="3490851" cy="254896"/>
            <a:chOff x="390941" y="2833500"/>
            <a:chExt cx="3490851" cy="254896"/>
          </a:xfrm>
        </p:grpSpPr>
        <p:pic>
          <p:nvPicPr>
            <p:cNvPr id="106" name="Picture 11">
              <a:extLst>
                <a:ext uri="{FF2B5EF4-FFF2-40B4-BE49-F238E27FC236}">
                  <a16:creationId xmlns:a16="http://schemas.microsoft.com/office/drawing/2014/main" id="{EE439F53-191E-463A-B41E-3494D908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41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958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564" y="283408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757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765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159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990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19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188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104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6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072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7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273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871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538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2585" y="2868985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13">
              <a:extLst>
                <a:ext uri="{FF2B5EF4-FFF2-40B4-BE49-F238E27FC236}">
                  <a16:creationId xmlns:a16="http://schemas.microsoft.com/office/drawing/2014/main" id="{F6697E76-A09B-4FA7-B9F6-F435F61D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734" y="2863070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524991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43914</TotalTime>
  <Words>1574</Words>
  <Application>Microsoft Office PowerPoint</Application>
  <PresentationFormat>화면 슬라이드 쇼(4:3)</PresentationFormat>
  <Paragraphs>555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7624</cp:revision>
  <cp:lastPrinted>2021-12-20T01:30:02Z</cp:lastPrinted>
  <dcterms:created xsi:type="dcterms:W3CDTF">2008-07-15T12:19:11Z</dcterms:created>
  <dcterms:modified xsi:type="dcterms:W3CDTF">2022-06-21T23:11:42Z</dcterms:modified>
</cp:coreProperties>
</file>