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097" r:id="rId4"/>
    <p:sldId id="1365" r:id="rId5"/>
    <p:sldId id="1387" r:id="rId6"/>
    <p:sldId id="1408" r:id="rId7"/>
    <p:sldId id="1409" r:id="rId8"/>
    <p:sldId id="1410" r:id="rId9"/>
    <p:sldId id="1411" r:id="rId10"/>
    <p:sldId id="1403" r:id="rId11"/>
    <p:sldId id="1412" r:id="rId12"/>
    <p:sldId id="1394" r:id="rId13"/>
    <p:sldId id="1395" r:id="rId14"/>
    <p:sldId id="1373" r:id="rId15"/>
    <p:sldId id="1414" r:id="rId16"/>
    <p:sldId id="1413" r:id="rId17"/>
    <p:sldId id="1416" r:id="rId18"/>
    <p:sldId id="1418" r:id="rId19"/>
    <p:sldId id="1389" r:id="rId20"/>
    <p:sldId id="1405" r:id="rId21"/>
    <p:sldId id="1315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4B4B4"/>
    <a:srgbClr val="E9648E"/>
    <a:srgbClr val="FFD0E4"/>
    <a:srgbClr val="F0CD61"/>
    <a:srgbClr val="A46B5B"/>
    <a:srgbClr val="AE7C65"/>
    <a:srgbClr val="FEF6F0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7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2301"/>
              </p:ext>
            </p:extLst>
          </p:nvPr>
        </p:nvGraphicFramePr>
        <p:xfrm>
          <a:off x="57150" y="106363"/>
          <a:ext cx="9042400" cy="488270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13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아이스크림 먹기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131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414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6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아이스크림 먹기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aphicFrame>
        <p:nvGraphicFramePr>
          <p:cNvPr id="10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93030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selectPlay_5.png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\app\resource\contents\lesson03\ops\game\game_3\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식을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A453A03B-8511-4A98-ADD7-2B1E699E6AC6}"/>
              </a:ext>
            </a:extLst>
          </p:cNvPr>
          <p:cNvSpPr/>
          <p:nvPr/>
        </p:nvSpPr>
        <p:spPr>
          <a:xfrm>
            <a:off x="6681913" y="50596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id="{B6142194-0C3C-4E4F-BFBC-6F2C30C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CAEAA364-1714-4273-950A-83F1F2245FCC}"/>
              </a:ext>
            </a:extLst>
          </p:cNvPr>
          <p:cNvSpPr/>
          <p:nvPr/>
        </p:nvSpPr>
        <p:spPr>
          <a:xfrm>
            <a:off x="4720348" y="5558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64F0E4-695C-4DCB-A94C-B9E7889CE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84" y="2659164"/>
            <a:ext cx="1800000" cy="1800000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1475656" y="4050213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586062" y="3319562"/>
            <a:ext cx="217999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 rot="5400000" flipV="1">
            <a:off x="3438943" y="3517723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2636290" y="5299102"/>
            <a:ext cx="2077670" cy="256563"/>
            <a:chOff x="319554" y="1245924"/>
            <a:chExt cx="3432481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935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60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4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8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185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CD27844-10EA-436A-960D-5FA4CEE79BAD}"/>
              </a:ext>
            </a:extLst>
          </p:cNvPr>
          <p:cNvSpPr/>
          <p:nvPr/>
        </p:nvSpPr>
        <p:spPr bwMode="auto">
          <a:xfrm>
            <a:off x="4961245" y="3443012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5FF1FA38-B9C2-45C8-890F-9BBE9508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41" y="3295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97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식을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B6142194-0C3C-4E4F-BFBC-6F2C30C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64F0E4-695C-4DCB-A94C-B9E7889CE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90" y="2947836"/>
            <a:ext cx="1800000" cy="1800000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3285070" y="4775269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58452" y="2190403"/>
            <a:ext cx="217999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 flipV="1">
            <a:off x="3460529" y="2790954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2636290" y="5299102"/>
            <a:ext cx="2077670" cy="256563"/>
            <a:chOff x="319554" y="1245924"/>
            <a:chExt cx="3432481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935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60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4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8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185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CD27844-10EA-436A-960D-5FA4CEE79BAD}"/>
              </a:ext>
            </a:extLst>
          </p:cNvPr>
          <p:cNvSpPr/>
          <p:nvPr/>
        </p:nvSpPr>
        <p:spPr bwMode="auto">
          <a:xfrm>
            <a:off x="4133635" y="2313853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D11038-98CF-4BD8-8ABF-C5277323A293}"/>
              </a:ext>
            </a:extLst>
          </p:cNvPr>
          <p:cNvGrpSpPr/>
          <p:nvPr/>
        </p:nvGrpSpPr>
        <p:grpSpPr>
          <a:xfrm>
            <a:off x="251079" y="3537012"/>
            <a:ext cx="6667165" cy="1736074"/>
            <a:chOff x="192745" y="3537216"/>
            <a:chExt cx="6667165" cy="173607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703271-6350-44B0-9E69-C1E36384BF69}"/>
                </a:ext>
              </a:extLst>
            </p:cNvPr>
            <p:cNvSpPr/>
            <p:nvPr/>
          </p:nvSpPr>
          <p:spPr>
            <a:xfrm>
              <a:off x="192745" y="3699234"/>
              <a:ext cx="6667165" cy="1385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id="{0C19D5E0-02DE-4FAE-8004-671C2648CB53}"/>
                </a:ext>
              </a:extLst>
            </p:cNvPr>
            <p:cNvSpPr/>
            <p:nvPr/>
          </p:nvSpPr>
          <p:spPr>
            <a:xfrm>
              <a:off x="402189" y="353721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04EE874C-64BB-491D-8AEC-64F3170A8E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F795720-3DAF-473A-9351-735EC583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42049"/>
              </p:ext>
            </p:extLst>
          </p:nvPr>
        </p:nvGraphicFramePr>
        <p:xfrm>
          <a:off x="2735796" y="3529816"/>
          <a:ext cx="151636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en-US" altLang="ko-KR" sz="16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4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334FEB-145F-4CB6-9531-4DDC44298A46}"/>
              </a:ext>
            </a:extLst>
          </p:cNvPr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58C64C3-A350-4F35-9962-24FB7DB19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E7FE3EB3-9FFA-4B2B-90A9-28D6BBC9D61B}"/>
                </a:ext>
              </a:extLst>
            </p:cNvPr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돋보기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정답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버튼 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8301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아이스크림에 친구의 이름을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aphicFrame>
        <p:nvGraphicFramePr>
          <p:cNvPr id="7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07704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playPage__background.png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\app\resource\contents\lesson03\ops\game\game_3\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E49BDB0-91DA-49FA-B38C-7E0266D7BB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3" r="4639"/>
          <a:stretch/>
        </p:blipFill>
        <p:spPr>
          <a:xfrm>
            <a:off x="2198933" y="2417820"/>
            <a:ext cx="2916324" cy="3109391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B846612-371A-4107-B809-4ED7968D5C40}"/>
              </a:ext>
            </a:extLst>
          </p:cNvPr>
          <p:cNvGrpSpPr/>
          <p:nvPr/>
        </p:nvGrpSpPr>
        <p:grpSpPr>
          <a:xfrm>
            <a:off x="3923928" y="2096852"/>
            <a:ext cx="3027329" cy="242937"/>
            <a:chOff x="3892552" y="2197503"/>
            <a:chExt cx="2875693" cy="242937"/>
          </a:xfrm>
        </p:grpSpPr>
        <p:sp>
          <p:nvSpPr>
            <p:cNvPr id="81" name="모서리가 둥근 직사각형 43">
              <a:extLst>
                <a:ext uri="{FF2B5EF4-FFF2-40B4-BE49-F238E27FC236}">
                  <a16:creationId xmlns:a16="http://schemas.microsoft.com/office/drawing/2014/main" id="{89FF78B8-6B88-4979-8F2E-751FED7D74F8}"/>
                </a:ext>
              </a:extLst>
            </p:cNvPr>
            <p:cNvSpPr/>
            <p:nvPr/>
          </p:nvSpPr>
          <p:spPr>
            <a:xfrm>
              <a:off x="3892552" y="2197503"/>
              <a:ext cx="2875693" cy="24293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돋보기 버튼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</a:t>
              </a:r>
              <a:r>
                <a:rPr lang="ko-KR" altLang="en-US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정답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확인하세요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B3BFB5A-CAA1-4A22-B301-341D874C05D3}"/>
                </a:ext>
              </a:extLst>
            </p:cNvPr>
            <p:cNvSpPr/>
            <p:nvPr/>
          </p:nvSpPr>
          <p:spPr>
            <a:xfrm>
              <a:off x="396095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599F1EFC-5579-4843-82E3-18B603DBAE48}"/>
              </a:ext>
            </a:extLst>
          </p:cNvPr>
          <p:cNvSpPr/>
          <p:nvPr/>
        </p:nvSpPr>
        <p:spPr>
          <a:xfrm>
            <a:off x="6423433" y="2318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8624F033-0A3A-41E1-A5B8-C68F4AE53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58" y="5230010"/>
            <a:ext cx="382305" cy="382305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A68F56B-0FDD-4993-9BB3-BC23AB77476F}"/>
              </a:ext>
            </a:extLst>
          </p:cNvPr>
          <p:cNvSpPr/>
          <p:nvPr/>
        </p:nvSpPr>
        <p:spPr>
          <a:xfrm>
            <a:off x="5131827" y="5083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A55701-A27D-4AB2-8E19-86FBE910B4F3}"/>
              </a:ext>
            </a:extLst>
          </p:cNvPr>
          <p:cNvSpPr txBox="1"/>
          <p:nvPr/>
        </p:nvSpPr>
        <p:spPr>
          <a:xfrm>
            <a:off x="2706204" y="34631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0.55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E0D6A3-47DD-484A-B103-525DC77247E5}"/>
              </a:ext>
            </a:extLst>
          </p:cNvPr>
          <p:cNvSpPr txBox="1"/>
          <p:nvPr/>
        </p:nvSpPr>
        <p:spPr>
          <a:xfrm>
            <a:off x="3254421" y="3453004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3.36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6CABD7-0DF6-49BF-ADC7-9E040F24DCC8}"/>
              </a:ext>
            </a:extLst>
          </p:cNvPr>
          <p:cNvSpPr txBox="1"/>
          <p:nvPr/>
        </p:nvSpPr>
        <p:spPr>
          <a:xfrm>
            <a:off x="2706204" y="3870295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6.34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543F36-3A73-4C8E-9BCA-8ABF09E1CAD6}"/>
              </a:ext>
            </a:extLst>
          </p:cNvPr>
          <p:cNvSpPr txBox="1"/>
          <p:nvPr/>
        </p:nvSpPr>
        <p:spPr>
          <a:xfrm>
            <a:off x="3245535" y="387658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158D1D-C3EE-47BD-BD19-D25D110BF8FB}"/>
              </a:ext>
            </a:extLst>
          </p:cNvPr>
          <p:cNvSpPr txBox="1"/>
          <p:nvPr/>
        </p:nvSpPr>
        <p:spPr>
          <a:xfrm>
            <a:off x="3781373" y="3918248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9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돋보기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이미지 안에 텍스트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suh_h_0402_01_0011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70735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" y="708601"/>
            <a:ext cx="6909502" cy="5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7644" y="3937025"/>
            <a:ext cx="122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0.55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세호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1325" y="3937025"/>
            <a:ext cx="122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3.36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태영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7644" y="5271535"/>
            <a:ext cx="122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6.34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희민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1325" y="5271535"/>
            <a:ext cx="122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해인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4361" y="5271535"/>
            <a:ext cx="122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3.34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재희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9F1EFC-5579-4843-82E3-18B603DBAE48}"/>
              </a:ext>
            </a:extLst>
          </p:cNvPr>
          <p:cNvSpPr/>
          <p:nvPr/>
        </p:nvSpPr>
        <p:spPr>
          <a:xfrm>
            <a:off x="2295242" y="3629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9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막대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세트</a:t>
            </a:r>
          </a:p>
        </p:txBody>
      </p:sp>
      <p:sp>
        <p:nvSpPr>
          <p:cNvPr id="56" name="타원 55"/>
          <p:cNvSpPr/>
          <p:nvPr/>
        </p:nvSpPr>
        <p:spPr>
          <a:xfrm>
            <a:off x="1467977" y="5390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6500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막대의 크기에 따라 소수로 이름을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정합니다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막대 놀이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7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067735" y="633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64515" y="5362578"/>
            <a:ext cx="3743589" cy="316672"/>
            <a:chOff x="972000" y="4009413"/>
            <a:chExt cx="3743589" cy="316672"/>
          </a:xfrm>
        </p:grpSpPr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8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53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43708" y="5362578"/>
            <a:ext cx="3743589" cy="316672"/>
            <a:chOff x="972000" y="4009413"/>
            <a:chExt cx="3743589" cy="316672"/>
          </a:xfrm>
        </p:grpSpPr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8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53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27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86" y="2246186"/>
            <a:ext cx="3324850" cy="29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3708" y="2198725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43708" y="253598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43708" y="286425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43708" y="324297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43708" y="3550848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3708" y="389705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43708" y="419135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43708" y="452654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43708" y="488948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18" y="22461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12108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42-3-06.JPG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기타 삽화 폴더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98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9" name="그룹 98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100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직사각형 103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12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108" name="직사각형 107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04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Box 53"/>
          <p:cNvSpPr txBox="1"/>
          <p:nvPr/>
        </p:nvSpPr>
        <p:spPr>
          <a:xfrm>
            <a:off x="562709" y="2204864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세트의 수 막대를 사용하여 글자 또는 숫자를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19672" y="5362578"/>
            <a:ext cx="3743589" cy="316672"/>
            <a:chOff x="972000" y="4009413"/>
            <a:chExt cx="3743589" cy="316672"/>
          </a:xfrm>
        </p:grpSpPr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8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53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115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717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90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1" name="그룹 9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92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직사각형 95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99" name="그림 98"/>
            <p:cNvPicPr>
              <a:picLocks noChangeAspect="1"/>
            </p:cNvPicPr>
            <p:nvPr/>
          </p:nvPicPr>
          <p:blipFill rotWithShape="1">
            <a:blip r:embed="rId11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799400"/>
            <a:ext cx="1926710" cy="256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97511"/>
            <a:ext cx="1926507" cy="256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" y="27975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3344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42-3-08.JPG /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42-3-09.JPG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기타 삽화 폴더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03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Box 53"/>
          <p:cNvSpPr txBox="1"/>
          <p:nvPr/>
        </p:nvSpPr>
        <p:spPr>
          <a:xfrm>
            <a:off x="562709" y="2187508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상대방이 글자 또는 숫자를 만드는 데 사용한 수 막대에 해당하는 소수의 합을 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2187508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1627036" y="5354400"/>
            <a:ext cx="3737052" cy="324850"/>
            <a:chOff x="1626609" y="4001235"/>
            <a:chExt cx="3737052" cy="324850"/>
          </a:xfrm>
        </p:grpSpPr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609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625" y="4001235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178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TextBox 63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66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7" name="그룹 66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11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15752"/>
            <a:ext cx="3549249" cy="248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97" y="28330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19551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42-3-07.JPG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기타 삽화 폴더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62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55676" y="5362578"/>
            <a:ext cx="3721339" cy="316672"/>
            <a:chOff x="2202673" y="4009413"/>
            <a:chExt cx="3721339" cy="316672"/>
          </a:xfrm>
        </p:grpSpPr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73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76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362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178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36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584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67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9" name="그룹 68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10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00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5" y="2718097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3"/>
          <p:cNvSpPr txBox="1"/>
          <p:nvPr/>
        </p:nvSpPr>
        <p:spPr>
          <a:xfrm>
            <a:off x="534100" y="2758891"/>
            <a:ext cx="634215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과정을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반복합니다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2188800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3"/>
          <p:cNvSpPr txBox="1"/>
          <p:nvPr/>
        </p:nvSpPr>
        <p:spPr>
          <a:xfrm>
            <a:off x="534100" y="2233441"/>
            <a:ext cx="634215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맞는다면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얻습니다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0" y="2705987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46" y="2738572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7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탭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86019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84185"/>
            <a:ext cx="4831883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숫자가 각각 적힌 숫자카드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소수점이 적힌 소수점 카드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8306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708321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학생들은 각자 숫자 카드와 소수점 카드를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갖습니다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37153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3028591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562709" y="4212377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카드는 책상 위에 뒤집어 놓고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수를 만들기 위해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장의 숫자 카드를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선택합니다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11358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id="{8FA2655E-5902-4756-96E8-BF936628B844}"/>
              </a:ext>
            </a:extLst>
          </p:cNvPr>
          <p:cNvSpPr txBox="1"/>
          <p:nvPr/>
        </p:nvSpPr>
        <p:spPr>
          <a:xfrm>
            <a:off x="588352" y="4932457"/>
            <a:ext cx="628790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선택한 숫자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장과 소수점 카드를 사용하여 만들 수 있는 가장 큰 소수 두 자리 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소수 만들기 놀이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9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059802" y="654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483E9EC-3362-49E1-AC61-F50A7E579151}"/>
              </a:ext>
            </a:extLst>
          </p:cNvPr>
          <p:cNvGrpSpPr/>
          <p:nvPr/>
        </p:nvGrpSpPr>
        <p:grpSpPr>
          <a:xfrm>
            <a:off x="2726830" y="5512697"/>
            <a:ext cx="1595920" cy="256563"/>
            <a:chOff x="319554" y="1245924"/>
            <a:chExt cx="2636592" cy="423864"/>
          </a:xfrm>
        </p:grpSpPr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id="{6C41E172-DBE9-4FCF-9A74-E10A40BC6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id="{F42E46F3-DEE3-44B9-9B61-F956182BE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9A9DAFF5-DD5D-4024-B2D4-6851A41BA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id="{A0FC0C9A-0620-4699-A72B-00A1B6C77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6097C1CA-C699-4B88-BFBA-D4C7A0C6A6C4}"/>
              </a:ext>
            </a:extLst>
          </p:cNvPr>
          <p:cNvSpPr/>
          <p:nvPr/>
        </p:nvSpPr>
        <p:spPr>
          <a:xfrm>
            <a:off x="2404705" y="5556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8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44055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아이스크림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6" y="2915955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0" y="2956592"/>
            <a:ext cx="634215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큰 소수를 만든 사람이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얻습니다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2290575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34100" y="2268161"/>
            <a:ext cx="63421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자신이 만든 소수와 상대방이 만든 소수의 크기를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비교합니다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728800" y="5512697"/>
            <a:ext cx="1595920" cy="256563"/>
            <a:chOff x="5778748" y="2095482"/>
            <a:chExt cx="1595920" cy="256563"/>
          </a:xfrm>
        </p:grpSpPr>
        <p:grpSp>
          <p:nvGrpSpPr>
            <p:cNvPr id="33" name="그룹 3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6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04E6EEC-0B5F-4367-992F-EA7CE0C87EDC}"/>
              </a:ext>
            </a:extLst>
          </p:cNvPr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731255AA-5B64-4DD4-A300-E8E50FF6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232677-7CC6-4D66-9538-EEF216739403}"/>
                </a:ext>
              </a:extLst>
            </p:cNvPr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79">
              <a:extLst>
                <a:ext uri="{FF2B5EF4-FFF2-40B4-BE49-F238E27FC236}">
                  <a16:creationId xmlns:a16="http://schemas.microsoft.com/office/drawing/2014/main" id="{5DC159EB-2906-481F-9B83-9E475425B62A}"/>
                </a:ext>
              </a:extLst>
            </p:cNvPr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DC8293-CE6A-4AF7-8353-AD08423690B4}"/>
              </a:ext>
            </a:extLst>
          </p:cNvPr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4C65DA2-6CD3-4321-917E-D797141B5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A0EB7B8-F031-4677-8757-B1DFAEB9B2F3}"/>
                </a:ext>
              </a:extLst>
            </p:cNvPr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86">
              <a:extLst>
                <a:ext uri="{FF2B5EF4-FFF2-40B4-BE49-F238E27FC236}">
                  <a16:creationId xmlns:a16="http://schemas.microsoft.com/office/drawing/2014/main" id="{9DC24A91-8C3B-4815-A625-73D64E477F60}"/>
                </a:ext>
              </a:extLst>
            </p:cNvPr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4" name="TextBox 53">
            <a:extLst>
              <a:ext uri="{FF2B5EF4-FFF2-40B4-BE49-F238E27FC236}">
                <a16:creationId xmlns:a16="http://schemas.microsoft.com/office/drawing/2014/main" id="{75AAA2DF-F377-4688-8650-A87AD782F717}"/>
              </a:ext>
            </a:extLst>
          </p:cNvPr>
          <p:cNvSpPr txBox="1"/>
          <p:nvPr/>
        </p:nvSpPr>
        <p:spPr>
          <a:xfrm>
            <a:off x="534100" y="3456293"/>
            <a:ext cx="63421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과정을 반복하며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익숙해지면 숫자 카드를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 선택하여 소수 세 자리 수를 만들어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비교합니다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EF6B65E3-DCDD-4F0D-8677-B12D96CA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8" y="34290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0" y="3429000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63" y="3456293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95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6100" y="3044279"/>
            <a:ext cx="25964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사각형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1743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83940"/>
            <a:ext cx="5836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수의 덧셈과 뺄셈을 해결하면서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재미있는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놀이를 할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065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09296"/>
              </p:ext>
            </p:extLst>
          </p:nvPr>
        </p:nvGraphicFramePr>
        <p:xfrm>
          <a:off x="7056276" y="800708"/>
          <a:ext cx="2016125" cy="18749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56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친구들이 말하는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147936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10496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적혀 있는 아이스크림에 친구의 이름을 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팝업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112042" y="124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5946013-DB4C-45FA-A827-D6334B48C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223" y="1747345"/>
            <a:ext cx="1224136" cy="41442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289463" y="1808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놀이판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초등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\app\resource\contents\lesson03\ops\3\3_11_01.html</a:t>
            </a: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4110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gamePage__background.png / selectPlay_1.png ~ selectPlay_5.png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\app\resource\contents\lesson03\ops\game\game_3\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" y="1395917"/>
            <a:ext cx="6947714" cy="36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aphicFrame>
        <p:nvGraphicFramePr>
          <p:cNvPr id="10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selectPlay_1.png / selectPlay_2.png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\app\resource\contents\lesson03\ops\game\game_3\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636290" y="5299102"/>
            <a:ext cx="2077670" cy="256563"/>
            <a:chOff x="319554" y="1245924"/>
            <a:chExt cx="3432481" cy="423864"/>
          </a:xfrm>
        </p:grpSpPr>
        <p:pic>
          <p:nvPicPr>
            <p:cNvPr id="1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935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60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타원 114"/>
          <p:cNvSpPr/>
          <p:nvPr/>
        </p:nvSpPr>
        <p:spPr>
          <a:xfrm>
            <a:off x="2339752" y="5307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식을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A453A03B-8511-4A98-ADD7-2B1E699E6AC6}"/>
              </a:ext>
            </a:extLst>
          </p:cNvPr>
          <p:cNvSpPr/>
          <p:nvPr/>
        </p:nvSpPr>
        <p:spPr>
          <a:xfrm>
            <a:off x="6681913" y="50596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B1EB0-27BE-42B5-AB7A-17BD239D12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26" y="2169807"/>
            <a:ext cx="1629461" cy="1629461"/>
          </a:xfrm>
          <a:prstGeom prst="rect">
            <a:avLst/>
          </a:prstGeom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B6142194-0C3C-4E4F-BFBC-6F2C30C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CAEAA364-1714-4273-950A-83F1F2245FCC}"/>
              </a:ext>
            </a:extLst>
          </p:cNvPr>
          <p:cNvSpPr/>
          <p:nvPr/>
        </p:nvSpPr>
        <p:spPr>
          <a:xfrm>
            <a:off x="5607262" y="5098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60426" y="2706887"/>
            <a:ext cx="259402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0.25=       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 flipV="1">
            <a:off x="3104185" y="290438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1580" y="3358516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5ECDFB-C770-47EA-8CF3-7E26A385819A}"/>
              </a:ext>
            </a:extLst>
          </p:cNvPr>
          <p:cNvSpPr/>
          <p:nvPr/>
        </p:nvSpPr>
        <p:spPr bwMode="auto">
          <a:xfrm>
            <a:off x="4833733" y="2832492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7B5C1A7C-1409-42D5-BA4D-A1264215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51" y="27670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CF50145-7448-4021-92CA-BFC6A970A2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39" y="3503796"/>
            <a:ext cx="1629461" cy="1629461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5253806" y="4694653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20278" y="4021733"/>
            <a:ext cx="258899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3.86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0.52=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6200000" flipV="1">
            <a:off x="3884821" y="4198567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3897B-F687-4945-8F3A-5D394B652B14}"/>
              </a:ext>
            </a:extLst>
          </p:cNvPr>
          <p:cNvSpPr/>
          <p:nvPr/>
        </p:nvSpPr>
        <p:spPr bwMode="auto">
          <a:xfrm>
            <a:off x="2794044" y="4168861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33FC62F-FE83-4772-8EEC-E95C87D4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25" y="4053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16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2636290" y="5299102"/>
            <a:ext cx="2077670" cy="256563"/>
            <a:chOff x="319554" y="1245924"/>
            <a:chExt cx="3432481" cy="423864"/>
          </a:xfrm>
        </p:grpSpPr>
        <p:pic>
          <p:nvPicPr>
            <p:cNvPr id="1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935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60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타원 114"/>
          <p:cNvSpPr/>
          <p:nvPr/>
        </p:nvSpPr>
        <p:spPr>
          <a:xfrm>
            <a:off x="2339752" y="5307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식을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BB1EB0-27BE-42B5-AB7A-17BD239D12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26" y="2169807"/>
            <a:ext cx="1629461" cy="1629461"/>
          </a:xfrm>
          <a:prstGeom prst="rect">
            <a:avLst/>
          </a:prstGeom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B6142194-0C3C-4E4F-BFBC-6F2C30C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3260426" y="2706887"/>
            <a:ext cx="259402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0.25=       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 flipV="1">
            <a:off x="3104185" y="290438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1580" y="3358516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5ECDFB-C770-47EA-8CF3-7E26A385819A}"/>
              </a:ext>
            </a:extLst>
          </p:cNvPr>
          <p:cNvSpPr/>
          <p:nvPr/>
        </p:nvSpPr>
        <p:spPr bwMode="auto">
          <a:xfrm>
            <a:off x="4833733" y="2832492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CF50145-7448-4021-92CA-BFC6A970A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39" y="3503796"/>
            <a:ext cx="1629461" cy="1629461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5253806" y="4694653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20278" y="4021733"/>
            <a:ext cx="258899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3.86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0.52=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6200000" flipV="1">
            <a:off x="3884821" y="4198567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3897B-F687-4945-8F3A-5D394B652B14}"/>
              </a:ext>
            </a:extLst>
          </p:cNvPr>
          <p:cNvSpPr/>
          <p:nvPr/>
        </p:nvSpPr>
        <p:spPr bwMode="auto">
          <a:xfrm>
            <a:off x="2794044" y="4168861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D11038-98CF-4BD8-8ABF-C5277323A293}"/>
              </a:ext>
            </a:extLst>
          </p:cNvPr>
          <p:cNvGrpSpPr/>
          <p:nvPr/>
        </p:nvGrpSpPr>
        <p:grpSpPr>
          <a:xfrm>
            <a:off x="251079" y="3134499"/>
            <a:ext cx="6667165" cy="2138587"/>
            <a:chOff x="192745" y="3134703"/>
            <a:chExt cx="6667165" cy="2138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703271-6350-44B0-9E69-C1E36384BF69}"/>
                </a:ext>
              </a:extLst>
            </p:cNvPr>
            <p:cNvSpPr/>
            <p:nvPr/>
          </p:nvSpPr>
          <p:spPr>
            <a:xfrm>
              <a:off x="192745" y="3320516"/>
              <a:ext cx="6667165" cy="17646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0C19D5E0-02DE-4FAE-8004-671C2648CB53}"/>
                </a:ext>
              </a:extLst>
            </p:cNvPr>
            <p:cNvSpPr/>
            <p:nvPr/>
          </p:nvSpPr>
          <p:spPr>
            <a:xfrm>
              <a:off x="402189" y="313470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04EE874C-64BB-491D-8AEC-64F3170A8E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8F795720-3DAF-473A-9351-735EC583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59723"/>
              </p:ext>
            </p:extLst>
          </p:nvPr>
        </p:nvGraphicFramePr>
        <p:xfrm>
          <a:off x="1399449" y="3529816"/>
          <a:ext cx="151636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F795720-3DAF-473A-9351-735EC583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44970"/>
              </p:ext>
            </p:extLst>
          </p:nvPr>
        </p:nvGraphicFramePr>
        <p:xfrm>
          <a:off x="3875160" y="3529816"/>
          <a:ext cx="151636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aphicFrame>
        <p:nvGraphicFramePr>
          <p:cNvPr id="10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96217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selectPlay_3.png / selectPlay_4.png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\app\resource\contents\lesson03\ops\game\game_3\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636290" y="5299102"/>
            <a:ext cx="2077670" cy="256563"/>
            <a:chOff x="319554" y="1245924"/>
            <a:chExt cx="3432481" cy="423864"/>
          </a:xfrm>
        </p:grpSpPr>
        <p:pic>
          <p:nvPicPr>
            <p:cNvPr id="1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935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60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4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식을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A453A03B-8511-4A98-ADD7-2B1E699E6AC6}"/>
              </a:ext>
            </a:extLst>
          </p:cNvPr>
          <p:cNvSpPr/>
          <p:nvPr/>
        </p:nvSpPr>
        <p:spPr>
          <a:xfrm>
            <a:off x="6681913" y="50596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id="{B6142194-0C3C-4E4F-BFBC-6F2C30C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CAEAA364-1714-4273-950A-83F1F2245FCC}"/>
              </a:ext>
            </a:extLst>
          </p:cNvPr>
          <p:cNvSpPr/>
          <p:nvPr/>
        </p:nvSpPr>
        <p:spPr>
          <a:xfrm>
            <a:off x="5607262" y="5098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60426" y="2706887"/>
            <a:ext cx="259402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3.88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0.52=       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 flipV="1">
            <a:off x="3104185" y="2904380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5ECDFB-C770-47EA-8CF3-7E26A385819A}"/>
              </a:ext>
            </a:extLst>
          </p:cNvPr>
          <p:cNvSpPr/>
          <p:nvPr/>
        </p:nvSpPr>
        <p:spPr bwMode="auto">
          <a:xfrm>
            <a:off x="4833733" y="2832492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3.36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7B5C1A7C-1409-42D5-BA4D-A1264215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51" y="27670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220278" y="4160597"/>
            <a:ext cx="258899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2.58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3.76=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6200000" flipV="1">
            <a:off x="3884821" y="4337431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3897B-F687-4945-8F3A-5D394B652B14}"/>
              </a:ext>
            </a:extLst>
          </p:cNvPr>
          <p:cNvSpPr/>
          <p:nvPr/>
        </p:nvSpPr>
        <p:spPr bwMode="auto">
          <a:xfrm>
            <a:off x="2794044" y="4307725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33FC62F-FE83-4772-8EEC-E95C87D4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25" y="4191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B804F6F-9D77-4417-AE0B-6B9C169530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93" y="2151499"/>
            <a:ext cx="1800000" cy="180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DC3800B-9A78-4E1E-8C47-E05AF80E8E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35" y="3298471"/>
            <a:ext cx="1800000" cy="1800000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5292080" y="4685702"/>
            <a:ext cx="780652" cy="3734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희민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07072" y="3537012"/>
            <a:ext cx="780652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93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덧셈과 뺄셈을 계산하여 아이스크림에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5245118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2636290" y="5299102"/>
            <a:ext cx="2077670" cy="256563"/>
            <a:chOff x="319554" y="1245924"/>
            <a:chExt cx="3432481" cy="423864"/>
          </a:xfrm>
        </p:grpSpPr>
        <p:pic>
          <p:nvPicPr>
            <p:cNvPr id="1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935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60" y="132249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4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식을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B6142194-0C3C-4E4F-BFBC-6F2C30C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3260426" y="2706887"/>
            <a:ext cx="259402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3.88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0.52=       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 flipV="1">
            <a:off x="3104185" y="2904380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5ECDFB-C770-47EA-8CF3-7E26A385819A}"/>
              </a:ext>
            </a:extLst>
          </p:cNvPr>
          <p:cNvSpPr/>
          <p:nvPr/>
        </p:nvSpPr>
        <p:spPr bwMode="auto">
          <a:xfrm>
            <a:off x="4833733" y="2832492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3.36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20278" y="4021733"/>
            <a:ext cx="258899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2.58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3.76=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6200000" flipV="1">
            <a:off x="3884821" y="4198567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3897B-F687-4945-8F3A-5D394B652B14}"/>
              </a:ext>
            </a:extLst>
          </p:cNvPr>
          <p:cNvSpPr/>
          <p:nvPr/>
        </p:nvSpPr>
        <p:spPr bwMode="auto">
          <a:xfrm>
            <a:off x="2794044" y="4168861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B804F6F-9D77-4417-AE0B-6B9C169530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93" y="2151499"/>
            <a:ext cx="1800000" cy="180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DC3800B-9A78-4E1E-8C47-E05AF80E8E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35" y="3298471"/>
            <a:ext cx="1800000" cy="1800000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5343680" y="4685702"/>
            <a:ext cx="780652" cy="3734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희민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15616" y="3573016"/>
            <a:ext cx="780652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D11038-98CF-4BD8-8ABF-C5277323A293}"/>
              </a:ext>
            </a:extLst>
          </p:cNvPr>
          <p:cNvGrpSpPr/>
          <p:nvPr/>
        </p:nvGrpSpPr>
        <p:grpSpPr>
          <a:xfrm>
            <a:off x="251079" y="3134499"/>
            <a:ext cx="6667165" cy="2138587"/>
            <a:chOff x="192745" y="3134703"/>
            <a:chExt cx="6667165" cy="213858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3703271-6350-44B0-9E69-C1E36384BF69}"/>
                </a:ext>
              </a:extLst>
            </p:cNvPr>
            <p:cNvSpPr/>
            <p:nvPr/>
          </p:nvSpPr>
          <p:spPr>
            <a:xfrm>
              <a:off x="192745" y="3320516"/>
              <a:ext cx="6667165" cy="17646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0C19D5E0-02DE-4FAE-8004-671C2648CB53}"/>
                </a:ext>
              </a:extLst>
            </p:cNvPr>
            <p:cNvSpPr/>
            <p:nvPr/>
          </p:nvSpPr>
          <p:spPr>
            <a:xfrm>
              <a:off x="402189" y="313470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04EE874C-64BB-491D-8AEC-64F3170A8E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F795720-3DAF-473A-9351-735EC583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65370"/>
              </p:ext>
            </p:extLst>
          </p:nvPr>
        </p:nvGraphicFramePr>
        <p:xfrm>
          <a:off x="1507461" y="3529816"/>
          <a:ext cx="151636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8F795720-3DAF-473A-9351-735EC583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1448"/>
              </p:ext>
            </p:extLst>
          </p:nvPr>
        </p:nvGraphicFramePr>
        <p:xfrm>
          <a:off x="3875160" y="3529816"/>
          <a:ext cx="151636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8124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43624</TotalTime>
  <Words>1265</Words>
  <Application>Microsoft Office PowerPoint</Application>
  <PresentationFormat>화면 슬라이드 쇼(4:3)</PresentationFormat>
  <Paragraphs>505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7840</cp:revision>
  <dcterms:created xsi:type="dcterms:W3CDTF">2008-07-15T12:19:11Z</dcterms:created>
  <dcterms:modified xsi:type="dcterms:W3CDTF">2022-06-23T01:22:28Z</dcterms:modified>
</cp:coreProperties>
</file>