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468" r:id="rId4"/>
    <p:sldId id="1338" r:id="rId5"/>
    <p:sldId id="1470" r:id="rId6"/>
    <p:sldId id="1486" r:id="rId7"/>
    <p:sldId id="1396" r:id="rId8"/>
    <p:sldId id="1471" r:id="rId9"/>
    <p:sldId id="1428" r:id="rId10"/>
    <p:sldId id="1473" r:id="rId11"/>
    <p:sldId id="1472" r:id="rId12"/>
    <p:sldId id="1474" r:id="rId13"/>
    <p:sldId id="1409" r:id="rId14"/>
    <p:sldId id="1476" r:id="rId15"/>
    <p:sldId id="1475" r:id="rId16"/>
    <p:sldId id="1477" r:id="rId17"/>
    <p:sldId id="1410" r:id="rId18"/>
    <p:sldId id="1478" r:id="rId19"/>
    <p:sldId id="1412" r:id="rId20"/>
    <p:sldId id="1479" r:id="rId21"/>
    <p:sldId id="1414" r:id="rId22"/>
    <p:sldId id="1480" r:id="rId23"/>
    <p:sldId id="1481" r:id="rId24"/>
    <p:sldId id="1415" r:id="rId25"/>
    <p:sldId id="1482" r:id="rId26"/>
    <p:sldId id="1417" r:id="rId27"/>
    <p:sldId id="1483" r:id="rId28"/>
    <p:sldId id="1438" r:id="rId29"/>
    <p:sldId id="1484" r:id="rId30"/>
    <p:sldId id="1421" r:id="rId31"/>
    <p:sldId id="1424" r:id="rId32"/>
    <p:sldId id="1485" r:id="rId3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C1"/>
    <a:srgbClr val="4F6228"/>
    <a:srgbClr val="00A0FF"/>
    <a:srgbClr val="ED7A8C"/>
    <a:srgbClr val="F49F8D"/>
    <a:srgbClr val="C9A7CF"/>
    <a:srgbClr val="FCD3BF"/>
    <a:srgbClr val="C7DBF1"/>
    <a:srgbClr val="D5E9C6"/>
    <a:srgbClr val="E5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1273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0809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6.png"/><Relationship Id="rId5" Type="http://schemas.openxmlformats.org/officeDocument/2006/relationships/image" Target="../media/image32.png"/><Relationship Id="rId10" Type="http://schemas.openxmlformats.org/officeDocument/2006/relationships/image" Target="../media/image5.png"/><Relationship Id="rId4" Type="http://schemas.openxmlformats.org/officeDocument/2006/relationships/image" Target="../media/image31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729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491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1012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>
            <a:extLst>
              <a:ext uri="{FF2B5EF4-FFF2-40B4-BE49-F238E27FC236}">
                <a16:creationId xmlns:a16="http://schemas.microsoft.com/office/drawing/2014/main" id="{D718AFF7-F1DD-DCC4-FCDD-BA826D8AF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02"/>
          <a:stretch/>
        </p:blipFill>
        <p:spPr>
          <a:xfrm>
            <a:off x="2301032" y="2581881"/>
            <a:ext cx="2617020" cy="2016224"/>
          </a:xfrm>
          <a:prstGeom prst="rect">
            <a:avLst/>
          </a:prstGeom>
        </p:spPr>
      </p:pic>
      <p:sp>
        <p:nvSpPr>
          <p:cNvPr id="78" name="사각형: 둥근 모서리 3">
            <a:extLst>
              <a:ext uri="{FF2B5EF4-FFF2-40B4-BE49-F238E27FC236}">
                <a16:creationId xmlns:a16="http://schemas.microsoft.com/office/drawing/2014/main" id="{1B2D7D38-02DE-5760-86D2-3C15AA4B127D}"/>
              </a:ext>
            </a:extLst>
          </p:cNvPr>
          <p:cNvSpPr/>
          <p:nvPr/>
        </p:nvSpPr>
        <p:spPr>
          <a:xfrm>
            <a:off x="2555776" y="3176972"/>
            <a:ext cx="79208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65">
            <a:extLst>
              <a:ext uri="{FF2B5EF4-FFF2-40B4-BE49-F238E27FC236}">
                <a16:creationId xmlns:a16="http://schemas.microsoft.com/office/drawing/2014/main" id="{E460A9F0-2B9B-D945-E0EC-2691BD85A8DE}"/>
              </a:ext>
            </a:extLst>
          </p:cNvPr>
          <p:cNvSpPr/>
          <p:nvPr/>
        </p:nvSpPr>
        <p:spPr>
          <a:xfrm>
            <a:off x="3000976" y="4293096"/>
            <a:ext cx="634920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1755B7-AFB5-BDBF-B700-2E88AF31DE2E}"/>
              </a:ext>
            </a:extLst>
          </p:cNvPr>
          <p:cNvSpPr txBox="1"/>
          <p:nvPr/>
        </p:nvSpPr>
        <p:spPr>
          <a:xfrm>
            <a:off x="2488085" y="3087931"/>
            <a:ext cx="942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D88452-32A9-8D41-6F2D-F5223C95568E}"/>
              </a:ext>
            </a:extLst>
          </p:cNvPr>
          <p:cNvSpPr txBox="1"/>
          <p:nvPr/>
        </p:nvSpPr>
        <p:spPr>
          <a:xfrm>
            <a:off x="2915816" y="4185084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CE9C18B3-5E39-CA32-3BB4-233CA76D7AC9}"/>
              </a:ext>
            </a:extLst>
          </p:cNvPr>
          <p:cNvSpPr/>
          <p:nvPr/>
        </p:nvSpPr>
        <p:spPr>
          <a:xfrm>
            <a:off x="4036638" y="3297440"/>
            <a:ext cx="823393" cy="4015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C9E7CC-1200-D440-D07A-6B3D3E06B653}"/>
              </a:ext>
            </a:extLst>
          </p:cNvPr>
          <p:cNvSpPr txBox="1"/>
          <p:nvPr/>
        </p:nvSpPr>
        <p:spPr>
          <a:xfrm>
            <a:off x="4383982" y="3297440"/>
            <a:ext cx="82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14866FB-14E5-58AC-3B84-DC473E28C195}"/>
              </a:ext>
            </a:extLst>
          </p:cNvPr>
          <p:cNvGrpSpPr/>
          <p:nvPr/>
        </p:nvGrpSpPr>
        <p:grpSpPr>
          <a:xfrm>
            <a:off x="4024684" y="3151899"/>
            <a:ext cx="726894" cy="537565"/>
            <a:chOff x="6125812" y="1660849"/>
            <a:chExt cx="726894" cy="53756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0E43858-1E11-0F07-2B7A-4FC88A0A1EC4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AD7CEEC-2E5A-D1F0-A704-E14BB0151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4" name="그룹 8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DC994A38-AF2F-D764-3B97-42261199814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수를써넣으세요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1C28B324-5EC2-5539-F25B-E35E5D8E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9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5DD4D2F-028B-2333-8A49-95B86AE25EFA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767CDD46-4A65-85F0-F2EA-C7E494E0F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C6D90B72-A1C6-3A9A-ED16-7F7A823BE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DB9E4478-5E2E-457A-9846-55C61E20A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>
              <a:extLst>
                <a:ext uri="{FF2B5EF4-FFF2-40B4-BE49-F238E27FC236}">
                  <a16:creationId xmlns:a16="http://schemas.microsoft.com/office/drawing/2014/main" id="{457B8D8D-5A83-7781-C3B9-110C7452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9D88452-32A9-8D41-6F2D-F5223C95568E}"/>
              </a:ext>
            </a:extLst>
          </p:cNvPr>
          <p:cNvSpPr txBox="1"/>
          <p:nvPr/>
        </p:nvSpPr>
        <p:spPr>
          <a:xfrm>
            <a:off x="2915816" y="4185084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95878A-5B10-5A04-F5DF-5402EE61E8F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DB0B779-30A5-7BB7-81A8-6F26E2A0C323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CA06B96-8DBF-426C-1FED-BFC08079E7F2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두 변의 길이가 같은 삼각형이므로 첫 번째 삼각형에서 나머지 한 변의 길이는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id="{1B8BD616-48CC-9609-0B58-7D3F71C1BE45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7D747B5D-D911-948D-4EDC-F51818911B8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6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2F39870F-6158-B160-AFC1-92768E5037FF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64" name="Picture 15">
              <a:extLst>
                <a:ext uri="{FF2B5EF4-FFF2-40B4-BE49-F238E27FC236}">
                  <a16:creationId xmlns:a16="http://schemas.microsoft.com/office/drawing/2014/main" id="{CCCFC2BC-E203-6D7C-E627-A4D8FD515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23299B84-D077-1E68-BF51-15A66D127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id="{8E882F72-4AB0-F08E-1A34-E1426CD85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id="{33181B05-9BCD-A5D9-A86C-0AE2E66D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E59DED67-8443-4141-BAD6-965191A60C51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A06B8B-93A7-4CFF-9E08-6F85DBBCB505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4" name="그룹 8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DC994A38-AF2F-D764-3B97-42261199814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수를써넣으세요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1C28B324-5EC2-5539-F25B-E35E5D8E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9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760CAF-834B-39B7-6D5B-A528B0C3C85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2496735-8BD6-0B8B-4308-55651AFD73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4411" b="-5061"/>
          <a:stretch/>
        </p:blipFill>
        <p:spPr>
          <a:xfrm>
            <a:off x="2301032" y="2672900"/>
            <a:ext cx="2617020" cy="2196243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CB32A79-7708-5DCE-2BEC-27187748A966}"/>
              </a:ext>
            </a:extLst>
          </p:cNvPr>
          <p:cNvSpPr/>
          <p:nvPr/>
        </p:nvSpPr>
        <p:spPr>
          <a:xfrm>
            <a:off x="2688030" y="3049607"/>
            <a:ext cx="4364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632C867-BCD7-454E-E8A0-E530887A6BA1}"/>
              </a:ext>
            </a:extLst>
          </p:cNvPr>
          <p:cNvSpPr/>
          <p:nvPr/>
        </p:nvSpPr>
        <p:spPr>
          <a:xfrm>
            <a:off x="3508892" y="4149080"/>
            <a:ext cx="75554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FF26A6-9BF7-16FE-E5C9-202E596C81E9}"/>
              </a:ext>
            </a:extLst>
          </p:cNvPr>
          <p:cNvSpPr txBox="1"/>
          <p:nvPr/>
        </p:nvSpPr>
        <p:spPr>
          <a:xfrm>
            <a:off x="2476324" y="2983260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DA8E3F-45B5-276A-76D9-4841AC9DBA7C}"/>
              </a:ext>
            </a:extLst>
          </p:cNvPr>
          <p:cNvSpPr txBox="1"/>
          <p:nvPr/>
        </p:nvSpPr>
        <p:spPr>
          <a:xfrm>
            <a:off x="3364186" y="4082733"/>
            <a:ext cx="10108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4726FD6-748F-AB2C-52DA-33A0CD4E01CB}"/>
              </a:ext>
            </a:extLst>
          </p:cNvPr>
          <p:cNvSpPr/>
          <p:nvPr/>
        </p:nvSpPr>
        <p:spPr>
          <a:xfrm>
            <a:off x="3356086" y="3429000"/>
            <a:ext cx="755549" cy="4015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FCB47B-700C-F102-10E9-D0A4DC9634E5}"/>
              </a:ext>
            </a:extLst>
          </p:cNvPr>
          <p:cNvSpPr txBox="1"/>
          <p:nvPr/>
        </p:nvSpPr>
        <p:spPr>
          <a:xfrm>
            <a:off x="3648709" y="3447176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6E1134A-D938-61D8-7397-9FA27BD67C0D}"/>
              </a:ext>
            </a:extLst>
          </p:cNvPr>
          <p:cNvGrpSpPr/>
          <p:nvPr/>
        </p:nvGrpSpPr>
        <p:grpSpPr>
          <a:xfrm>
            <a:off x="3240742" y="3301635"/>
            <a:ext cx="683205" cy="537565"/>
            <a:chOff x="5989500" y="1660849"/>
            <a:chExt cx="683205" cy="53756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29236B-E4F5-40F8-A319-4AFDF3FBF4D6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C103811-9C07-950D-5260-FA53BCBC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895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10E4652-2F05-5EDA-6407-1DBFDD2126F9}"/>
              </a:ext>
            </a:extLst>
          </p:cNvPr>
          <p:cNvSpPr/>
          <p:nvPr/>
        </p:nvSpPr>
        <p:spPr>
          <a:xfrm>
            <a:off x="3600742" y="2926719"/>
            <a:ext cx="75554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B79BA9-1444-6413-D16F-F45219B45A59}"/>
              </a:ext>
            </a:extLst>
          </p:cNvPr>
          <p:cNvSpPr txBox="1"/>
          <p:nvPr/>
        </p:nvSpPr>
        <p:spPr>
          <a:xfrm>
            <a:off x="3452004" y="2844829"/>
            <a:ext cx="1018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22838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\lesson02\ops\2\images\2_6\2_6_3.svg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04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2496735-8BD6-0B8B-4308-55651AFD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1" b="-5061"/>
          <a:stretch/>
        </p:blipFill>
        <p:spPr>
          <a:xfrm>
            <a:off x="2301032" y="2672900"/>
            <a:ext cx="2617020" cy="219624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BDA8E3F-45B5-276A-76D9-4841AC9DBA7C}"/>
              </a:ext>
            </a:extLst>
          </p:cNvPr>
          <p:cNvSpPr txBox="1"/>
          <p:nvPr/>
        </p:nvSpPr>
        <p:spPr>
          <a:xfrm>
            <a:off x="3423429" y="4082733"/>
            <a:ext cx="8410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사각형: 둥근 모서리 68">
            <a:extLst>
              <a:ext uri="{FF2B5EF4-FFF2-40B4-BE49-F238E27FC236}">
                <a16:creationId xmlns:a16="http://schemas.microsoft.com/office/drawing/2014/main" id="{ACB32A79-7708-5DCE-2BEC-27187748A966}"/>
              </a:ext>
            </a:extLst>
          </p:cNvPr>
          <p:cNvSpPr/>
          <p:nvPr/>
        </p:nvSpPr>
        <p:spPr>
          <a:xfrm>
            <a:off x="2688030" y="3049607"/>
            <a:ext cx="4364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69">
            <a:extLst>
              <a:ext uri="{FF2B5EF4-FFF2-40B4-BE49-F238E27FC236}">
                <a16:creationId xmlns:a16="http://schemas.microsoft.com/office/drawing/2014/main" id="{B632C867-BCD7-454E-E8A0-E530887A6BA1}"/>
              </a:ext>
            </a:extLst>
          </p:cNvPr>
          <p:cNvSpPr/>
          <p:nvPr/>
        </p:nvSpPr>
        <p:spPr>
          <a:xfrm>
            <a:off x="3508892" y="4149080"/>
            <a:ext cx="75554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FF26A6-9BF7-16FE-E5C9-202E596C81E9}"/>
              </a:ext>
            </a:extLst>
          </p:cNvPr>
          <p:cNvSpPr txBox="1"/>
          <p:nvPr/>
        </p:nvSpPr>
        <p:spPr>
          <a:xfrm>
            <a:off x="2476324" y="2983260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BDA8E3F-45B5-276A-76D9-4841AC9DBA7C}"/>
              </a:ext>
            </a:extLst>
          </p:cNvPr>
          <p:cNvSpPr txBox="1"/>
          <p:nvPr/>
        </p:nvSpPr>
        <p:spPr>
          <a:xfrm>
            <a:off x="3364186" y="4082733"/>
            <a:ext cx="10108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사각형: 둥근 모서리 72">
            <a:extLst>
              <a:ext uri="{FF2B5EF4-FFF2-40B4-BE49-F238E27FC236}">
                <a16:creationId xmlns:a16="http://schemas.microsoft.com/office/drawing/2014/main" id="{24726FD6-748F-AB2C-52DA-33A0CD4E01CB}"/>
              </a:ext>
            </a:extLst>
          </p:cNvPr>
          <p:cNvSpPr/>
          <p:nvPr/>
        </p:nvSpPr>
        <p:spPr>
          <a:xfrm>
            <a:off x="3356086" y="3429000"/>
            <a:ext cx="755549" cy="4015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FCB47B-700C-F102-10E9-D0A4DC9634E5}"/>
              </a:ext>
            </a:extLst>
          </p:cNvPr>
          <p:cNvSpPr txBox="1"/>
          <p:nvPr/>
        </p:nvSpPr>
        <p:spPr>
          <a:xfrm>
            <a:off x="3648709" y="3447176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6E1134A-D938-61D8-7397-9FA27BD67C0D}"/>
              </a:ext>
            </a:extLst>
          </p:cNvPr>
          <p:cNvGrpSpPr/>
          <p:nvPr/>
        </p:nvGrpSpPr>
        <p:grpSpPr>
          <a:xfrm>
            <a:off x="3240742" y="3301635"/>
            <a:ext cx="683205" cy="537565"/>
            <a:chOff x="5989500" y="1660849"/>
            <a:chExt cx="683205" cy="53756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429236B-E4F5-40F8-A319-4AFDF3FBF4D6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2C103811-9C07-950D-5260-FA53BCBC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5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4" name="사각형: 둥근 모서리 77">
            <a:extLst>
              <a:ext uri="{FF2B5EF4-FFF2-40B4-BE49-F238E27FC236}">
                <a16:creationId xmlns:a16="http://schemas.microsoft.com/office/drawing/2014/main" id="{410E4652-2F05-5EDA-6407-1DBFDD2126F9}"/>
              </a:ext>
            </a:extLst>
          </p:cNvPr>
          <p:cNvSpPr/>
          <p:nvPr/>
        </p:nvSpPr>
        <p:spPr>
          <a:xfrm>
            <a:off x="3600742" y="2926719"/>
            <a:ext cx="75554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DB79BA9-1444-6413-D16F-F45219B45A59}"/>
              </a:ext>
            </a:extLst>
          </p:cNvPr>
          <p:cNvSpPr txBox="1"/>
          <p:nvPr/>
        </p:nvSpPr>
        <p:spPr>
          <a:xfrm>
            <a:off x="3452004" y="2844829"/>
            <a:ext cx="1018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F39870F-6158-B160-AFC1-92768E5037FF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64" name="Picture 15">
              <a:extLst>
                <a:ext uri="{FF2B5EF4-FFF2-40B4-BE49-F238E27FC236}">
                  <a16:creationId xmlns:a16="http://schemas.microsoft.com/office/drawing/2014/main" id="{CCCFC2BC-E203-6D7C-E627-A4D8FD515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23299B84-D077-1E68-BF51-15A66D127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id="{8E882F72-4AB0-F08E-1A34-E1426CD85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id="{33181B05-9BCD-A5D9-A86C-0AE2E66D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4" name="그룹 8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DC994A38-AF2F-D764-3B97-42261199814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수를써넣으세요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1C28B324-5EC2-5539-F25B-E35E5D8E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9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B9351AC-1C9B-14FF-E407-E095F5CE7EB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5DC34C6-C10D-5BD9-7053-26928B3F3677}"/>
              </a:ext>
            </a:extLst>
          </p:cNvPr>
          <p:cNvGrpSpPr/>
          <p:nvPr/>
        </p:nvGrpSpPr>
        <p:grpSpPr>
          <a:xfrm>
            <a:off x="198562" y="3593071"/>
            <a:ext cx="6667165" cy="1644294"/>
            <a:chOff x="192745" y="3628996"/>
            <a:chExt cx="6667165" cy="164429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916D36E-293A-3297-950C-31666204D7FB}"/>
                </a:ext>
              </a:extLst>
            </p:cNvPr>
            <p:cNvSpPr/>
            <p:nvPr/>
          </p:nvSpPr>
          <p:spPr>
            <a:xfrm>
              <a:off x="192745" y="3830732"/>
              <a:ext cx="6667165" cy="12544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길이가 같은 변에 있는 두 각의 크기가 같으므로 두 번째 삼각형에서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˚＋    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˚＋    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모서리가 둥근 직사각형 38">
              <a:extLst>
                <a:ext uri="{FF2B5EF4-FFF2-40B4-BE49-F238E27FC236}">
                  <a16:creationId xmlns:a16="http://schemas.microsoft.com/office/drawing/2014/main" id="{602FCD66-A677-ADD7-140F-2954313AF233}"/>
                </a:ext>
              </a:extLst>
            </p:cNvPr>
            <p:cNvSpPr/>
            <p:nvPr/>
          </p:nvSpPr>
          <p:spPr>
            <a:xfrm>
              <a:off x="338478" y="362899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1" name="직각 삼각형 120">
              <a:extLst>
                <a:ext uri="{FF2B5EF4-FFF2-40B4-BE49-F238E27FC236}">
                  <a16:creationId xmlns:a16="http://schemas.microsoft.com/office/drawing/2014/main" id="{06532A5D-BB21-8354-F2DA-E416821D40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22" name="Picture 12">
            <a:extLst>
              <a:ext uri="{FF2B5EF4-FFF2-40B4-BE49-F238E27FC236}">
                <a16:creationId xmlns:a16="http://schemas.microsoft.com/office/drawing/2014/main" id="{0B7779EE-BF78-AA23-AB8D-38201432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64007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>
            <a:extLst>
              <a:ext uri="{FF2B5EF4-FFF2-40B4-BE49-F238E27FC236}">
                <a16:creationId xmlns:a16="http://schemas.microsoft.com/office/drawing/2014/main" id="{3EDFA787-399B-A30E-F1A0-4110FE5C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41" y="442040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>
            <a:extLst>
              <a:ext uri="{FF2B5EF4-FFF2-40B4-BE49-F238E27FC236}">
                <a16:creationId xmlns:a16="http://schemas.microsoft.com/office/drawing/2014/main" id="{4B737B80-B642-F3A5-7CBD-4805E864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83" y="464007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3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99764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7" name="그룹 86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B342CC55-62FD-3FFF-2CD7-C64412BA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8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8FD90521-E492-0FF3-B0FF-225ECDC9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D63FC5B3-3A55-32C8-1BC8-4227F1250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E42A2F3-FA8C-9D86-EA71-A950ECAA4CA6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1CF43B6-683E-5D49-30F1-74BD69EBA7F4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5DF4B7-7699-27E8-8524-E167FDA70299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F60FF00-1865-B076-BBD7-47A239304C90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id="{88F8DE2D-D520-2379-D420-35F273F50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D8C93026-C86A-7569-B009-6633E758D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DDBBC013-34AB-DBAA-6C3A-B8F0342A2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>
              <a:extLst>
                <a:ext uri="{FF2B5EF4-FFF2-40B4-BE49-F238E27FC236}">
                  <a16:creationId xmlns:a16="http://schemas.microsoft.com/office/drawing/2014/main" id="{7AA908C7-23BD-29AE-8E92-DDEE00364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7E6C42FD-0756-BF3C-5186-CC4B2ED4C253}"/>
              </a:ext>
            </a:extLst>
          </p:cNvPr>
          <p:cNvSpPr/>
          <p:nvPr/>
        </p:nvSpPr>
        <p:spPr>
          <a:xfrm>
            <a:off x="2488085" y="5138451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6936307-F61D-19DE-136B-D9767E38A5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8269"/>
          <a:stretch/>
        </p:blipFill>
        <p:spPr>
          <a:xfrm>
            <a:off x="1918529" y="2415607"/>
            <a:ext cx="3122990" cy="2497499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0D34E42-54F2-FA86-AFB1-E1C60B433BCF}"/>
              </a:ext>
            </a:extLst>
          </p:cNvPr>
          <p:cNvSpPr/>
          <p:nvPr/>
        </p:nvSpPr>
        <p:spPr>
          <a:xfrm>
            <a:off x="4208230" y="3134594"/>
            <a:ext cx="75554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D5900B3-C10E-A290-B435-E0BD440771C3}"/>
              </a:ext>
            </a:extLst>
          </p:cNvPr>
          <p:cNvSpPr/>
          <p:nvPr/>
        </p:nvSpPr>
        <p:spPr>
          <a:xfrm>
            <a:off x="1869999" y="3070361"/>
            <a:ext cx="1236171" cy="48870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755D765-E2AF-FA82-7BD4-D993079F2A86}"/>
              </a:ext>
            </a:extLst>
          </p:cNvPr>
          <p:cNvSpPr/>
          <p:nvPr/>
        </p:nvSpPr>
        <p:spPr>
          <a:xfrm>
            <a:off x="3083801" y="4342180"/>
            <a:ext cx="1124429" cy="48870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C6058-6C34-C114-9143-46550328B235}"/>
              </a:ext>
            </a:extLst>
          </p:cNvPr>
          <p:cNvSpPr txBox="1"/>
          <p:nvPr/>
        </p:nvSpPr>
        <p:spPr>
          <a:xfrm>
            <a:off x="4036639" y="3070361"/>
            <a:ext cx="1004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2EB560-31FD-EB30-B606-92C6D9BE7877}"/>
              </a:ext>
            </a:extLst>
          </p:cNvPr>
          <p:cNvSpPr txBox="1"/>
          <p:nvPr/>
        </p:nvSpPr>
        <p:spPr>
          <a:xfrm>
            <a:off x="2660114" y="3060388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6255F5D-D498-B9E0-82AF-4EB3D5DF6C9F}"/>
              </a:ext>
            </a:extLst>
          </p:cNvPr>
          <p:cNvGrpSpPr/>
          <p:nvPr/>
        </p:nvGrpSpPr>
        <p:grpSpPr>
          <a:xfrm>
            <a:off x="2240074" y="2914847"/>
            <a:ext cx="726894" cy="537565"/>
            <a:chOff x="6125812" y="1660849"/>
            <a:chExt cx="726894" cy="5375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03B7083-26E4-6D02-0BBB-841B8941BC98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B3772D7-ADC2-287D-B328-48AEF918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5300267-0B3C-3EFA-88C4-620D3270149A}"/>
              </a:ext>
            </a:extLst>
          </p:cNvPr>
          <p:cNvSpPr txBox="1"/>
          <p:nvPr/>
        </p:nvSpPr>
        <p:spPr>
          <a:xfrm>
            <a:off x="3632791" y="4284785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9318E74-916C-9B05-C6D7-ED771B195479}"/>
              </a:ext>
            </a:extLst>
          </p:cNvPr>
          <p:cNvGrpSpPr/>
          <p:nvPr/>
        </p:nvGrpSpPr>
        <p:grpSpPr>
          <a:xfrm>
            <a:off x="3212751" y="4139244"/>
            <a:ext cx="726894" cy="537565"/>
            <a:chOff x="6125812" y="1660849"/>
            <a:chExt cx="726894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D680CE-404D-4671-797E-D72910CA2EC9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031A0A0E-9686-0C1F-5234-E2E2F587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15840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\lesson02\ops\2\images\2_6\2_6_4.svg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99764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7" name="그룹 86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B342CC55-62FD-3FFF-2CD7-C64412BA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8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8FD90521-E492-0FF3-B0FF-225ECDC9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D63FC5B3-3A55-32C8-1BC8-4227F1250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F60FF00-1865-B076-BBD7-47A239304C90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id="{88F8DE2D-D520-2379-D420-35F273F50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D8C93026-C86A-7569-B009-6633E758D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DDBBC013-34AB-DBAA-6C3A-B8F0342A2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>
              <a:extLst>
                <a:ext uri="{FF2B5EF4-FFF2-40B4-BE49-F238E27FC236}">
                  <a16:creationId xmlns:a16="http://schemas.microsoft.com/office/drawing/2014/main" id="{7AA908C7-23BD-29AE-8E92-DDEE00364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76936307-F61D-19DE-136B-D9767E38A5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8269"/>
          <a:stretch/>
        </p:blipFill>
        <p:spPr>
          <a:xfrm>
            <a:off x="1918529" y="2415607"/>
            <a:ext cx="3122990" cy="249749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DB165E6-DD78-7A89-F3EA-4C64673414EA}"/>
              </a:ext>
            </a:extLst>
          </p:cNvPr>
          <p:cNvSpPr/>
          <p:nvPr/>
        </p:nvSpPr>
        <p:spPr>
          <a:xfrm>
            <a:off x="5329671" y="2944347"/>
            <a:ext cx="4364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0D34E42-54F2-FA86-AFB1-E1C60B433BCF}"/>
              </a:ext>
            </a:extLst>
          </p:cNvPr>
          <p:cNvSpPr/>
          <p:nvPr/>
        </p:nvSpPr>
        <p:spPr>
          <a:xfrm>
            <a:off x="4208230" y="3134594"/>
            <a:ext cx="75554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D5900B3-C10E-A290-B435-E0BD440771C3}"/>
              </a:ext>
            </a:extLst>
          </p:cNvPr>
          <p:cNvSpPr/>
          <p:nvPr/>
        </p:nvSpPr>
        <p:spPr>
          <a:xfrm>
            <a:off x="1869999" y="3070361"/>
            <a:ext cx="1236171" cy="48870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755D765-E2AF-FA82-7BD4-D993079F2A86}"/>
              </a:ext>
            </a:extLst>
          </p:cNvPr>
          <p:cNvSpPr/>
          <p:nvPr/>
        </p:nvSpPr>
        <p:spPr>
          <a:xfrm>
            <a:off x="3083801" y="4342180"/>
            <a:ext cx="1124429" cy="48870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2EB560-31FD-EB30-B606-92C6D9BE7877}"/>
              </a:ext>
            </a:extLst>
          </p:cNvPr>
          <p:cNvSpPr txBox="1"/>
          <p:nvPr/>
        </p:nvSpPr>
        <p:spPr>
          <a:xfrm>
            <a:off x="2660114" y="3060388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6255F5D-D498-B9E0-82AF-4EB3D5DF6C9F}"/>
              </a:ext>
            </a:extLst>
          </p:cNvPr>
          <p:cNvGrpSpPr/>
          <p:nvPr/>
        </p:nvGrpSpPr>
        <p:grpSpPr>
          <a:xfrm>
            <a:off x="2240074" y="2914847"/>
            <a:ext cx="726894" cy="537565"/>
            <a:chOff x="6125812" y="1660849"/>
            <a:chExt cx="726894" cy="5375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03B7083-26E4-6D02-0BBB-841B8941BC98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B3772D7-ADC2-287D-B328-48AEF918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5300267-0B3C-3EFA-88C4-620D3270149A}"/>
              </a:ext>
            </a:extLst>
          </p:cNvPr>
          <p:cNvSpPr txBox="1"/>
          <p:nvPr/>
        </p:nvSpPr>
        <p:spPr>
          <a:xfrm>
            <a:off x="3632791" y="4284785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9318E74-916C-9B05-C6D7-ED771B195479}"/>
              </a:ext>
            </a:extLst>
          </p:cNvPr>
          <p:cNvGrpSpPr/>
          <p:nvPr/>
        </p:nvGrpSpPr>
        <p:grpSpPr>
          <a:xfrm>
            <a:off x="3212751" y="4139244"/>
            <a:ext cx="726894" cy="537565"/>
            <a:chOff x="6125812" y="1660849"/>
            <a:chExt cx="726894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D680CE-404D-4671-797E-D72910CA2EC9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031A0A0E-9686-0C1F-5234-E2E2F587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21E7E0-7A07-64E3-974D-44AF5AEB15F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70E9281-C346-D5F7-5015-1BDC6BBDEBF4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DF3BF10-6CA6-FC89-BE11-E13CABEAF072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정삼각형은 세 변의 길이가 같으므로 첫 번째 삼각형에서 나머지 두 변의 길이는 모두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id="{A3AA142D-43EA-8267-9F09-6803B2DF941F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E437A340-1914-38DF-A00E-89D600CD98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DFC6058-6C34-C114-9143-46550328B235}"/>
              </a:ext>
            </a:extLst>
          </p:cNvPr>
          <p:cNvSpPr txBox="1"/>
          <p:nvPr/>
        </p:nvSpPr>
        <p:spPr>
          <a:xfrm>
            <a:off x="4036639" y="3070361"/>
            <a:ext cx="1004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43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99764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7" name="그룹 86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B342CC55-62FD-3FFF-2CD7-C64412BA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8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8FD90521-E492-0FF3-B0FF-225ECDC9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D63FC5B3-3A55-32C8-1BC8-4227F1250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B8AC5FF4-5151-E397-4DDA-6B59532378DD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3D138CA6-10A1-A64B-39FC-4B4A9A5FE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107AAA7C-A4F9-D87F-7656-A53DE6FF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AD42A35A-33C6-92AB-E64E-69008156B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id="{C03FB837-1A6B-AEDE-CA47-94CB93BDA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86B666F9-1337-1CDF-C349-6D7B2B01EC22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6FF19E-7852-F0A0-8D33-5B4131BF0DB2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55153-2550-A7F3-15CF-343CC215F8D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6A3DBBAC-58E7-2D4A-6661-256371CFB57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8339"/>
          <a:stretch/>
        </p:blipFill>
        <p:spPr>
          <a:xfrm>
            <a:off x="2083960" y="2509402"/>
            <a:ext cx="3122990" cy="2011335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E790C25-819A-0966-94BE-E3BAB0E6AF74}"/>
              </a:ext>
            </a:extLst>
          </p:cNvPr>
          <p:cNvSpPr/>
          <p:nvPr/>
        </p:nvSpPr>
        <p:spPr>
          <a:xfrm>
            <a:off x="3349471" y="3524196"/>
            <a:ext cx="788873" cy="455733"/>
          </a:xfrm>
          <a:prstGeom prst="roundRect">
            <a:avLst>
              <a:gd name="adj" fmla="val 3021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A95656-5A5F-CB42-1E40-14BCEDC76973}"/>
              </a:ext>
            </a:extLst>
          </p:cNvPr>
          <p:cNvSpPr txBox="1"/>
          <p:nvPr/>
        </p:nvSpPr>
        <p:spPr>
          <a:xfrm>
            <a:off x="3671900" y="3587905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3D5E3D8-F461-800B-C6F2-7DF28D2C0196}"/>
              </a:ext>
            </a:extLst>
          </p:cNvPr>
          <p:cNvGrpSpPr/>
          <p:nvPr/>
        </p:nvGrpSpPr>
        <p:grpSpPr>
          <a:xfrm>
            <a:off x="3239852" y="3442364"/>
            <a:ext cx="702557" cy="537565"/>
            <a:chOff x="5970148" y="1660849"/>
            <a:chExt cx="702557" cy="53756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8CCEB4A-7240-5480-02BC-59DB0F3E8BC0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828A47B-DF25-B184-D3FC-6B23F3808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70148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95076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\lesson02\ops\2\images\2_6\2_6_4.svg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34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6A3DBBAC-58E7-2D4A-6661-256371CFB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39"/>
          <a:stretch/>
        </p:blipFill>
        <p:spPr>
          <a:xfrm>
            <a:off x="2083960" y="2509402"/>
            <a:ext cx="3122990" cy="2011335"/>
          </a:xfrm>
          <a:prstGeom prst="rect">
            <a:avLst/>
          </a:prstGeom>
        </p:spPr>
      </p:pic>
      <p:sp>
        <p:nvSpPr>
          <p:cNvPr id="72" name="사각형: 둥근 모서리 78">
            <a:extLst>
              <a:ext uri="{FF2B5EF4-FFF2-40B4-BE49-F238E27FC236}">
                <a16:creationId xmlns:a16="http://schemas.microsoft.com/office/drawing/2014/main" id="{4E790C25-819A-0966-94BE-E3BAB0E6AF74}"/>
              </a:ext>
            </a:extLst>
          </p:cNvPr>
          <p:cNvSpPr/>
          <p:nvPr/>
        </p:nvSpPr>
        <p:spPr>
          <a:xfrm>
            <a:off x="3349471" y="3524196"/>
            <a:ext cx="788873" cy="455733"/>
          </a:xfrm>
          <a:prstGeom prst="roundRect">
            <a:avLst>
              <a:gd name="adj" fmla="val 3021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A95656-5A5F-CB42-1E40-14BCEDC76973}"/>
              </a:ext>
            </a:extLst>
          </p:cNvPr>
          <p:cNvSpPr txBox="1"/>
          <p:nvPr/>
        </p:nvSpPr>
        <p:spPr>
          <a:xfrm>
            <a:off x="3671900" y="3587905"/>
            <a:ext cx="718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3D5E3D8-F461-800B-C6F2-7DF28D2C0196}"/>
              </a:ext>
            </a:extLst>
          </p:cNvPr>
          <p:cNvGrpSpPr/>
          <p:nvPr/>
        </p:nvGrpSpPr>
        <p:grpSpPr>
          <a:xfrm>
            <a:off x="3239852" y="3442364"/>
            <a:ext cx="702557" cy="537565"/>
            <a:chOff x="5970148" y="1660849"/>
            <a:chExt cx="702557" cy="53756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CCEB4A-7240-5480-02BC-59DB0F3E8BC0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828A47B-DF25-B184-D3FC-6B23F3808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0148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99764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7" name="그룹 86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B342CC55-62FD-3FFF-2CD7-C64412BA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8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8FD90521-E492-0FF3-B0FF-225ECDC9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D63FC5B3-3A55-32C8-1BC8-4227F1250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B8AC5FF4-5151-E397-4DDA-6B59532378DD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3D138CA6-10A1-A64B-39FC-4B4A9A5FE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107AAA7C-A4F9-D87F-7656-A53DE6FF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AD42A35A-33C6-92AB-E64E-69008156B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id="{C03FB837-1A6B-AEDE-CA47-94CB93BDA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898E45E-320F-DD82-688D-7DDB86EBB75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4445B48-0ED2-4AAC-4BEA-29FAB53C16EF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2943350-9642-318E-E89A-9EED130204E8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정삼각형은 세 각의 크기가 모두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 두 번째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삼각형에서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id="{D9D88264-1241-7DB8-F48F-A921710BE39B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5C05932C-BDA9-E05C-38FE-11A545EBDB6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5" name="Picture 12">
            <a:extLst>
              <a:ext uri="{FF2B5EF4-FFF2-40B4-BE49-F238E27FC236}">
                <a16:creationId xmlns:a16="http://schemas.microsoft.com/office/drawing/2014/main" id="{53BFA75E-34ED-3BEF-CE10-6CCD474A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01" y="44127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71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변의 길이가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정삼각형의 세 변의 길이의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70" name="순서도: 대체 처리 1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68" name="순서도: 대체 처리 1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66" name="순서도: 대체 처리 1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64" name="순서도: 대체 처리 1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62" name="순서도: 대체 처리 16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510042A-B68C-2BAC-8A6C-80CE225A86A2}"/>
              </a:ext>
            </a:extLst>
          </p:cNvPr>
          <p:cNvGrpSpPr/>
          <p:nvPr/>
        </p:nvGrpSpPr>
        <p:grpSpPr>
          <a:xfrm>
            <a:off x="3087826" y="2457075"/>
            <a:ext cx="1167006" cy="538856"/>
            <a:chOff x="5766586" y="1679148"/>
            <a:chExt cx="1167006" cy="5388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6480BF9-03DF-1A87-9BD9-72785187A85A}"/>
                </a:ext>
              </a:extLst>
            </p:cNvPr>
            <p:cNvSpPr/>
            <p:nvPr/>
          </p:nvSpPr>
          <p:spPr bwMode="auto">
            <a:xfrm>
              <a:off x="5766586" y="1833284"/>
              <a:ext cx="102987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B1F43F2-6AB0-C71B-D9E6-8CD43C88E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592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C061D8B4-DFC6-7E38-BFDC-A0372721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63378C7E-35F2-EE43-7581-1179DC28C4D4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16398C-F703-FB3A-95AF-F4F40889AF7F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BD8502-C71D-9603-6003-8AB3BA14CFE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변의 길이가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정삼각형의 세 변의 길이의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70" name="순서도: 대체 처리 1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68" name="순서도: 대체 처리 1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66" name="순서도: 대체 처리 1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64" name="순서도: 대체 처리 1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62" name="순서도: 대체 처리 16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C061D8B4-DFC6-7E38-BFDC-A0372721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B446177-C377-0D00-B858-8E71D8B9C11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758F324-C73E-33D1-ECA0-818C8129CC1D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274B39-E83B-0A81-9FE3-CAF2E528632B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정삼각형은 세 변의 길이가 모두 같으므로 한 변의 길이가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정삼각형의 세 변의 길이의 합은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27(cm)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1BD10630-35DD-B035-2AA0-3247A8BD263A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1D85301D-B65F-BB3E-78EF-998C9427D9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510042A-B68C-2BAC-8A6C-80CE225A86A2}"/>
              </a:ext>
            </a:extLst>
          </p:cNvPr>
          <p:cNvGrpSpPr/>
          <p:nvPr/>
        </p:nvGrpSpPr>
        <p:grpSpPr>
          <a:xfrm>
            <a:off x="3087826" y="2457075"/>
            <a:ext cx="1167006" cy="538856"/>
            <a:chOff x="5766586" y="1679148"/>
            <a:chExt cx="1167006" cy="53885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6480BF9-03DF-1A87-9BD9-72785187A85A}"/>
                </a:ext>
              </a:extLst>
            </p:cNvPr>
            <p:cNvSpPr/>
            <p:nvPr/>
          </p:nvSpPr>
          <p:spPr bwMode="auto">
            <a:xfrm>
              <a:off x="5766586" y="1833284"/>
              <a:ext cx="102987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B1F43F2-6AB0-C71B-D9E6-8CD43C88E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3592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14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739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이등변삼각형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ㄱㄴㄷ의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세 변의 길이의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ㄴㄷ의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길이를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26" name="그룹 125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03DBFD0-A4BD-8F8D-238B-692F19F13625}"/>
              </a:ext>
            </a:extLst>
          </p:cNvPr>
          <p:cNvGrpSpPr/>
          <p:nvPr/>
        </p:nvGrpSpPr>
        <p:grpSpPr>
          <a:xfrm>
            <a:off x="2991678" y="4761148"/>
            <a:ext cx="1184278" cy="538856"/>
            <a:chOff x="6132480" y="1679148"/>
            <a:chExt cx="1184278" cy="53885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2226A9-68A2-7241-AEB1-77B46D6B6CBE}"/>
                </a:ext>
              </a:extLst>
            </p:cNvPr>
            <p:cNvSpPr/>
            <p:nvPr/>
          </p:nvSpPr>
          <p:spPr bwMode="auto">
            <a:xfrm>
              <a:off x="6132480" y="1833284"/>
              <a:ext cx="96685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41C7C06-3B25-C167-F659-8FC43C19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144827" y="2240868"/>
            <a:ext cx="2643197" cy="2572296"/>
            <a:chOff x="1885233" y="2240868"/>
            <a:chExt cx="2182711" cy="21241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5387FDA-6D35-26D4-61B0-5E8953A0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7724" y="2349575"/>
              <a:ext cx="1980220" cy="2015455"/>
            </a:xfrm>
            <a:prstGeom prst="rect">
              <a:avLst/>
            </a:prstGeom>
          </p:spPr>
        </p:pic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7583BB1-4A32-8476-1121-05A344343072}"/>
                </a:ext>
              </a:extLst>
            </p:cNvPr>
            <p:cNvSpPr/>
            <p:nvPr/>
          </p:nvSpPr>
          <p:spPr>
            <a:xfrm>
              <a:off x="3312395" y="3135081"/>
              <a:ext cx="75554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37957E-347B-19C5-088F-E19D8D80F5AE}"/>
                </a:ext>
              </a:extLst>
            </p:cNvPr>
            <p:cNvSpPr txBox="1"/>
            <p:nvPr/>
          </p:nvSpPr>
          <p:spPr>
            <a:xfrm>
              <a:off x="3130568" y="3066123"/>
              <a:ext cx="9373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B87C8F8-209D-5DFD-2E07-F5CE1670EF67}"/>
                </a:ext>
              </a:extLst>
            </p:cNvPr>
            <p:cNvSpPr/>
            <p:nvPr/>
          </p:nvSpPr>
          <p:spPr>
            <a:xfrm>
              <a:off x="2700059" y="2284632"/>
              <a:ext cx="43050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A77CC53-494F-1CB5-9407-0EB0968658D0}"/>
                </a:ext>
              </a:extLst>
            </p:cNvPr>
            <p:cNvSpPr/>
            <p:nvPr/>
          </p:nvSpPr>
          <p:spPr>
            <a:xfrm>
              <a:off x="1943975" y="4078574"/>
              <a:ext cx="43050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160C5DD-E770-2F5A-507E-9166B85D68DE}"/>
                </a:ext>
              </a:extLst>
            </p:cNvPr>
            <p:cNvSpPr/>
            <p:nvPr/>
          </p:nvSpPr>
          <p:spPr>
            <a:xfrm>
              <a:off x="3551074" y="4039774"/>
              <a:ext cx="43050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F8A152-0C6C-80DC-E467-5EE98915A126}"/>
                </a:ext>
              </a:extLst>
            </p:cNvPr>
            <p:cNvSpPr txBox="1"/>
            <p:nvPr/>
          </p:nvSpPr>
          <p:spPr>
            <a:xfrm>
              <a:off x="2590508" y="2240868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B13CE0-88E3-6BA3-6AD2-41A98BCB11A4}"/>
                </a:ext>
              </a:extLst>
            </p:cNvPr>
            <p:cNvSpPr txBox="1"/>
            <p:nvPr/>
          </p:nvSpPr>
          <p:spPr>
            <a:xfrm>
              <a:off x="1885233" y="3980309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F643A-6D8B-9E81-45BA-9F6F0DF6AC4F}"/>
                </a:ext>
              </a:extLst>
            </p:cNvPr>
            <p:cNvSpPr txBox="1"/>
            <p:nvPr/>
          </p:nvSpPr>
          <p:spPr>
            <a:xfrm>
              <a:off x="3346057" y="3980309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61E90501-5943-E514-C455-5606C7BD6F17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A1D4759-21F1-C253-E9F9-32CFBD2284AE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626985-50D7-8E7D-21AD-C50F08A7175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8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29536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\lesson02\ops\2\images\2_6\2_6_6.svg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267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suhi_h_0402_02_0809.html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303DBFD0-A4BD-8F8D-238B-692F19F13625}"/>
              </a:ext>
            </a:extLst>
          </p:cNvPr>
          <p:cNvGrpSpPr/>
          <p:nvPr/>
        </p:nvGrpSpPr>
        <p:grpSpPr>
          <a:xfrm>
            <a:off x="2991678" y="4761148"/>
            <a:ext cx="1184278" cy="538856"/>
            <a:chOff x="6132480" y="1679148"/>
            <a:chExt cx="1184278" cy="53885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22226A9-68A2-7241-AEB1-77B46D6B6CBE}"/>
                </a:ext>
              </a:extLst>
            </p:cNvPr>
            <p:cNvSpPr/>
            <p:nvPr/>
          </p:nvSpPr>
          <p:spPr bwMode="auto">
            <a:xfrm>
              <a:off x="6132480" y="1833284"/>
              <a:ext cx="96685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41C7C06-3B25-C167-F659-8FC43C19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144827" y="2240868"/>
            <a:ext cx="2643197" cy="2572296"/>
            <a:chOff x="1885233" y="2240868"/>
            <a:chExt cx="2182711" cy="2124162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45387FDA-6D35-26D4-61B0-5E8953A0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7724" y="2349575"/>
              <a:ext cx="1980220" cy="2015455"/>
            </a:xfrm>
            <a:prstGeom prst="rect">
              <a:avLst/>
            </a:prstGeom>
          </p:spPr>
        </p:pic>
        <p:sp>
          <p:nvSpPr>
            <p:cNvPr id="77" name="사각형: 둥근 모서리 52">
              <a:extLst>
                <a:ext uri="{FF2B5EF4-FFF2-40B4-BE49-F238E27FC236}">
                  <a16:creationId xmlns:a16="http://schemas.microsoft.com/office/drawing/2014/main" id="{F7583BB1-4A32-8476-1121-05A344343072}"/>
                </a:ext>
              </a:extLst>
            </p:cNvPr>
            <p:cNvSpPr/>
            <p:nvPr/>
          </p:nvSpPr>
          <p:spPr>
            <a:xfrm>
              <a:off x="3312395" y="3135081"/>
              <a:ext cx="75554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37957E-347B-19C5-088F-E19D8D80F5AE}"/>
                </a:ext>
              </a:extLst>
            </p:cNvPr>
            <p:cNvSpPr txBox="1"/>
            <p:nvPr/>
          </p:nvSpPr>
          <p:spPr>
            <a:xfrm>
              <a:off x="3130568" y="3066123"/>
              <a:ext cx="9373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사각형: 둥근 모서리 59">
              <a:extLst>
                <a:ext uri="{FF2B5EF4-FFF2-40B4-BE49-F238E27FC236}">
                  <a16:creationId xmlns:a16="http://schemas.microsoft.com/office/drawing/2014/main" id="{7B87C8F8-209D-5DFD-2E07-F5CE1670EF67}"/>
                </a:ext>
              </a:extLst>
            </p:cNvPr>
            <p:cNvSpPr/>
            <p:nvPr/>
          </p:nvSpPr>
          <p:spPr>
            <a:xfrm>
              <a:off x="2700059" y="2284632"/>
              <a:ext cx="43050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60">
              <a:extLst>
                <a:ext uri="{FF2B5EF4-FFF2-40B4-BE49-F238E27FC236}">
                  <a16:creationId xmlns:a16="http://schemas.microsoft.com/office/drawing/2014/main" id="{FA77CC53-494F-1CB5-9407-0EB0968658D0}"/>
                </a:ext>
              </a:extLst>
            </p:cNvPr>
            <p:cNvSpPr/>
            <p:nvPr/>
          </p:nvSpPr>
          <p:spPr>
            <a:xfrm>
              <a:off x="1943975" y="4078574"/>
              <a:ext cx="43050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61">
              <a:extLst>
                <a:ext uri="{FF2B5EF4-FFF2-40B4-BE49-F238E27FC236}">
                  <a16:creationId xmlns:a16="http://schemas.microsoft.com/office/drawing/2014/main" id="{F160C5DD-E770-2F5A-507E-9166B85D68DE}"/>
                </a:ext>
              </a:extLst>
            </p:cNvPr>
            <p:cNvSpPr/>
            <p:nvPr/>
          </p:nvSpPr>
          <p:spPr>
            <a:xfrm>
              <a:off x="3551074" y="4039774"/>
              <a:ext cx="430509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F8A152-0C6C-80DC-E467-5EE98915A126}"/>
                </a:ext>
              </a:extLst>
            </p:cNvPr>
            <p:cNvSpPr txBox="1"/>
            <p:nvPr/>
          </p:nvSpPr>
          <p:spPr>
            <a:xfrm>
              <a:off x="2590508" y="2240868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B13CE0-88E3-6BA3-6AD2-41A98BCB11A4}"/>
                </a:ext>
              </a:extLst>
            </p:cNvPr>
            <p:cNvSpPr txBox="1"/>
            <p:nvPr/>
          </p:nvSpPr>
          <p:spPr>
            <a:xfrm>
              <a:off x="1885233" y="3980309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0DF643A-6D8B-9E81-45BA-9F6F0DF6AC4F}"/>
                </a:ext>
              </a:extLst>
            </p:cNvPr>
            <p:cNvSpPr txBox="1"/>
            <p:nvPr/>
          </p:nvSpPr>
          <p:spPr>
            <a:xfrm>
              <a:off x="3346057" y="3980309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739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이등변삼각형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ㄱㄴㄷ의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세 변의 길이의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ㄴㄷ의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길이를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26" name="그룹 125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A77CC53-494F-1CB5-9407-0EB0968658D0}"/>
              </a:ext>
            </a:extLst>
          </p:cNvPr>
          <p:cNvSpPr/>
          <p:nvPr/>
        </p:nvSpPr>
        <p:spPr>
          <a:xfrm>
            <a:off x="1153159" y="4450760"/>
            <a:ext cx="43050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B13CE0-88E3-6BA3-6AD2-41A98BCB11A4}"/>
              </a:ext>
            </a:extLst>
          </p:cNvPr>
          <p:cNvSpPr txBox="1"/>
          <p:nvPr/>
        </p:nvSpPr>
        <p:spPr>
          <a:xfrm>
            <a:off x="1094417" y="4352495"/>
            <a:ext cx="721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4381F5-4FFB-C1A5-24A4-2CEE674CBE4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1EDE44-8008-1605-E802-E86366E659D4}"/>
              </a:ext>
            </a:extLst>
          </p:cNvPr>
          <p:cNvGrpSpPr/>
          <p:nvPr/>
        </p:nvGrpSpPr>
        <p:grpSpPr>
          <a:xfrm>
            <a:off x="198562" y="3609020"/>
            <a:ext cx="6667165" cy="1628345"/>
            <a:chOff x="192745" y="3644945"/>
            <a:chExt cx="6667165" cy="16283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42B3065-6206-E4FC-7863-1A7D8F4167F5}"/>
                </a:ext>
              </a:extLst>
            </p:cNvPr>
            <p:cNvSpPr/>
            <p:nvPr/>
          </p:nvSpPr>
          <p:spPr>
            <a:xfrm>
              <a:off x="192745" y="3869941"/>
              <a:ext cx="6667165" cy="12152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두 변의 길이가 같으므로 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ㄱㄴ의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길이는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변의 길이의 합이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ㄴㄷ의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길이는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5(cm)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C45DA271-6D28-7970-9E41-5B08C432023C}"/>
                </a:ext>
              </a:extLst>
            </p:cNvPr>
            <p:cNvSpPr/>
            <p:nvPr/>
          </p:nvSpPr>
          <p:spPr>
            <a:xfrm>
              <a:off x="338478" y="36449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7433D639-E8A9-72C8-2CA0-159456E030C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739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이등변삼각형이 그려지는 세 점을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9EEC329D-3D0F-4DC5-BB56-C3864DD5E609}"/>
              </a:ext>
            </a:extLst>
          </p:cNvPr>
          <p:cNvSpPr/>
          <p:nvPr/>
        </p:nvSpPr>
        <p:spPr>
          <a:xfrm>
            <a:off x="6535128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1AB0CDB-A545-42B7-8D03-08ABF9B3B4C1}"/>
              </a:ext>
            </a:extLst>
          </p:cNvPr>
          <p:cNvSpPr/>
          <p:nvPr/>
        </p:nvSpPr>
        <p:spPr>
          <a:xfrm>
            <a:off x="5572904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11534C5E-A09A-0F26-F69B-4FFF2882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6" y="16288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429C3A1-129D-263F-3AD1-6033A2DC8754}"/>
              </a:ext>
            </a:extLst>
          </p:cNvPr>
          <p:cNvGrpSpPr/>
          <p:nvPr/>
        </p:nvGrpSpPr>
        <p:grpSpPr>
          <a:xfrm>
            <a:off x="3610134" y="2384884"/>
            <a:ext cx="2952376" cy="2059752"/>
            <a:chOff x="3879290" y="2281227"/>
            <a:chExt cx="2952376" cy="2250034"/>
          </a:xfrm>
        </p:grpSpPr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id="{0F9251FE-D094-E932-4D78-7D59C76CF3EB}"/>
                </a:ext>
              </a:extLst>
            </p:cNvPr>
            <p:cNvSpPr/>
            <p:nvPr/>
          </p:nvSpPr>
          <p:spPr>
            <a:xfrm>
              <a:off x="3879290" y="2456481"/>
              <a:ext cx="2952376" cy="2074780"/>
            </a:xfrm>
            <a:prstGeom prst="roundRect">
              <a:avLst>
                <a:gd name="adj" fmla="val 11102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6EA9B227-72C0-C80B-AFCE-4BA2451A2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907" y="2281227"/>
              <a:ext cx="473142" cy="301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3976393-529E-FC40-4489-CBD09706B09C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EB1575-796D-BB86-5018-706B226FC0A4}"/>
              </a:ext>
            </a:extLst>
          </p:cNvPr>
          <p:cNvGrpSpPr/>
          <p:nvPr/>
        </p:nvGrpSpPr>
        <p:grpSpPr>
          <a:xfrm>
            <a:off x="431540" y="2305908"/>
            <a:ext cx="2666207" cy="2343782"/>
            <a:chOff x="499740" y="2367483"/>
            <a:chExt cx="2666207" cy="23437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865EF6-21BD-C68E-A9CC-526BF862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740" y="2367483"/>
              <a:ext cx="2666207" cy="2343782"/>
            </a:xfrm>
            <a:prstGeom prst="rect">
              <a:avLst/>
            </a:prstGeom>
          </p:spPr>
        </p:pic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BBDCD74-3020-5C7B-7851-DFCA6189E77E}"/>
                </a:ext>
              </a:extLst>
            </p:cNvPr>
            <p:cNvSpPr/>
            <p:nvPr/>
          </p:nvSpPr>
          <p:spPr>
            <a:xfrm>
              <a:off x="1907705" y="2888940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66E968-F3CF-6646-1B4D-4EFC832BC349}"/>
                </a:ext>
              </a:extLst>
            </p:cNvPr>
            <p:cNvSpPr txBox="1"/>
            <p:nvPr/>
          </p:nvSpPr>
          <p:spPr>
            <a:xfrm>
              <a:off x="1636771" y="2768587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74A73A0-B456-ECBF-6224-13492DAF3E9B}"/>
                </a:ext>
              </a:extLst>
            </p:cNvPr>
            <p:cNvSpPr/>
            <p:nvPr/>
          </p:nvSpPr>
          <p:spPr>
            <a:xfrm>
              <a:off x="978000" y="3897052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8740737-4AB6-D9AB-5E68-F2FCF243C52E}"/>
                </a:ext>
              </a:extLst>
            </p:cNvPr>
            <p:cNvSpPr/>
            <p:nvPr/>
          </p:nvSpPr>
          <p:spPr>
            <a:xfrm>
              <a:off x="2555776" y="3287338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D6ADE87-5D6A-94F8-752D-DAAD703AEA73}"/>
                </a:ext>
              </a:extLst>
            </p:cNvPr>
            <p:cNvSpPr/>
            <p:nvPr/>
          </p:nvSpPr>
          <p:spPr>
            <a:xfrm>
              <a:off x="1299108" y="3897052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A8C7C4A-9244-2AFF-A365-1D3462C897A3}"/>
                </a:ext>
              </a:extLst>
            </p:cNvPr>
            <p:cNvSpPr/>
            <p:nvPr/>
          </p:nvSpPr>
          <p:spPr>
            <a:xfrm>
              <a:off x="2232527" y="3897052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71C0DD-BA05-D150-61B3-CECC7D4068AD}"/>
                </a:ext>
              </a:extLst>
            </p:cNvPr>
            <p:cNvSpPr txBox="1"/>
            <p:nvPr/>
          </p:nvSpPr>
          <p:spPr>
            <a:xfrm>
              <a:off x="688184" y="3749495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5CD580-FD87-630D-9590-C8FD5D9C5435}"/>
                </a:ext>
              </a:extLst>
            </p:cNvPr>
            <p:cNvSpPr txBox="1"/>
            <p:nvPr/>
          </p:nvSpPr>
          <p:spPr>
            <a:xfrm>
              <a:off x="2301105" y="3097255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7CE76-2565-85C3-F811-0E66BE0585B8}"/>
                </a:ext>
              </a:extLst>
            </p:cNvPr>
            <p:cNvSpPr txBox="1"/>
            <p:nvPr/>
          </p:nvSpPr>
          <p:spPr>
            <a:xfrm>
              <a:off x="1365838" y="3756927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6B61AF-1AF6-9D44-575A-65690E7D51BD}"/>
                </a:ext>
              </a:extLst>
            </p:cNvPr>
            <p:cNvSpPr txBox="1"/>
            <p:nvPr/>
          </p:nvSpPr>
          <p:spPr>
            <a:xfrm>
              <a:off x="1997714" y="3756927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E050A4B-B0B7-649C-8BFA-1F39EBF591EB}"/>
              </a:ext>
            </a:extLst>
          </p:cNvPr>
          <p:cNvSpPr txBox="1"/>
          <p:nvPr/>
        </p:nvSpPr>
        <p:spPr>
          <a:xfrm>
            <a:off x="3664368" y="2704565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663323-CE8C-4799-D45F-A15D2BB83D93}"/>
              </a:ext>
            </a:extLst>
          </p:cNvPr>
          <p:cNvSpPr txBox="1"/>
          <p:nvPr/>
        </p:nvSpPr>
        <p:spPr>
          <a:xfrm>
            <a:off x="3664368" y="3113239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ㄹ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22E46-DE31-181F-3ACC-09962DF9BB15}"/>
              </a:ext>
            </a:extLst>
          </p:cNvPr>
          <p:cNvSpPr txBox="1"/>
          <p:nvPr/>
        </p:nvSpPr>
        <p:spPr>
          <a:xfrm>
            <a:off x="3664368" y="3522974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ㄹ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17D7BF-266A-34D5-FA17-C14AA04A14BD}"/>
              </a:ext>
            </a:extLst>
          </p:cNvPr>
          <p:cNvSpPr txBox="1"/>
          <p:nvPr/>
        </p:nvSpPr>
        <p:spPr>
          <a:xfrm>
            <a:off x="3664368" y="3972900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3B8A63E-87FF-EB2E-4316-8F2D148E8B8C}"/>
              </a:ext>
            </a:extLst>
          </p:cNvPr>
          <p:cNvGrpSpPr/>
          <p:nvPr/>
        </p:nvGrpSpPr>
        <p:grpSpPr>
          <a:xfrm>
            <a:off x="3017995" y="4798018"/>
            <a:ext cx="1184278" cy="538856"/>
            <a:chOff x="6132480" y="1679148"/>
            <a:chExt cx="1184278" cy="53885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8C26E4-5597-12A1-806A-80A6A7F8A65E}"/>
                </a:ext>
              </a:extLst>
            </p:cNvPr>
            <p:cNvSpPr/>
            <p:nvPr/>
          </p:nvSpPr>
          <p:spPr bwMode="auto">
            <a:xfrm>
              <a:off x="6132480" y="1833284"/>
              <a:ext cx="96685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4F47D05-2F9D-4A20-4BDD-A740BAAD6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모서리가 둥근 직사각형 1">
            <a:extLst>
              <a:ext uri="{FF2B5EF4-FFF2-40B4-BE49-F238E27FC236}">
                <a16:creationId xmlns:a16="http://schemas.microsoft.com/office/drawing/2014/main" id="{0F9251FE-D094-E932-4D78-7D59C76CF3EB}"/>
              </a:ext>
            </a:extLst>
          </p:cNvPr>
          <p:cNvSpPr/>
          <p:nvPr/>
        </p:nvSpPr>
        <p:spPr>
          <a:xfrm>
            <a:off x="543337" y="2384884"/>
            <a:ext cx="2474658" cy="2175616"/>
          </a:xfrm>
          <a:prstGeom prst="roundRect">
            <a:avLst>
              <a:gd name="adj" fmla="val 11102"/>
            </a:avLst>
          </a:prstGeom>
          <a:noFill/>
          <a:ln w="38100">
            <a:solidFill>
              <a:srgbClr val="C2D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EEC329D-3D0F-4DC5-BB56-C3864DD5E609}"/>
              </a:ext>
            </a:extLst>
          </p:cNvPr>
          <p:cNvSpPr/>
          <p:nvPr/>
        </p:nvSpPr>
        <p:spPr>
          <a:xfrm>
            <a:off x="496230" y="2230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21" y="4002617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96" y="357649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04" y="313279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52" y="27449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64148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\lesson02\ops\2\images\2_6\2_6_7.svg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20" y="497891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429C3A1-129D-263F-3AD1-6033A2DC8754}"/>
              </a:ext>
            </a:extLst>
          </p:cNvPr>
          <p:cNvGrpSpPr/>
          <p:nvPr/>
        </p:nvGrpSpPr>
        <p:grpSpPr>
          <a:xfrm>
            <a:off x="3610134" y="2384884"/>
            <a:ext cx="2952376" cy="2059752"/>
            <a:chOff x="3879290" y="2281227"/>
            <a:chExt cx="2952376" cy="2250034"/>
          </a:xfrm>
        </p:grpSpPr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id="{0F9251FE-D094-E932-4D78-7D59C76CF3EB}"/>
                </a:ext>
              </a:extLst>
            </p:cNvPr>
            <p:cNvSpPr/>
            <p:nvPr/>
          </p:nvSpPr>
          <p:spPr>
            <a:xfrm>
              <a:off x="3879290" y="2456481"/>
              <a:ext cx="2952376" cy="2074780"/>
            </a:xfrm>
            <a:prstGeom prst="roundRect">
              <a:avLst>
                <a:gd name="adj" fmla="val 11102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6EA9B227-72C0-C80B-AFCE-4BA2451A2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907" y="2281227"/>
              <a:ext cx="473142" cy="301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EB1575-796D-BB86-5018-706B226FC0A4}"/>
              </a:ext>
            </a:extLst>
          </p:cNvPr>
          <p:cNvGrpSpPr/>
          <p:nvPr/>
        </p:nvGrpSpPr>
        <p:grpSpPr>
          <a:xfrm>
            <a:off x="431540" y="2305908"/>
            <a:ext cx="2666207" cy="2343782"/>
            <a:chOff x="499740" y="2367483"/>
            <a:chExt cx="2666207" cy="23437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865EF6-21BD-C68E-A9CC-526BF862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40" y="2367483"/>
              <a:ext cx="2666207" cy="2343782"/>
            </a:xfrm>
            <a:prstGeom prst="rect">
              <a:avLst/>
            </a:prstGeom>
          </p:spPr>
        </p:pic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BBDCD74-3020-5C7B-7851-DFCA6189E77E}"/>
                </a:ext>
              </a:extLst>
            </p:cNvPr>
            <p:cNvSpPr/>
            <p:nvPr/>
          </p:nvSpPr>
          <p:spPr>
            <a:xfrm>
              <a:off x="1907705" y="2888940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66E968-F3CF-6646-1B4D-4EFC832BC349}"/>
                </a:ext>
              </a:extLst>
            </p:cNvPr>
            <p:cNvSpPr txBox="1"/>
            <p:nvPr/>
          </p:nvSpPr>
          <p:spPr>
            <a:xfrm>
              <a:off x="1636771" y="2768587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74A73A0-B456-ECBF-6224-13492DAF3E9B}"/>
                </a:ext>
              </a:extLst>
            </p:cNvPr>
            <p:cNvSpPr/>
            <p:nvPr/>
          </p:nvSpPr>
          <p:spPr>
            <a:xfrm>
              <a:off x="978000" y="3897052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8740737-4AB6-D9AB-5E68-F2FCF243C52E}"/>
                </a:ext>
              </a:extLst>
            </p:cNvPr>
            <p:cNvSpPr/>
            <p:nvPr/>
          </p:nvSpPr>
          <p:spPr>
            <a:xfrm>
              <a:off x="2555776" y="3287338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D6ADE87-5D6A-94F8-752D-DAAD703AEA73}"/>
                </a:ext>
              </a:extLst>
            </p:cNvPr>
            <p:cNvSpPr/>
            <p:nvPr/>
          </p:nvSpPr>
          <p:spPr>
            <a:xfrm>
              <a:off x="1299108" y="3897052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A8C7C4A-9244-2AFF-A365-1D3462C897A3}"/>
                </a:ext>
              </a:extLst>
            </p:cNvPr>
            <p:cNvSpPr/>
            <p:nvPr/>
          </p:nvSpPr>
          <p:spPr>
            <a:xfrm>
              <a:off x="2232527" y="3897052"/>
              <a:ext cx="180020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71C0DD-BA05-D150-61B3-CECC7D4068AD}"/>
                </a:ext>
              </a:extLst>
            </p:cNvPr>
            <p:cNvSpPr txBox="1"/>
            <p:nvPr/>
          </p:nvSpPr>
          <p:spPr>
            <a:xfrm>
              <a:off x="688184" y="3749495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5CD580-FD87-630D-9590-C8FD5D9C5435}"/>
                </a:ext>
              </a:extLst>
            </p:cNvPr>
            <p:cNvSpPr txBox="1"/>
            <p:nvPr/>
          </p:nvSpPr>
          <p:spPr>
            <a:xfrm>
              <a:off x="2301105" y="3097255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7CE76-2565-85C3-F811-0E66BE0585B8}"/>
                </a:ext>
              </a:extLst>
            </p:cNvPr>
            <p:cNvSpPr txBox="1"/>
            <p:nvPr/>
          </p:nvSpPr>
          <p:spPr>
            <a:xfrm>
              <a:off x="1365838" y="3756927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6B61AF-1AF6-9D44-575A-65690E7D51BD}"/>
                </a:ext>
              </a:extLst>
            </p:cNvPr>
            <p:cNvSpPr txBox="1"/>
            <p:nvPr/>
          </p:nvSpPr>
          <p:spPr>
            <a:xfrm>
              <a:off x="1997714" y="3756927"/>
              <a:ext cx="7218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E050A4B-B0B7-649C-8BFA-1F39EBF591EB}"/>
              </a:ext>
            </a:extLst>
          </p:cNvPr>
          <p:cNvSpPr txBox="1"/>
          <p:nvPr/>
        </p:nvSpPr>
        <p:spPr>
          <a:xfrm>
            <a:off x="3664368" y="2704565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663323-CE8C-4799-D45F-A15D2BB83D93}"/>
              </a:ext>
            </a:extLst>
          </p:cNvPr>
          <p:cNvSpPr txBox="1"/>
          <p:nvPr/>
        </p:nvSpPr>
        <p:spPr>
          <a:xfrm>
            <a:off x="3664368" y="3113239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ㄹ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22E46-DE31-181F-3ACC-09962DF9BB15}"/>
              </a:ext>
            </a:extLst>
          </p:cNvPr>
          <p:cNvSpPr txBox="1"/>
          <p:nvPr/>
        </p:nvSpPr>
        <p:spPr>
          <a:xfrm>
            <a:off x="3664368" y="3522974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ㄹ </a:t>
            </a:r>
          </a:p>
        </p:txBody>
      </p:sp>
      <p:sp>
        <p:nvSpPr>
          <p:cNvPr id="92" name="모서리가 둥근 직사각형 1">
            <a:extLst>
              <a:ext uri="{FF2B5EF4-FFF2-40B4-BE49-F238E27FC236}">
                <a16:creationId xmlns:a16="http://schemas.microsoft.com/office/drawing/2014/main" id="{0F9251FE-D094-E932-4D78-7D59C76CF3EB}"/>
              </a:ext>
            </a:extLst>
          </p:cNvPr>
          <p:cNvSpPr/>
          <p:nvPr/>
        </p:nvSpPr>
        <p:spPr>
          <a:xfrm>
            <a:off x="543337" y="2384884"/>
            <a:ext cx="2474658" cy="2175616"/>
          </a:xfrm>
          <a:prstGeom prst="roundRect">
            <a:avLst>
              <a:gd name="adj" fmla="val 11102"/>
            </a:avLst>
          </a:prstGeom>
          <a:noFill/>
          <a:ln w="38100">
            <a:solidFill>
              <a:srgbClr val="C2D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17D7BF-266A-34D5-FA17-C14AA04A14BD}"/>
              </a:ext>
            </a:extLst>
          </p:cNvPr>
          <p:cNvSpPr txBox="1"/>
          <p:nvPr/>
        </p:nvSpPr>
        <p:spPr>
          <a:xfrm>
            <a:off x="3664368" y="3972900"/>
            <a:ext cx="28570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21" y="4002617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96" y="357649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04" y="313279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52" y="27449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739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이등변삼각형이 그려지는 세 점을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11534C5E-A09A-0F26-F69B-4FFF2882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6" y="16288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F3B8A63E-87FF-EB2E-4316-8F2D148E8B8C}"/>
              </a:ext>
            </a:extLst>
          </p:cNvPr>
          <p:cNvGrpSpPr/>
          <p:nvPr/>
        </p:nvGrpSpPr>
        <p:grpSpPr>
          <a:xfrm>
            <a:off x="3017995" y="4798018"/>
            <a:ext cx="1184278" cy="538856"/>
            <a:chOff x="6132480" y="1679148"/>
            <a:chExt cx="1184278" cy="53885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8C26E4-5597-12A1-806A-80A6A7F8A65E}"/>
                </a:ext>
              </a:extLst>
            </p:cNvPr>
            <p:cNvSpPr/>
            <p:nvPr/>
          </p:nvSpPr>
          <p:spPr bwMode="auto">
            <a:xfrm>
              <a:off x="6132480" y="1833284"/>
              <a:ext cx="96685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4F47D05-2F9D-4A20-4BDD-A740BAAD6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FC61BFF-C27E-6694-8860-CD724804651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20" y="497891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7A5B0F8B-8BEB-4A86-298E-42BA960A2DE4}"/>
              </a:ext>
            </a:extLst>
          </p:cNvPr>
          <p:cNvGrpSpPr/>
          <p:nvPr/>
        </p:nvGrpSpPr>
        <p:grpSpPr>
          <a:xfrm>
            <a:off x="198562" y="4098729"/>
            <a:ext cx="6667165" cy="1138636"/>
            <a:chOff x="192745" y="4134654"/>
            <a:chExt cx="6667165" cy="11386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83D1FDE-48BF-1133-408E-CF58522AAF5A}"/>
                </a:ext>
              </a:extLst>
            </p:cNvPr>
            <p:cNvSpPr/>
            <p:nvPr/>
          </p:nvSpPr>
          <p:spPr>
            <a:xfrm>
              <a:off x="192745" y="4304104"/>
              <a:ext cx="6667165" cy="7810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두 변의 길이가 같은 삼각형이므로 이등변삼각형이 그려지는 세 점을 찾으면 ㉡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 ㄹ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id="{A00B5B5F-45CE-5608-EE2B-09287111F021}"/>
                </a:ext>
              </a:extLst>
            </p:cNvPr>
            <p:cNvSpPr/>
            <p:nvPr/>
          </p:nvSpPr>
          <p:spPr>
            <a:xfrm>
              <a:off x="338478" y="41346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82364FA8-D63A-4F08-D552-ADA176CD256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59" y="4644177"/>
            <a:ext cx="252129" cy="26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81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FAD23A-6F6B-92F8-79FC-EAC9B56F516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052157A5-E9D6-CEB0-28B9-2753DDBFD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651" r="107" b="-651"/>
          <a:stretch/>
        </p:blipFill>
        <p:spPr bwMode="auto">
          <a:xfrm>
            <a:off x="71500" y="2433311"/>
            <a:ext cx="6908822" cy="20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C4EFFF2E-B060-1473-54A8-66904968C1BD}"/>
              </a:ext>
            </a:extLst>
          </p:cNvPr>
          <p:cNvSpPr txBox="1"/>
          <p:nvPr/>
        </p:nvSpPr>
        <p:spPr>
          <a:xfrm>
            <a:off x="1100431" y="3239455"/>
            <a:ext cx="41613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보고 물음에 답해 보세요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69E6EFE-6716-D606-8DDA-62836825A287}"/>
              </a:ext>
            </a:extLst>
          </p:cNvPr>
          <p:cNvSpPr/>
          <p:nvPr/>
        </p:nvSpPr>
        <p:spPr>
          <a:xfrm>
            <a:off x="6837240" y="228725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예각삼각형을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8" name="Picture 6">
            <a:extLst>
              <a:ext uri="{FF2B5EF4-FFF2-40B4-BE49-F238E27FC236}">
                <a16:creationId xmlns:a16="http://schemas.microsoft.com/office/drawing/2014/main" id="{BF04D45A-9E0B-82FD-9DE2-E08CF9CA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CDD53269-271E-FAA5-8E1E-22E94DD27E03}"/>
              </a:ext>
            </a:extLst>
          </p:cNvPr>
          <p:cNvGrpSpPr/>
          <p:nvPr/>
        </p:nvGrpSpPr>
        <p:grpSpPr>
          <a:xfrm>
            <a:off x="2739128" y="4690344"/>
            <a:ext cx="1712990" cy="538856"/>
            <a:chOff x="5107000" y="1679148"/>
            <a:chExt cx="1712990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04BD7B-3E80-1CE1-342B-F39405545D6E}"/>
                </a:ext>
              </a:extLst>
            </p:cNvPr>
            <p:cNvSpPr/>
            <p:nvPr/>
          </p:nvSpPr>
          <p:spPr bwMode="auto">
            <a:xfrm>
              <a:off x="5107000" y="1833284"/>
              <a:ext cx="153299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0455001C-AD65-A747-B32A-F8ECCDA9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990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12">
            <a:extLst>
              <a:ext uri="{FF2B5EF4-FFF2-40B4-BE49-F238E27FC236}">
                <a16:creationId xmlns:a16="http://schemas.microsoft.com/office/drawing/2014/main" id="{F01529F8-2FFC-4BBE-EA2B-7098D828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D81E71E4-3977-F060-7168-B2693AEC8315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4BF380C-848A-D9B8-5C1B-2B57573C7400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06" name="그룹 105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id="{00C6D468-F242-9671-A16C-A9F2276B3073}"/>
              </a:ext>
            </a:extLst>
          </p:cNvPr>
          <p:cNvSpPr txBox="1"/>
          <p:nvPr/>
        </p:nvSpPr>
        <p:spPr>
          <a:xfrm>
            <a:off x="190422" y="3209573"/>
            <a:ext cx="16534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~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735D63E-1D8E-132C-5215-6F0B4F51970B}"/>
              </a:ext>
            </a:extLst>
          </p:cNvPr>
          <p:cNvGrpSpPr/>
          <p:nvPr/>
        </p:nvGrpSpPr>
        <p:grpSpPr>
          <a:xfrm>
            <a:off x="359532" y="3249150"/>
            <a:ext cx="332699" cy="299673"/>
            <a:chOff x="1488075" y="916755"/>
            <a:chExt cx="332699" cy="299673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A21C68ED-4C2C-960E-B6D6-EE94E07D15F7}"/>
                </a:ext>
              </a:extLst>
            </p:cNvPr>
            <p:cNvSpPr/>
            <p:nvPr/>
          </p:nvSpPr>
          <p:spPr>
            <a:xfrm>
              <a:off x="1499400" y="964400"/>
              <a:ext cx="229838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A8163F-BD45-8BE9-4064-E4912F3DC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075" y="916755"/>
              <a:ext cx="332699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735D63E-1D8E-132C-5215-6F0B4F51970B}"/>
              </a:ext>
            </a:extLst>
          </p:cNvPr>
          <p:cNvGrpSpPr/>
          <p:nvPr/>
        </p:nvGrpSpPr>
        <p:grpSpPr>
          <a:xfrm>
            <a:off x="778995" y="3248980"/>
            <a:ext cx="332699" cy="299673"/>
            <a:chOff x="1488075" y="916755"/>
            <a:chExt cx="332699" cy="299673"/>
          </a:xfrm>
        </p:grpSpPr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A21C68ED-4C2C-960E-B6D6-EE94E07D15F7}"/>
                </a:ext>
              </a:extLst>
            </p:cNvPr>
            <p:cNvSpPr/>
            <p:nvPr/>
          </p:nvSpPr>
          <p:spPr>
            <a:xfrm>
              <a:off x="1499400" y="964400"/>
              <a:ext cx="229838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DA8163F-BD45-8BE9-4064-E4912F3DC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075" y="916755"/>
              <a:ext cx="332699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예각삼각형을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51" name="그룹 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92" name="Picture 6">
            <a:extLst>
              <a:ext uri="{FF2B5EF4-FFF2-40B4-BE49-F238E27FC236}">
                <a16:creationId xmlns:a16="http://schemas.microsoft.com/office/drawing/2014/main" id="{BF04D45A-9E0B-82FD-9DE2-E08CF9CA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EC37EFF-FD05-781D-59F9-1AA9FF473703}"/>
              </a:ext>
            </a:extLst>
          </p:cNvPr>
          <p:cNvGrpSpPr/>
          <p:nvPr/>
        </p:nvGrpSpPr>
        <p:grpSpPr>
          <a:xfrm>
            <a:off x="691110" y="2150961"/>
            <a:ext cx="5685360" cy="2518317"/>
            <a:chOff x="691110" y="2150961"/>
            <a:chExt cx="5685360" cy="2518317"/>
          </a:xfrm>
        </p:grpSpPr>
        <p:sp>
          <p:nvSpPr>
            <p:cNvPr id="115" name="모서리가 둥근 직사각형 1">
              <a:extLst>
                <a:ext uri="{FF2B5EF4-FFF2-40B4-BE49-F238E27FC236}">
                  <a16:creationId xmlns:a16="http://schemas.microsoft.com/office/drawing/2014/main" id="{6A7A4D4E-6D00-B7C5-F5F4-830F465A8EE2}"/>
                </a:ext>
              </a:extLst>
            </p:cNvPr>
            <p:cNvSpPr/>
            <p:nvPr/>
          </p:nvSpPr>
          <p:spPr>
            <a:xfrm>
              <a:off x="691110" y="2150961"/>
              <a:ext cx="5685360" cy="2518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9B2501-00B1-EC2E-022B-1E26165BB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0" t="7823" b="4345"/>
            <a:stretch/>
          </p:blipFill>
          <p:spPr>
            <a:xfrm>
              <a:off x="1140799" y="2324477"/>
              <a:ext cx="4884959" cy="2135191"/>
            </a:xfrm>
            <a:prstGeom prst="rect">
              <a:avLst/>
            </a:prstGeom>
          </p:spPr>
        </p:pic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35982B8-4A12-C654-76F8-49CC15787931}"/>
                </a:ext>
              </a:extLst>
            </p:cNvPr>
            <p:cNvSpPr/>
            <p:nvPr/>
          </p:nvSpPr>
          <p:spPr>
            <a:xfrm>
              <a:off x="1652921" y="2740299"/>
              <a:ext cx="327925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7E56B73-CCDF-AB01-4933-2E2A64FD88B5}"/>
                </a:ext>
              </a:extLst>
            </p:cNvPr>
            <p:cNvSpPr txBox="1"/>
            <p:nvPr/>
          </p:nvSpPr>
          <p:spPr>
            <a:xfrm>
              <a:off x="1442024" y="268661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87447CD-314F-1455-EDFB-BC94BF58C750}"/>
                </a:ext>
              </a:extLst>
            </p:cNvPr>
            <p:cNvSpPr/>
            <p:nvPr/>
          </p:nvSpPr>
          <p:spPr>
            <a:xfrm>
              <a:off x="3554233" y="2697261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1F0E226-B5D1-AFA9-150C-B9467A0FDC7F}"/>
                </a:ext>
              </a:extLst>
            </p:cNvPr>
            <p:cNvSpPr/>
            <p:nvPr/>
          </p:nvSpPr>
          <p:spPr>
            <a:xfrm>
              <a:off x="5189298" y="2484061"/>
              <a:ext cx="23314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32FC1F39-7A3A-A67F-911E-62B383C34FB2}"/>
                </a:ext>
              </a:extLst>
            </p:cNvPr>
            <p:cNvSpPr/>
            <p:nvPr/>
          </p:nvSpPr>
          <p:spPr>
            <a:xfrm>
              <a:off x="1442024" y="3709864"/>
              <a:ext cx="365340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E805D36D-8AA7-4AB1-B78E-66D79BF5EFDA}"/>
                </a:ext>
              </a:extLst>
            </p:cNvPr>
            <p:cNvSpPr/>
            <p:nvPr/>
          </p:nvSpPr>
          <p:spPr>
            <a:xfrm>
              <a:off x="3411286" y="3958798"/>
              <a:ext cx="322604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D8E5CA68-D56F-8909-530E-AB35972D38DA}"/>
                </a:ext>
              </a:extLst>
            </p:cNvPr>
            <p:cNvSpPr/>
            <p:nvPr/>
          </p:nvSpPr>
          <p:spPr>
            <a:xfrm>
              <a:off x="5143053" y="3914693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43DF858-3642-C5D6-28BB-44904F447F15}"/>
                </a:ext>
              </a:extLst>
            </p:cNvPr>
            <p:cNvSpPr txBox="1"/>
            <p:nvPr/>
          </p:nvSpPr>
          <p:spPr>
            <a:xfrm>
              <a:off x="3368550" y="269341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B4FCCCF-2FBA-972A-0FF5-595B02C4929F}"/>
                </a:ext>
              </a:extLst>
            </p:cNvPr>
            <p:cNvSpPr txBox="1"/>
            <p:nvPr/>
          </p:nvSpPr>
          <p:spPr>
            <a:xfrm>
              <a:off x="4972047" y="250446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321F7DF-6C2E-E6B6-F580-C5BE68BA1B00}"/>
                </a:ext>
              </a:extLst>
            </p:cNvPr>
            <p:cNvSpPr txBox="1"/>
            <p:nvPr/>
          </p:nvSpPr>
          <p:spPr>
            <a:xfrm>
              <a:off x="1259353" y="3690226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9FF6A6C-F317-C15D-7B68-E9C0713B62A3}"/>
                </a:ext>
              </a:extLst>
            </p:cNvPr>
            <p:cNvSpPr txBox="1"/>
            <p:nvPr/>
          </p:nvSpPr>
          <p:spPr>
            <a:xfrm>
              <a:off x="3182102" y="392921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3B9787B-4AFF-F161-C992-48F11BBCA811}"/>
                </a:ext>
              </a:extLst>
            </p:cNvPr>
            <p:cNvSpPr txBox="1"/>
            <p:nvPr/>
          </p:nvSpPr>
          <p:spPr>
            <a:xfrm>
              <a:off x="4903725" y="385047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67DF8DD-9CAF-8540-4A63-F6C90F08D32B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1" name="Picture 12">
            <a:extLst>
              <a:ext uri="{FF2B5EF4-FFF2-40B4-BE49-F238E27FC236}">
                <a16:creationId xmlns:a16="http://schemas.microsoft.com/office/drawing/2014/main" id="{F01529F8-2FFC-4BBE-EA2B-7098D828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id="{D81E71E4-3977-F060-7168-B2693AEC8315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4BF380C-848A-D9B8-5C1B-2B57573C7400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51D6CA1F-FB86-67E5-B210-71F520B7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4E58C0E8-CEB3-8860-7D7F-A148D4DE1236}"/>
              </a:ext>
            </a:extLst>
          </p:cNvPr>
          <p:cNvSpPr/>
          <p:nvPr/>
        </p:nvSpPr>
        <p:spPr>
          <a:xfrm>
            <a:off x="237778" y="273972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DD53269-271E-FAA5-8E1E-22E94DD27E03}"/>
              </a:ext>
            </a:extLst>
          </p:cNvPr>
          <p:cNvGrpSpPr/>
          <p:nvPr/>
        </p:nvGrpSpPr>
        <p:grpSpPr>
          <a:xfrm>
            <a:off x="2739128" y="4690344"/>
            <a:ext cx="1712990" cy="538856"/>
            <a:chOff x="5107000" y="1679148"/>
            <a:chExt cx="1712990" cy="538856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04BD7B-3E80-1CE1-342B-F39405545D6E}"/>
                </a:ext>
              </a:extLst>
            </p:cNvPr>
            <p:cNvSpPr/>
            <p:nvPr/>
          </p:nvSpPr>
          <p:spPr bwMode="auto">
            <a:xfrm>
              <a:off x="5107000" y="1833284"/>
              <a:ext cx="153299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455001C-AD65-A747-B32A-F8ECCDA9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9990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95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63393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\lesson02\ops\2\images\2_6\2_6_7.svg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DD53269-271E-FAA5-8E1E-22E94DD27E03}"/>
              </a:ext>
            </a:extLst>
          </p:cNvPr>
          <p:cNvGrpSpPr/>
          <p:nvPr/>
        </p:nvGrpSpPr>
        <p:grpSpPr>
          <a:xfrm>
            <a:off x="2739128" y="4690344"/>
            <a:ext cx="1712990" cy="538856"/>
            <a:chOff x="5107000" y="1679148"/>
            <a:chExt cx="1712990" cy="538856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604BD7B-3E80-1CE1-342B-F39405545D6E}"/>
                </a:ext>
              </a:extLst>
            </p:cNvPr>
            <p:cNvSpPr/>
            <p:nvPr/>
          </p:nvSpPr>
          <p:spPr bwMode="auto">
            <a:xfrm>
              <a:off x="5107000" y="1833284"/>
              <a:ext cx="153299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455001C-AD65-A747-B32A-F8ECCDA9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990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예각삼각형을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51" name="그룹 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92" name="Picture 6">
            <a:extLst>
              <a:ext uri="{FF2B5EF4-FFF2-40B4-BE49-F238E27FC236}">
                <a16:creationId xmlns:a16="http://schemas.microsoft.com/office/drawing/2014/main" id="{BF04D45A-9E0B-82FD-9DE2-E08CF9CA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EC37EFF-FD05-781D-59F9-1AA9FF473703}"/>
              </a:ext>
            </a:extLst>
          </p:cNvPr>
          <p:cNvGrpSpPr/>
          <p:nvPr/>
        </p:nvGrpSpPr>
        <p:grpSpPr>
          <a:xfrm>
            <a:off x="691110" y="2150961"/>
            <a:ext cx="5685360" cy="2518317"/>
            <a:chOff x="691110" y="2150961"/>
            <a:chExt cx="5685360" cy="2518317"/>
          </a:xfrm>
        </p:grpSpPr>
        <p:sp>
          <p:nvSpPr>
            <p:cNvPr id="115" name="모서리가 둥근 직사각형 1">
              <a:extLst>
                <a:ext uri="{FF2B5EF4-FFF2-40B4-BE49-F238E27FC236}">
                  <a16:creationId xmlns:a16="http://schemas.microsoft.com/office/drawing/2014/main" id="{6A7A4D4E-6D00-B7C5-F5F4-830F465A8EE2}"/>
                </a:ext>
              </a:extLst>
            </p:cNvPr>
            <p:cNvSpPr/>
            <p:nvPr/>
          </p:nvSpPr>
          <p:spPr>
            <a:xfrm>
              <a:off x="691110" y="2150961"/>
              <a:ext cx="5685360" cy="2518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9B2501-00B1-EC2E-022B-1E26165BB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0" t="7823" b="4345"/>
            <a:stretch/>
          </p:blipFill>
          <p:spPr>
            <a:xfrm>
              <a:off x="1140799" y="2324477"/>
              <a:ext cx="4884959" cy="2135191"/>
            </a:xfrm>
            <a:prstGeom prst="rect">
              <a:avLst/>
            </a:prstGeom>
          </p:spPr>
        </p:pic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35982B8-4A12-C654-76F8-49CC15787931}"/>
                </a:ext>
              </a:extLst>
            </p:cNvPr>
            <p:cNvSpPr/>
            <p:nvPr/>
          </p:nvSpPr>
          <p:spPr>
            <a:xfrm>
              <a:off x="1652921" y="2740299"/>
              <a:ext cx="327925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7E56B73-CCDF-AB01-4933-2E2A64FD88B5}"/>
                </a:ext>
              </a:extLst>
            </p:cNvPr>
            <p:cNvSpPr txBox="1"/>
            <p:nvPr/>
          </p:nvSpPr>
          <p:spPr>
            <a:xfrm>
              <a:off x="1442024" y="268661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87447CD-314F-1455-EDFB-BC94BF58C750}"/>
                </a:ext>
              </a:extLst>
            </p:cNvPr>
            <p:cNvSpPr/>
            <p:nvPr/>
          </p:nvSpPr>
          <p:spPr>
            <a:xfrm>
              <a:off x="3554233" y="2697261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1F0E226-B5D1-AFA9-150C-B9467A0FDC7F}"/>
                </a:ext>
              </a:extLst>
            </p:cNvPr>
            <p:cNvSpPr/>
            <p:nvPr/>
          </p:nvSpPr>
          <p:spPr>
            <a:xfrm>
              <a:off x="5189298" y="2484061"/>
              <a:ext cx="23314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32FC1F39-7A3A-A67F-911E-62B383C34FB2}"/>
                </a:ext>
              </a:extLst>
            </p:cNvPr>
            <p:cNvSpPr/>
            <p:nvPr/>
          </p:nvSpPr>
          <p:spPr>
            <a:xfrm>
              <a:off x="1442024" y="3709864"/>
              <a:ext cx="365340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E805D36D-8AA7-4AB1-B78E-66D79BF5EFDA}"/>
                </a:ext>
              </a:extLst>
            </p:cNvPr>
            <p:cNvSpPr/>
            <p:nvPr/>
          </p:nvSpPr>
          <p:spPr>
            <a:xfrm>
              <a:off x="3411286" y="3958798"/>
              <a:ext cx="322604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D8E5CA68-D56F-8909-530E-AB35972D38DA}"/>
                </a:ext>
              </a:extLst>
            </p:cNvPr>
            <p:cNvSpPr/>
            <p:nvPr/>
          </p:nvSpPr>
          <p:spPr>
            <a:xfrm>
              <a:off x="5143053" y="3914693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43DF858-3642-C5D6-28BB-44904F447F15}"/>
                </a:ext>
              </a:extLst>
            </p:cNvPr>
            <p:cNvSpPr txBox="1"/>
            <p:nvPr/>
          </p:nvSpPr>
          <p:spPr>
            <a:xfrm>
              <a:off x="3368550" y="269341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B4FCCCF-2FBA-972A-0FF5-595B02C4929F}"/>
                </a:ext>
              </a:extLst>
            </p:cNvPr>
            <p:cNvSpPr txBox="1"/>
            <p:nvPr/>
          </p:nvSpPr>
          <p:spPr>
            <a:xfrm>
              <a:off x="4972047" y="250446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321F7DF-6C2E-E6B6-F580-C5BE68BA1B00}"/>
                </a:ext>
              </a:extLst>
            </p:cNvPr>
            <p:cNvSpPr txBox="1"/>
            <p:nvPr/>
          </p:nvSpPr>
          <p:spPr>
            <a:xfrm>
              <a:off x="1259353" y="3690226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9FF6A6C-F317-C15D-7B68-E9C0713B62A3}"/>
                </a:ext>
              </a:extLst>
            </p:cNvPr>
            <p:cNvSpPr txBox="1"/>
            <p:nvPr/>
          </p:nvSpPr>
          <p:spPr>
            <a:xfrm>
              <a:off x="3182102" y="392921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3B9787B-4AFF-F161-C992-48F11BBCA811}"/>
                </a:ext>
              </a:extLst>
            </p:cNvPr>
            <p:cNvSpPr txBox="1"/>
            <p:nvPr/>
          </p:nvSpPr>
          <p:spPr>
            <a:xfrm>
              <a:off x="4903725" y="385047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121" name="Picture 12">
            <a:extLst>
              <a:ext uri="{FF2B5EF4-FFF2-40B4-BE49-F238E27FC236}">
                <a16:creationId xmlns:a16="http://schemas.microsoft.com/office/drawing/2014/main" id="{F01529F8-2FFC-4BBE-EA2B-7098D828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51D6CA1F-FB86-67E5-B210-71F520B7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98C0B73-4BEE-457B-2202-F6570041EAB4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C254823-13F8-E595-1A5B-DA12D9889735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CD156BB-49AD-22DA-04CB-718D79CEB88E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예각인 삼각형이므로 예각삼각형은 나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모서리가 둥근 직사각형 38">
              <a:extLst>
                <a:ext uri="{FF2B5EF4-FFF2-40B4-BE49-F238E27FC236}">
                  <a16:creationId xmlns:a16="http://schemas.microsoft.com/office/drawing/2014/main" id="{680695E5-957E-5B2E-7A52-DE1BD3574E0B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A78196B1-6C47-5399-2B57-3F951D16532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09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45" name="그룹 44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82C2C4F3-8E7D-8335-DB4E-A639D0EA82C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7A338E4-6CFA-362B-A08E-DD221472256B}"/>
              </a:ext>
            </a:extLst>
          </p:cNvPr>
          <p:cNvGrpSpPr/>
          <p:nvPr/>
        </p:nvGrpSpPr>
        <p:grpSpPr>
          <a:xfrm>
            <a:off x="691110" y="2150961"/>
            <a:ext cx="5685360" cy="2518317"/>
            <a:chOff x="691110" y="2150961"/>
            <a:chExt cx="5685360" cy="2518317"/>
          </a:xfrm>
        </p:grpSpPr>
        <p:sp>
          <p:nvSpPr>
            <p:cNvPr id="100" name="모서리가 둥근 직사각형 1">
              <a:extLst>
                <a:ext uri="{FF2B5EF4-FFF2-40B4-BE49-F238E27FC236}">
                  <a16:creationId xmlns:a16="http://schemas.microsoft.com/office/drawing/2014/main" id="{AC457D16-A555-A4B4-DEB4-EA89AC2367BF}"/>
                </a:ext>
              </a:extLst>
            </p:cNvPr>
            <p:cNvSpPr/>
            <p:nvPr/>
          </p:nvSpPr>
          <p:spPr>
            <a:xfrm>
              <a:off x="691110" y="2150961"/>
              <a:ext cx="5685360" cy="2518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11D2C73-DD89-13E7-5223-B80941BAA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0" t="7823" b="4345"/>
            <a:stretch/>
          </p:blipFill>
          <p:spPr>
            <a:xfrm>
              <a:off x="1140799" y="2324477"/>
              <a:ext cx="4884959" cy="2135191"/>
            </a:xfrm>
            <a:prstGeom prst="rect">
              <a:avLst/>
            </a:prstGeom>
          </p:spPr>
        </p:pic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FDCD9B2A-49A8-F0E5-9969-8DED9EF817B9}"/>
                </a:ext>
              </a:extLst>
            </p:cNvPr>
            <p:cNvSpPr/>
            <p:nvPr/>
          </p:nvSpPr>
          <p:spPr>
            <a:xfrm>
              <a:off x="1652921" y="2740299"/>
              <a:ext cx="327925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17409D-0B20-EF33-0D50-E42E42019E24}"/>
                </a:ext>
              </a:extLst>
            </p:cNvPr>
            <p:cNvSpPr txBox="1"/>
            <p:nvPr/>
          </p:nvSpPr>
          <p:spPr>
            <a:xfrm>
              <a:off x="1442024" y="268661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440F4F3-05C7-D16E-316C-4A959F0C6F5E}"/>
                </a:ext>
              </a:extLst>
            </p:cNvPr>
            <p:cNvSpPr/>
            <p:nvPr/>
          </p:nvSpPr>
          <p:spPr>
            <a:xfrm>
              <a:off x="3554233" y="2697261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722BF91-7216-CEF6-AED8-37EF1848ED8F}"/>
                </a:ext>
              </a:extLst>
            </p:cNvPr>
            <p:cNvSpPr/>
            <p:nvPr/>
          </p:nvSpPr>
          <p:spPr>
            <a:xfrm>
              <a:off x="5189298" y="2484061"/>
              <a:ext cx="23314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99FD9E36-EC2C-680F-5C46-E40D33477A88}"/>
                </a:ext>
              </a:extLst>
            </p:cNvPr>
            <p:cNvSpPr/>
            <p:nvPr/>
          </p:nvSpPr>
          <p:spPr>
            <a:xfrm>
              <a:off x="1442024" y="3709864"/>
              <a:ext cx="365340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0454287-F307-494F-C8F5-D26D5FF780CC}"/>
                </a:ext>
              </a:extLst>
            </p:cNvPr>
            <p:cNvSpPr/>
            <p:nvPr/>
          </p:nvSpPr>
          <p:spPr>
            <a:xfrm>
              <a:off x="3411286" y="3958798"/>
              <a:ext cx="322604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C6765546-59D8-7831-BD72-377BE9C4DA65}"/>
                </a:ext>
              </a:extLst>
            </p:cNvPr>
            <p:cNvSpPr/>
            <p:nvPr/>
          </p:nvSpPr>
          <p:spPr>
            <a:xfrm>
              <a:off x="5143053" y="3914693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7246F0D-4E0E-5768-DE68-A5EBDD87F6D0}"/>
                </a:ext>
              </a:extLst>
            </p:cNvPr>
            <p:cNvSpPr txBox="1"/>
            <p:nvPr/>
          </p:nvSpPr>
          <p:spPr>
            <a:xfrm>
              <a:off x="3368550" y="269341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D2110FD-3842-2DE4-6A45-B72AC294118A}"/>
                </a:ext>
              </a:extLst>
            </p:cNvPr>
            <p:cNvSpPr txBox="1"/>
            <p:nvPr/>
          </p:nvSpPr>
          <p:spPr>
            <a:xfrm>
              <a:off x="4972047" y="250446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FC47F1-9BA9-3C7F-9DE6-6996323D6C11}"/>
                </a:ext>
              </a:extLst>
            </p:cNvPr>
            <p:cNvSpPr txBox="1"/>
            <p:nvPr/>
          </p:nvSpPr>
          <p:spPr>
            <a:xfrm>
              <a:off x="1259353" y="3690226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4679C0-25AC-1795-43A8-1C79ABDAD593}"/>
                </a:ext>
              </a:extLst>
            </p:cNvPr>
            <p:cNvSpPr txBox="1"/>
            <p:nvPr/>
          </p:nvSpPr>
          <p:spPr>
            <a:xfrm>
              <a:off x="3182102" y="392921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9349721-6922-AA2F-FC8A-5CE5B6C90073}"/>
                </a:ext>
              </a:extLst>
            </p:cNvPr>
            <p:cNvSpPr txBox="1"/>
            <p:nvPr/>
          </p:nvSpPr>
          <p:spPr>
            <a:xfrm>
              <a:off x="4903725" y="385047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33B0439-EE63-3D7B-1320-22B9FA710771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닫힌채로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D05ABC8-7117-53F3-4BD2-B1A302994782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C001CD3-C175-62A9-FC7E-BA30239C24AD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8CCF6734-7A49-158B-A71B-F9A33926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15179D58-9E76-2AD5-D7E0-211429C6A437}"/>
              </a:ext>
            </a:extLst>
          </p:cNvPr>
          <p:cNvSpPr/>
          <p:nvPr/>
        </p:nvSpPr>
        <p:spPr>
          <a:xfrm>
            <a:off x="237778" y="273972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DD53269-271E-FAA5-8E1E-22E94DD27E03}"/>
              </a:ext>
            </a:extLst>
          </p:cNvPr>
          <p:cNvGrpSpPr/>
          <p:nvPr/>
        </p:nvGrpSpPr>
        <p:grpSpPr>
          <a:xfrm>
            <a:off x="2739128" y="4690344"/>
            <a:ext cx="1712990" cy="538856"/>
            <a:chOff x="5107000" y="1679148"/>
            <a:chExt cx="1712990" cy="53885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604BD7B-3E80-1CE1-342B-F39405545D6E}"/>
                </a:ext>
              </a:extLst>
            </p:cNvPr>
            <p:cNvSpPr/>
            <p:nvPr/>
          </p:nvSpPr>
          <p:spPr bwMode="auto">
            <a:xfrm>
              <a:off x="5107000" y="1833284"/>
              <a:ext cx="153299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0455001C-AD65-A747-B32A-F8ECCDA9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9990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CDD53269-271E-FAA5-8E1E-22E94DD27E03}"/>
              </a:ext>
            </a:extLst>
          </p:cNvPr>
          <p:cNvGrpSpPr/>
          <p:nvPr/>
        </p:nvGrpSpPr>
        <p:grpSpPr>
          <a:xfrm>
            <a:off x="2739128" y="4690344"/>
            <a:ext cx="1712990" cy="538856"/>
            <a:chOff x="5107000" y="1679148"/>
            <a:chExt cx="1712990" cy="53885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604BD7B-3E80-1CE1-342B-F39405545D6E}"/>
                </a:ext>
              </a:extLst>
            </p:cNvPr>
            <p:cNvSpPr/>
            <p:nvPr/>
          </p:nvSpPr>
          <p:spPr bwMode="auto">
            <a:xfrm>
              <a:off x="5107000" y="1833284"/>
              <a:ext cx="153299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0455001C-AD65-A747-B32A-F8ECCDA9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990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45" name="그룹 44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82C2C4F3-8E7D-8335-DB4E-A639D0EA82C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7A338E4-6CFA-362B-A08E-DD221472256B}"/>
              </a:ext>
            </a:extLst>
          </p:cNvPr>
          <p:cNvGrpSpPr/>
          <p:nvPr/>
        </p:nvGrpSpPr>
        <p:grpSpPr>
          <a:xfrm>
            <a:off x="691110" y="2150961"/>
            <a:ext cx="5685360" cy="2518317"/>
            <a:chOff x="691110" y="2150961"/>
            <a:chExt cx="5685360" cy="2518317"/>
          </a:xfrm>
        </p:grpSpPr>
        <p:sp>
          <p:nvSpPr>
            <p:cNvPr id="100" name="모서리가 둥근 직사각형 1">
              <a:extLst>
                <a:ext uri="{FF2B5EF4-FFF2-40B4-BE49-F238E27FC236}">
                  <a16:creationId xmlns:a16="http://schemas.microsoft.com/office/drawing/2014/main" id="{AC457D16-A555-A4B4-DEB4-EA89AC2367BF}"/>
                </a:ext>
              </a:extLst>
            </p:cNvPr>
            <p:cNvSpPr/>
            <p:nvPr/>
          </p:nvSpPr>
          <p:spPr>
            <a:xfrm>
              <a:off x="691110" y="2150961"/>
              <a:ext cx="5685360" cy="2518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11D2C73-DD89-13E7-5223-B80941BAA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0" t="7823" b="4345"/>
            <a:stretch/>
          </p:blipFill>
          <p:spPr>
            <a:xfrm>
              <a:off x="1140799" y="2324477"/>
              <a:ext cx="4884959" cy="2135191"/>
            </a:xfrm>
            <a:prstGeom prst="rect">
              <a:avLst/>
            </a:prstGeom>
          </p:spPr>
        </p:pic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FDCD9B2A-49A8-F0E5-9969-8DED9EF817B9}"/>
                </a:ext>
              </a:extLst>
            </p:cNvPr>
            <p:cNvSpPr/>
            <p:nvPr/>
          </p:nvSpPr>
          <p:spPr>
            <a:xfrm>
              <a:off x="1652921" y="2740299"/>
              <a:ext cx="327925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17409D-0B20-EF33-0D50-E42E42019E24}"/>
                </a:ext>
              </a:extLst>
            </p:cNvPr>
            <p:cNvSpPr txBox="1"/>
            <p:nvPr/>
          </p:nvSpPr>
          <p:spPr>
            <a:xfrm>
              <a:off x="1442024" y="268661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440F4F3-05C7-D16E-316C-4A959F0C6F5E}"/>
                </a:ext>
              </a:extLst>
            </p:cNvPr>
            <p:cNvSpPr/>
            <p:nvPr/>
          </p:nvSpPr>
          <p:spPr>
            <a:xfrm>
              <a:off x="3554233" y="2697261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722BF91-7216-CEF6-AED8-37EF1848ED8F}"/>
                </a:ext>
              </a:extLst>
            </p:cNvPr>
            <p:cNvSpPr/>
            <p:nvPr/>
          </p:nvSpPr>
          <p:spPr>
            <a:xfrm>
              <a:off x="5189298" y="2484061"/>
              <a:ext cx="23314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99FD9E36-EC2C-680F-5C46-E40D33477A88}"/>
                </a:ext>
              </a:extLst>
            </p:cNvPr>
            <p:cNvSpPr/>
            <p:nvPr/>
          </p:nvSpPr>
          <p:spPr>
            <a:xfrm>
              <a:off x="1442024" y="3709864"/>
              <a:ext cx="365340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0454287-F307-494F-C8F5-D26D5FF780CC}"/>
                </a:ext>
              </a:extLst>
            </p:cNvPr>
            <p:cNvSpPr/>
            <p:nvPr/>
          </p:nvSpPr>
          <p:spPr>
            <a:xfrm>
              <a:off x="3411286" y="3958798"/>
              <a:ext cx="322604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C6765546-59D8-7831-BD72-377BE9C4DA65}"/>
                </a:ext>
              </a:extLst>
            </p:cNvPr>
            <p:cNvSpPr/>
            <p:nvPr/>
          </p:nvSpPr>
          <p:spPr>
            <a:xfrm>
              <a:off x="5143053" y="3914693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7246F0D-4E0E-5768-DE68-A5EBDD87F6D0}"/>
                </a:ext>
              </a:extLst>
            </p:cNvPr>
            <p:cNvSpPr txBox="1"/>
            <p:nvPr/>
          </p:nvSpPr>
          <p:spPr>
            <a:xfrm>
              <a:off x="3368550" y="269341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D2110FD-3842-2DE4-6A45-B72AC294118A}"/>
                </a:ext>
              </a:extLst>
            </p:cNvPr>
            <p:cNvSpPr txBox="1"/>
            <p:nvPr/>
          </p:nvSpPr>
          <p:spPr>
            <a:xfrm>
              <a:off x="4972047" y="250446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FC47F1-9BA9-3C7F-9DE6-6996323D6C11}"/>
                </a:ext>
              </a:extLst>
            </p:cNvPr>
            <p:cNvSpPr txBox="1"/>
            <p:nvPr/>
          </p:nvSpPr>
          <p:spPr>
            <a:xfrm>
              <a:off x="1259353" y="3690226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4679C0-25AC-1795-43A8-1C79ABDAD593}"/>
                </a:ext>
              </a:extLst>
            </p:cNvPr>
            <p:cNvSpPr txBox="1"/>
            <p:nvPr/>
          </p:nvSpPr>
          <p:spPr>
            <a:xfrm>
              <a:off x="3182102" y="392921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9349721-6922-AA2F-FC8A-5CE5B6C90073}"/>
                </a:ext>
              </a:extLst>
            </p:cNvPr>
            <p:cNvSpPr txBox="1"/>
            <p:nvPr/>
          </p:nvSpPr>
          <p:spPr>
            <a:xfrm>
              <a:off x="4903725" y="385047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120" name="Picture 2">
            <a:extLst>
              <a:ext uri="{FF2B5EF4-FFF2-40B4-BE49-F238E27FC236}">
                <a16:creationId xmlns:a16="http://schemas.microsoft.com/office/drawing/2014/main" id="{8CCF6734-7A49-158B-A71B-F9A33926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D66246F-091C-3CB6-AAED-FA4839C583F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ACA2A8E-503C-A7B2-6190-235E23BCED68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789A36-D7DF-2267-B3B7-BE5A43E3EC4B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한 각이 둔각인 삼각형이므로 둔각삼각형은 가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38">
              <a:extLst>
                <a:ext uri="{FF2B5EF4-FFF2-40B4-BE49-F238E27FC236}">
                  <a16:creationId xmlns:a16="http://schemas.microsoft.com/office/drawing/2014/main" id="{C7FDAB3A-690B-A091-B345-9CB13FA2208A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E38BF1D4-FE46-9E5D-6E06-34AA93BC29F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07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0DAEB00-3506-7079-B496-1B096801CF89}"/>
              </a:ext>
            </a:extLst>
          </p:cNvPr>
          <p:cNvGrpSpPr/>
          <p:nvPr/>
        </p:nvGrpSpPr>
        <p:grpSpPr>
          <a:xfrm>
            <a:off x="1200913" y="2567927"/>
            <a:ext cx="4707609" cy="2517257"/>
            <a:chOff x="1128715" y="2400185"/>
            <a:chExt cx="4707609" cy="251725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2C29B26-7502-CDF5-5ABC-51E15AC2FE8F}"/>
                </a:ext>
              </a:extLst>
            </p:cNvPr>
            <p:cNvGrpSpPr/>
            <p:nvPr/>
          </p:nvGrpSpPr>
          <p:grpSpPr>
            <a:xfrm>
              <a:off x="1227691" y="2400185"/>
              <a:ext cx="4608633" cy="2517257"/>
              <a:chOff x="1227691" y="2400185"/>
              <a:chExt cx="4608633" cy="251725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CD9BEF7-9CAD-CC89-C4B6-1F769B605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7691" y="2400185"/>
                <a:ext cx="4608633" cy="2517257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2E9FCB-144D-ED9C-0F25-D60A2539BAEE}"/>
                  </a:ext>
                </a:extLst>
              </p:cNvPr>
              <p:cNvSpPr/>
              <p:nvPr/>
            </p:nvSpPr>
            <p:spPr>
              <a:xfrm>
                <a:off x="1514490" y="3117418"/>
                <a:ext cx="1004689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8658F29F-ED0A-85D5-A5F0-C1ED4A244EE8}"/>
                  </a:ext>
                </a:extLst>
              </p:cNvPr>
              <p:cNvSpPr/>
              <p:nvPr/>
            </p:nvSpPr>
            <p:spPr>
              <a:xfrm>
                <a:off x="1514490" y="3990442"/>
                <a:ext cx="1004689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C5BE50B7-912D-8872-E7B0-C72D9999ECA6}"/>
                  </a:ext>
                </a:extLst>
              </p:cNvPr>
              <p:cNvSpPr/>
              <p:nvPr/>
            </p:nvSpPr>
            <p:spPr>
              <a:xfrm>
                <a:off x="4211373" y="2757296"/>
                <a:ext cx="1315044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DB32FACC-2848-83F6-AF38-F96F1FEF99FB}"/>
                  </a:ext>
                </a:extLst>
              </p:cNvPr>
              <p:cNvSpPr/>
              <p:nvPr/>
            </p:nvSpPr>
            <p:spPr>
              <a:xfrm>
                <a:off x="4211373" y="3538509"/>
                <a:ext cx="1315044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A3A6BC00-146D-90F8-8E87-8E21A503C45A}"/>
                  </a:ext>
                </a:extLst>
              </p:cNvPr>
              <p:cNvSpPr/>
              <p:nvPr/>
            </p:nvSpPr>
            <p:spPr>
              <a:xfrm>
                <a:off x="4211373" y="4361524"/>
                <a:ext cx="1315044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5428BE-DB30-1897-0E4D-348E44F18DD8}"/>
                </a:ext>
              </a:extLst>
            </p:cNvPr>
            <p:cNvSpPr txBox="1"/>
            <p:nvPr/>
          </p:nvSpPr>
          <p:spPr>
            <a:xfrm>
              <a:off x="1128715" y="3082071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666511-4872-D6EF-76F0-634A08857AFD}"/>
                </a:ext>
              </a:extLst>
            </p:cNvPr>
            <p:cNvSpPr txBox="1"/>
            <p:nvPr/>
          </p:nvSpPr>
          <p:spPr>
            <a:xfrm>
              <a:off x="1128715" y="3927749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FE7B71-04A7-E496-9E1E-49CE11573184}"/>
                </a:ext>
              </a:extLst>
            </p:cNvPr>
            <p:cNvSpPr txBox="1"/>
            <p:nvPr/>
          </p:nvSpPr>
          <p:spPr>
            <a:xfrm>
              <a:off x="3958890" y="2748695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D28D3C-7BB4-79C7-59E7-70A5B787EBA7}"/>
                </a:ext>
              </a:extLst>
            </p:cNvPr>
            <p:cNvSpPr txBox="1"/>
            <p:nvPr/>
          </p:nvSpPr>
          <p:spPr>
            <a:xfrm>
              <a:off x="3958890" y="3541590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FFC586-5ADB-440C-EFF7-5ACF44952525}"/>
                </a:ext>
              </a:extLst>
            </p:cNvPr>
            <p:cNvSpPr txBox="1"/>
            <p:nvPr/>
          </p:nvSpPr>
          <p:spPr>
            <a:xfrm>
              <a:off x="3958890" y="4324954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삼각형의 세 각 중 두 각의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0F9DD5C-B654-DA67-0562-168C289E0D7A}"/>
              </a:ext>
            </a:extLst>
          </p:cNvPr>
          <p:cNvSpPr txBox="1"/>
          <p:nvPr/>
        </p:nvSpPr>
        <p:spPr>
          <a:xfrm>
            <a:off x="7032610" y="1043154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기존개발물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C7DE41-FD63-A333-2D04-D30C9CBF912B}"/>
              </a:ext>
            </a:extLst>
          </p:cNvPr>
          <p:cNvSpPr/>
          <p:nvPr/>
        </p:nvSpPr>
        <p:spPr>
          <a:xfrm>
            <a:off x="1151620" y="2984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EBFA221-CB46-07C1-250D-02A6AE5DECCC}"/>
              </a:ext>
            </a:extLst>
          </p:cNvPr>
          <p:cNvSpPr/>
          <p:nvPr/>
        </p:nvSpPr>
        <p:spPr>
          <a:xfrm>
            <a:off x="552641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BCABDCF-3C04-4390-4634-E9DEF68FB445}"/>
              </a:ext>
            </a:extLst>
          </p:cNvPr>
          <p:cNvSpPr/>
          <p:nvPr/>
        </p:nvSpPr>
        <p:spPr>
          <a:xfrm>
            <a:off x="6567015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656D01-CBEB-CB93-3843-8E3A258640B6}"/>
              </a:ext>
            </a:extLst>
          </p:cNvPr>
          <p:cNvGrpSpPr/>
          <p:nvPr/>
        </p:nvGrpSpPr>
        <p:grpSpPr>
          <a:xfrm>
            <a:off x="4368700" y="2266583"/>
            <a:ext cx="2416981" cy="190309"/>
            <a:chOff x="4421576" y="2197504"/>
            <a:chExt cx="2416981" cy="190309"/>
          </a:xfrm>
        </p:grpSpPr>
        <p:sp>
          <p:nvSpPr>
            <p:cNvPr id="80" name="모서리가 둥근 직사각형 18">
              <a:extLst>
                <a:ext uri="{FF2B5EF4-FFF2-40B4-BE49-F238E27FC236}">
                  <a16:creationId xmlns:a16="http://schemas.microsoft.com/office/drawing/2014/main" id="{13C50089-8D39-38A2-7263-4E4F54AE6762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AB9665B-0387-984A-058C-AA4CF6BB4E22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0858151E-4C51-3DBF-17E3-27212D3BB09D}"/>
              </a:ext>
            </a:extLst>
          </p:cNvPr>
          <p:cNvSpPr/>
          <p:nvPr/>
        </p:nvSpPr>
        <p:spPr>
          <a:xfrm>
            <a:off x="6649604" y="209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393277-103F-08B9-5450-A59A14A711C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43998" y="3425270"/>
            <a:ext cx="1188132" cy="43204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4AA9308-0384-D1C7-4CDD-621B975463BF}"/>
              </a:ext>
            </a:extLst>
          </p:cNvPr>
          <p:cNvCxnSpPr>
            <a:cxnSpLocks/>
          </p:cNvCxnSpPr>
          <p:nvPr/>
        </p:nvCxnSpPr>
        <p:spPr bwMode="auto">
          <a:xfrm flipH="1">
            <a:off x="2836970" y="3065230"/>
            <a:ext cx="1195160" cy="117626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54981"/>
              </p:ext>
            </p:extLst>
          </p:nvPr>
        </p:nvGraphicFramePr>
        <p:xfrm>
          <a:off x="126553" y="6165304"/>
          <a:ext cx="6741703" cy="41148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\lesson02\ops\2\images\2_6\2_6_10_01.svg, 2_6_10_02.svg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0DAEB00-3506-7079-B496-1B096801CF89}"/>
              </a:ext>
            </a:extLst>
          </p:cNvPr>
          <p:cNvGrpSpPr/>
          <p:nvPr/>
        </p:nvGrpSpPr>
        <p:grpSpPr>
          <a:xfrm>
            <a:off x="1200913" y="2567927"/>
            <a:ext cx="4707609" cy="2517257"/>
            <a:chOff x="1128715" y="2400185"/>
            <a:chExt cx="4707609" cy="2517257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2C29B26-7502-CDF5-5ABC-51E15AC2FE8F}"/>
                </a:ext>
              </a:extLst>
            </p:cNvPr>
            <p:cNvGrpSpPr/>
            <p:nvPr/>
          </p:nvGrpSpPr>
          <p:grpSpPr>
            <a:xfrm>
              <a:off x="1227691" y="2400185"/>
              <a:ext cx="4608633" cy="2517257"/>
              <a:chOff x="1227691" y="2400185"/>
              <a:chExt cx="4608633" cy="2517257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4CD9BEF7-9CAD-CC89-C4B6-1F769B605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7691" y="2400185"/>
                <a:ext cx="4608633" cy="2517257"/>
              </a:xfrm>
              <a:prstGeom prst="rect">
                <a:avLst/>
              </a:prstGeom>
            </p:spPr>
          </p:pic>
          <p:sp>
            <p:nvSpPr>
              <p:cNvPr id="125" name="사각형: 둥근 모서리 7">
                <a:extLst>
                  <a:ext uri="{FF2B5EF4-FFF2-40B4-BE49-F238E27FC236}">
                    <a16:creationId xmlns:a16="http://schemas.microsoft.com/office/drawing/2014/main" id="{672E9FCB-144D-ED9C-0F25-D60A2539BAEE}"/>
                  </a:ext>
                </a:extLst>
              </p:cNvPr>
              <p:cNvSpPr/>
              <p:nvPr/>
            </p:nvSpPr>
            <p:spPr>
              <a:xfrm>
                <a:off x="1514490" y="3117418"/>
                <a:ext cx="1004689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92">
                <a:extLst>
                  <a:ext uri="{FF2B5EF4-FFF2-40B4-BE49-F238E27FC236}">
                    <a16:creationId xmlns:a16="http://schemas.microsoft.com/office/drawing/2014/main" id="{8658F29F-ED0A-85D5-A5F0-C1ED4A244EE8}"/>
                  </a:ext>
                </a:extLst>
              </p:cNvPr>
              <p:cNvSpPr/>
              <p:nvPr/>
            </p:nvSpPr>
            <p:spPr>
              <a:xfrm>
                <a:off x="1514490" y="3990442"/>
                <a:ext cx="1004689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93">
                <a:extLst>
                  <a:ext uri="{FF2B5EF4-FFF2-40B4-BE49-F238E27FC236}">
                    <a16:creationId xmlns:a16="http://schemas.microsoft.com/office/drawing/2014/main" id="{C5BE50B7-912D-8872-E7B0-C72D9999ECA6}"/>
                  </a:ext>
                </a:extLst>
              </p:cNvPr>
              <p:cNvSpPr/>
              <p:nvPr/>
            </p:nvSpPr>
            <p:spPr>
              <a:xfrm>
                <a:off x="4211373" y="2757296"/>
                <a:ext cx="1315044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사각형: 둥근 모서리 94">
                <a:extLst>
                  <a:ext uri="{FF2B5EF4-FFF2-40B4-BE49-F238E27FC236}">
                    <a16:creationId xmlns:a16="http://schemas.microsoft.com/office/drawing/2014/main" id="{DB32FACC-2848-83F6-AF38-F96F1FEF99FB}"/>
                  </a:ext>
                </a:extLst>
              </p:cNvPr>
              <p:cNvSpPr/>
              <p:nvPr/>
            </p:nvSpPr>
            <p:spPr>
              <a:xfrm>
                <a:off x="4211373" y="3538509"/>
                <a:ext cx="1315044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95">
                <a:extLst>
                  <a:ext uri="{FF2B5EF4-FFF2-40B4-BE49-F238E27FC236}">
                    <a16:creationId xmlns:a16="http://schemas.microsoft.com/office/drawing/2014/main" id="{A3A6BC00-146D-90F8-8E87-8E21A503C45A}"/>
                  </a:ext>
                </a:extLst>
              </p:cNvPr>
              <p:cNvSpPr/>
              <p:nvPr/>
            </p:nvSpPr>
            <p:spPr>
              <a:xfrm>
                <a:off x="4211373" y="4361524"/>
                <a:ext cx="1315044" cy="311582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5428BE-DB30-1897-0E4D-348E44F18DD8}"/>
                </a:ext>
              </a:extLst>
            </p:cNvPr>
            <p:cNvSpPr txBox="1"/>
            <p:nvPr/>
          </p:nvSpPr>
          <p:spPr>
            <a:xfrm>
              <a:off x="1128715" y="3082071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666511-4872-D6EF-76F0-634A08857AFD}"/>
                </a:ext>
              </a:extLst>
            </p:cNvPr>
            <p:cNvSpPr txBox="1"/>
            <p:nvPr/>
          </p:nvSpPr>
          <p:spPr>
            <a:xfrm>
              <a:off x="1128715" y="3927749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4FE7B71-04A7-E496-9E1E-49CE11573184}"/>
                </a:ext>
              </a:extLst>
            </p:cNvPr>
            <p:cNvSpPr txBox="1"/>
            <p:nvPr/>
          </p:nvSpPr>
          <p:spPr>
            <a:xfrm>
              <a:off x="3958890" y="2748695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0D28D3C-7BB4-79C7-59E7-70A5B787EBA7}"/>
                </a:ext>
              </a:extLst>
            </p:cNvPr>
            <p:cNvSpPr txBox="1"/>
            <p:nvPr/>
          </p:nvSpPr>
          <p:spPr>
            <a:xfrm>
              <a:off x="3958890" y="3541590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7FFC586-5ADB-440C-EFF7-5ACF44952525}"/>
                </a:ext>
              </a:extLst>
            </p:cNvPr>
            <p:cNvSpPr txBox="1"/>
            <p:nvPr/>
          </p:nvSpPr>
          <p:spPr>
            <a:xfrm>
              <a:off x="3958890" y="4324954"/>
              <a:ext cx="18235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8656D01-CBEB-CB93-3843-8E3A258640B6}"/>
              </a:ext>
            </a:extLst>
          </p:cNvPr>
          <p:cNvGrpSpPr/>
          <p:nvPr/>
        </p:nvGrpSpPr>
        <p:grpSpPr>
          <a:xfrm>
            <a:off x="4368700" y="2266583"/>
            <a:ext cx="2416981" cy="190309"/>
            <a:chOff x="4421576" y="2197504"/>
            <a:chExt cx="2416981" cy="190309"/>
          </a:xfrm>
        </p:grpSpPr>
        <p:sp>
          <p:nvSpPr>
            <p:cNvPr id="131" name="모서리가 둥근 직사각형 18">
              <a:extLst>
                <a:ext uri="{FF2B5EF4-FFF2-40B4-BE49-F238E27FC236}">
                  <a16:creationId xmlns:a16="http://schemas.microsoft.com/office/drawing/2014/main" id="{13C50089-8D39-38A2-7263-4E4F54AE6762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AB9665B-0387-984A-058C-AA4CF6BB4E22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0393277-103F-08B9-5450-A59A14A711C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43998" y="3425270"/>
            <a:ext cx="1188132" cy="43204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4AA9308-0384-D1C7-4CDD-621B975463BF}"/>
              </a:ext>
            </a:extLst>
          </p:cNvPr>
          <p:cNvCxnSpPr>
            <a:cxnSpLocks/>
          </p:cNvCxnSpPr>
          <p:nvPr/>
        </p:nvCxnSpPr>
        <p:spPr bwMode="auto">
          <a:xfrm flipH="1">
            <a:off x="2836970" y="3065230"/>
            <a:ext cx="1195160" cy="117626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D184A32-462B-9F82-9C0F-C74C50C8F1C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583FD7E-F532-8272-0E1E-540D350253C4}"/>
              </a:ext>
            </a:extLst>
          </p:cNvPr>
          <p:cNvGrpSpPr/>
          <p:nvPr/>
        </p:nvGrpSpPr>
        <p:grpSpPr>
          <a:xfrm>
            <a:off x="198562" y="3619742"/>
            <a:ext cx="6667165" cy="1617623"/>
            <a:chOff x="192745" y="3655667"/>
            <a:chExt cx="6667165" cy="161762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6BB373B-0D7B-0D55-1A08-4B5B9BBA82C1}"/>
                </a:ext>
              </a:extLst>
            </p:cNvPr>
            <p:cNvSpPr/>
            <p:nvPr/>
          </p:nvSpPr>
          <p:spPr>
            <a:xfrm>
              <a:off x="192745" y="3862756"/>
              <a:ext cx="6667165" cy="12224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위부터 나머지 한 각의 크기를 구하면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˚인 경우 나머지 한 각의 크기가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˚인 경우 나머지 한 각의 크기가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38">
              <a:extLst>
                <a:ext uri="{FF2B5EF4-FFF2-40B4-BE49-F238E27FC236}">
                  <a16:creationId xmlns:a16="http://schemas.microsoft.com/office/drawing/2014/main" id="{70F5B098-55F2-A180-E845-C02625F143C5}"/>
                </a:ext>
              </a:extLst>
            </p:cNvPr>
            <p:cNvSpPr/>
            <p:nvPr/>
          </p:nvSpPr>
          <p:spPr>
            <a:xfrm>
              <a:off x="338478" y="365566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9" name="직각 삼각형 98">
              <a:extLst>
                <a:ext uri="{FF2B5EF4-FFF2-40B4-BE49-F238E27FC236}">
                  <a16:creationId xmlns:a16="http://schemas.microsoft.com/office/drawing/2014/main" id="{CE51B912-5823-3ABE-0BCF-1DFF5E495F0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0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삼각형의 세 각 중 두 각의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4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3202" y="148570"/>
            <a:ext cx="14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5AAD46-F0D8-C627-0610-EB08E5F27B2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1BF6E891-DEE1-98C9-8138-E1103A547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651" r="107" b="-651"/>
          <a:stretch/>
        </p:blipFill>
        <p:spPr bwMode="auto">
          <a:xfrm>
            <a:off x="71500" y="2433311"/>
            <a:ext cx="6908822" cy="20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A71CA288-2829-FF60-2B17-AF8EB74CC92F}"/>
              </a:ext>
            </a:extLst>
          </p:cNvPr>
          <p:cNvSpPr txBox="1"/>
          <p:nvPr/>
        </p:nvSpPr>
        <p:spPr>
          <a:xfrm>
            <a:off x="1105835" y="3232921"/>
            <a:ext cx="54269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보고 물음에 답해 보세요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00C6D468-F242-9671-A16C-A9F2276B3073}"/>
              </a:ext>
            </a:extLst>
          </p:cNvPr>
          <p:cNvSpPr txBox="1"/>
          <p:nvPr/>
        </p:nvSpPr>
        <p:spPr>
          <a:xfrm>
            <a:off x="190422" y="3209573"/>
            <a:ext cx="16534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~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240AD26-C513-F2F8-7764-51570E0DB48E}"/>
              </a:ext>
            </a:extLst>
          </p:cNvPr>
          <p:cNvSpPr/>
          <p:nvPr/>
        </p:nvSpPr>
        <p:spPr>
          <a:xfrm>
            <a:off x="6837240" y="228725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DA190E9F-D876-5DFB-BEC3-8AFC24E4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39F3F2DD-BB18-2E18-1DC7-0544CF11C3B4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F99FE2-EE6B-3CBB-51C0-C48CDF221895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71" name="그룹 7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93" name="순서도: 대체 처리 9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3A74F69-6146-663D-B8F0-245457FEFF9E}"/>
              </a:ext>
            </a:extLst>
          </p:cNvPr>
          <p:cNvGrpSpPr/>
          <p:nvPr/>
        </p:nvGrpSpPr>
        <p:grpSpPr>
          <a:xfrm>
            <a:off x="2482816" y="4690344"/>
            <a:ext cx="2225614" cy="538856"/>
            <a:chOff x="4850688" y="1679148"/>
            <a:chExt cx="2225614" cy="538856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BFD564-E3C8-0E7C-285B-35AEC576B2DF}"/>
                </a:ext>
              </a:extLst>
            </p:cNvPr>
            <p:cNvSpPr/>
            <p:nvPr/>
          </p:nvSpPr>
          <p:spPr bwMode="auto">
            <a:xfrm>
              <a:off x="4850688" y="1833284"/>
              <a:ext cx="2045614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CC2C3CB4-2D39-F0F6-9B1C-CA7B0023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16302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735D63E-1D8E-132C-5215-6F0B4F51970B}"/>
              </a:ext>
            </a:extLst>
          </p:cNvPr>
          <p:cNvGrpSpPr/>
          <p:nvPr/>
        </p:nvGrpSpPr>
        <p:grpSpPr>
          <a:xfrm>
            <a:off x="359532" y="3249150"/>
            <a:ext cx="332699" cy="323165"/>
            <a:chOff x="1488075" y="916755"/>
            <a:chExt cx="332699" cy="323165"/>
          </a:xfrm>
        </p:grpSpPr>
        <p:sp>
          <p:nvSpPr>
            <p:cNvPr id="126" name="순서도: 대체 처리 125">
              <a:extLst>
                <a:ext uri="{FF2B5EF4-FFF2-40B4-BE49-F238E27FC236}">
                  <a16:creationId xmlns:a16="http://schemas.microsoft.com/office/drawing/2014/main" id="{A21C68ED-4C2C-960E-B6D6-EE94E07D15F7}"/>
                </a:ext>
              </a:extLst>
            </p:cNvPr>
            <p:cNvSpPr/>
            <p:nvPr/>
          </p:nvSpPr>
          <p:spPr>
            <a:xfrm>
              <a:off x="1499400" y="964400"/>
              <a:ext cx="229838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DA8163F-BD45-8BE9-4064-E4912F3DC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075" y="916755"/>
              <a:ext cx="332699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735D63E-1D8E-132C-5215-6F0B4F51970B}"/>
              </a:ext>
            </a:extLst>
          </p:cNvPr>
          <p:cNvGrpSpPr/>
          <p:nvPr/>
        </p:nvGrpSpPr>
        <p:grpSpPr>
          <a:xfrm>
            <a:off x="778995" y="3248980"/>
            <a:ext cx="332699" cy="299673"/>
            <a:chOff x="1488075" y="916755"/>
            <a:chExt cx="332699" cy="299673"/>
          </a:xfrm>
        </p:grpSpPr>
        <p:sp>
          <p:nvSpPr>
            <p:cNvPr id="129" name="순서도: 대체 처리 128">
              <a:extLst>
                <a:ext uri="{FF2B5EF4-FFF2-40B4-BE49-F238E27FC236}">
                  <a16:creationId xmlns:a16="http://schemas.microsoft.com/office/drawing/2014/main" id="{A21C68ED-4C2C-960E-B6D6-EE94E07D15F7}"/>
                </a:ext>
              </a:extLst>
            </p:cNvPr>
            <p:cNvSpPr/>
            <p:nvPr/>
          </p:nvSpPr>
          <p:spPr>
            <a:xfrm>
              <a:off x="1499400" y="964400"/>
              <a:ext cx="229838" cy="252028"/>
            </a:xfrm>
            <a:prstGeom prst="flowChartAlternateProcess">
              <a:avLst/>
            </a:prstGeom>
            <a:solidFill>
              <a:srgbClr val="4F62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DA8163F-BD45-8BE9-4064-E4912F3DC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075" y="916755"/>
              <a:ext cx="332699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14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8B9F7-63B6-A519-746A-F43EB620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41" y="3645024"/>
            <a:ext cx="3893663" cy="164399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그리는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\lesson02\ops\2\2_6_11.html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설명하고 있는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363EA3B-FAB0-4C07-ACD5-EEFCF2A3DE99}"/>
              </a:ext>
            </a:extLst>
          </p:cNvPr>
          <p:cNvSpPr/>
          <p:nvPr/>
        </p:nvSpPr>
        <p:spPr>
          <a:xfrm>
            <a:off x="665638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4" name="그룹 2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2" name="순서도: 대체 처리 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48" name="순서도: 대체 처리 4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46" name="순서도: 대체 처리 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7C9C95-E47C-E8E3-2E44-195421242867}"/>
              </a:ext>
            </a:extLst>
          </p:cNvPr>
          <p:cNvGrpSpPr/>
          <p:nvPr/>
        </p:nvGrpSpPr>
        <p:grpSpPr>
          <a:xfrm>
            <a:off x="1831863" y="2268895"/>
            <a:ext cx="3545149" cy="862022"/>
            <a:chOff x="396652" y="2410287"/>
            <a:chExt cx="3545149" cy="862022"/>
          </a:xfrm>
        </p:grpSpPr>
        <p:sp>
          <p:nvSpPr>
            <p:cNvPr id="81" name="모서리가 둥근 직사각형 1">
              <a:extLst>
                <a:ext uri="{FF2B5EF4-FFF2-40B4-BE49-F238E27FC236}">
                  <a16:creationId xmlns:a16="http://schemas.microsoft.com/office/drawing/2014/main" id="{9AA415A2-8BAA-1A33-16EB-F6934930BAAE}"/>
                </a:ext>
              </a:extLst>
            </p:cNvPr>
            <p:cNvSpPr/>
            <p:nvPr/>
          </p:nvSpPr>
          <p:spPr>
            <a:xfrm>
              <a:off x="396652" y="2410287"/>
              <a:ext cx="3545149" cy="86202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46853C4-86B4-7563-489D-18C81305D837}"/>
                </a:ext>
              </a:extLst>
            </p:cNvPr>
            <p:cNvSpPr txBox="1"/>
            <p:nvPr/>
          </p:nvSpPr>
          <p:spPr>
            <a:xfrm>
              <a:off x="719572" y="2453808"/>
              <a:ext cx="322222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변의 길이가 같습니다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F7B30C-9142-6C27-3769-42FDFCAB9D60}"/>
                </a:ext>
              </a:extLst>
            </p:cNvPr>
            <p:cNvSpPr txBox="1"/>
            <p:nvPr/>
          </p:nvSpPr>
          <p:spPr>
            <a:xfrm>
              <a:off x="719572" y="2887588"/>
              <a:ext cx="322222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둔각입니다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5AFAADD5-5415-3DEB-8F38-6FE81F7F6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05" y="2571027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2981C4E5-5BDA-18FC-993C-5FBA1A144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05" y="2992474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20">
            <a:extLst>
              <a:ext uri="{FF2B5EF4-FFF2-40B4-BE49-F238E27FC236}">
                <a16:creationId xmlns:a16="http://schemas.microsoft.com/office/drawing/2014/main" id="{0534639A-3DFD-AE7F-FFF2-B0721EA3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4266" y="323937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F1508B2A-E5F2-816C-8B31-CF1DB781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34" y="37512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614D9BE1-AECA-3E13-C8B7-00E6BDC469C2}"/>
              </a:ext>
            </a:extLst>
          </p:cNvPr>
          <p:cNvSpPr/>
          <p:nvPr/>
        </p:nvSpPr>
        <p:spPr>
          <a:xfrm>
            <a:off x="1151620" y="35610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09134-32D8-A972-3946-B597235DF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2617519"/>
            <a:ext cx="2005908" cy="811481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1363EA3B-FAB0-4C07-ACD5-EEFCF2A3DE99}"/>
              </a:ext>
            </a:extLst>
          </p:cNvPr>
          <p:cNvSpPr/>
          <p:nvPr/>
        </p:nvSpPr>
        <p:spPr>
          <a:xfrm>
            <a:off x="5377012" y="3498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50375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\lesson02\ops\2\images\2_6\2_6_11_solve.svg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8656D01-CBEB-CB93-3843-8E3A258640B6}"/>
              </a:ext>
            </a:extLst>
          </p:cNvPr>
          <p:cNvGrpSpPr/>
          <p:nvPr/>
        </p:nvGrpSpPr>
        <p:grpSpPr>
          <a:xfrm>
            <a:off x="5090062" y="1959274"/>
            <a:ext cx="1695619" cy="190309"/>
            <a:chOff x="5142938" y="2197504"/>
            <a:chExt cx="1695619" cy="190309"/>
          </a:xfrm>
        </p:grpSpPr>
        <p:sp>
          <p:nvSpPr>
            <p:cNvPr id="76" name="모서리가 둥근 직사각형 18">
              <a:extLst>
                <a:ext uri="{FF2B5EF4-FFF2-40B4-BE49-F238E27FC236}">
                  <a16:creationId xmlns:a16="http://schemas.microsoft.com/office/drawing/2014/main" id="{13C50089-8D39-38A2-7263-4E4F54AE6762}"/>
                </a:ext>
              </a:extLst>
            </p:cNvPr>
            <p:cNvSpPr/>
            <p:nvPr/>
          </p:nvSpPr>
          <p:spPr>
            <a:xfrm>
              <a:off x="5142938" y="2197504"/>
              <a:ext cx="1695619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그려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AB9665B-0387-984A-058C-AA4CF6BB4E22}"/>
                </a:ext>
              </a:extLst>
            </p:cNvPr>
            <p:cNvSpPr/>
            <p:nvPr/>
          </p:nvSpPr>
          <p:spPr>
            <a:xfrm>
              <a:off x="5262280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1363EA3B-FAB0-4C07-ACD5-EEFCF2A3DE99}"/>
              </a:ext>
            </a:extLst>
          </p:cNvPr>
          <p:cNvSpPr/>
          <p:nvPr/>
        </p:nvSpPr>
        <p:spPr>
          <a:xfrm>
            <a:off x="4913023" y="1813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모두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99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B5019788-B868-508B-3E8E-56EFDCFB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16" y="162652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2B502-0E84-3897-DD4C-B78B5EC25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733" y="2170343"/>
            <a:ext cx="3378965" cy="1213171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7A98BF5-F3D7-E3FF-9656-5511400315E1}"/>
              </a:ext>
            </a:extLst>
          </p:cNvPr>
          <p:cNvGrpSpPr/>
          <p:nvPr/>
        </p:nvGrpSpPr>
        <p:grpSpPr>
          <a:xfrm>
            <a:off x="1043608" y="3565017"/>
            <a:ext cx="5056121" cy="1500603"/>
            <a:chOff x="-391603" y="2122854"/>
            <a:chExt cx="5056121" cy="1500603"/>
          </a:xfrm>
        </p:grpSpPr>
        <p:sp>
          <p:nvSpPr>
            <p:cNvPr id="101" name="모서리가 둥근 직사각형 1">
              <a:extLst>
                <a:ext uri="{FF2B5EF4-FFF2-40B4-BE49-F238E27FC236}">
                  <a16:creationId xmlns:a16="http://schemas.microsoft.com/office/drawing/2014/main" id="{A0CAC59E-3B72-11B4-BB72-EE773356DA68}"/>
                </a:ext>
              </a:extLst>
            </p:cNvPr>
            <p:cNvSpPr/>
            <p:nvPr/>
          </p:nvSpPr>
          <p:spPr>
            <a:xfrm>
              <a:off x="-391603" y="2122854"/>
              <a:ext cx="5056121" cy="15006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9D0242-2F24-4408-4BEF-930734DF4860}"/>
                </a:ext>
              </a:extLst>
            </p:cNvPr>
            <p:cNvSpPr txBox="1"/>
            <p:nvPr/>
          </p:nvSpPr>
          <p:spPr>
            <a:xfrm>
              <a:off x="-139575" y="2238865"/>
              <a:ext cx="4588868" cy="11687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      정삼각형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   직각삼각형   둔각삼각형</a:t>
              </a:r>
            </a:p>
          </p:txBody>
        </p:sp>
      </p:grpSp>
      <p:sp>
        <p:nvSpPr>
          <p:cNvPr id="106" name="직사각형 21">
            <a:extLst>
              <a:ext uri="{FF2B5EF4-FFF2-40B4-BE49-F238E27FC236}">
                <a16:creationId xmlns:a16="http://schemas.microsoft.com/office/drawing/2014/main" id="{62017D98-14CC-191F-1C03-5BCADA78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A505DC-EB97-D334-75FB-8AF6572FC33D}"/>
              </a:ext>
            </a:extLst>
          </p:cNvPr>
          <p:cNvSpPr/>
          <p:nvPr/>
        </p:nvSpPr>
        <p:spPr>
          <a:xfrm>
            <a:off x="661003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F6FCC2E-ACC2-DA56-E4A9-5521443F98BB}"/>
              </a:ext>
            </a:extLst>
          </p:cNvPr>
          <p:cNvSpPr/>
          <p:nvPr/>
        </p:nvSpPr>
        <p:spPr>
          <a:xfrm>
            <a:off x="555849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66F945C-3DE0-02C2-B2F5-AA361338F0FB}"/>
              </a:ext>
            </a:extLst>
          </p:cNvPr>
          <p:cNvSpPr/>
          <p:nvPr/>
        </p:nvSpPr>
        <p:spPr>
          <a:xfrm>
            <a:off x="5931803" y="34605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EA6D506A-DE73-27FE-41A8-ADC57C5C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97" y="3843841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9DA458D-0A1E-53C4-BB78-4EF65E72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65" y="3861048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86D7BE65-74F3-259D-74C5-96CA3BE0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89" y="4425774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7060F708-1C59-0DD6-52AD-8A2DA250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35" y="444298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E15D0864-978C-2313-5E90-E9533881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12" y="444298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B70592F-147B-6BE8-B9A9-C77BAEB6E54E}"/>
              </a:ext>
            </a:extLst>
          </p:cNvPr>
          <p:cNvSpPr/>
          <p:nvPr/>
        </p:nvSpPr>
        <p:spPr>
          <a:xfrm>
            <a:off x="2391264" y="2991585"/>
            <a:ext cx="492914" cy="252028"/>
          </a:xfrm>
          <a:prstGeom prst="roundRect">
            <a:avLst>
              <a:gd name="adj" fmla="val 33599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25F2F0-D87C-466F-9768-5D95C7E3A96C}"/>
              </a:ext>
            </a:extLst>
          </p:cNvPr>
          <p:cNvSpPr txBox="1"/>
          <p:nvPr/>
        </p:nvSpPr>
        <p:spPr>
          <a:xfrm>
            <a:off x="2206067" y="2929930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70A6F4D-4578-A9B5-D729-8ECF4B6602AC}"/>
              </a:ext>
            </a:extLst>
          </p:cNvPr>
          <p:cNvSpPr/>
          <p:nvPr/>
        </p:nvSpPr>
        <p:spPr>
          <a:xfrm>
            <a:off x="4139952" y="2991585"/>
            <a:ext cx="4929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BC207A-A824-8857-E84F-1BC946ABF3BC}"/>
              </a:ext>
            </a:extLst>
          </p:cNvPr>
          <p:cNvSpPr txBox="1"/>
          <p:nvPr/>
        </p:nvSpPr>
        <p:spPr>
          <a:xfrm>
            <a:off x="4036161" y="2929930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graphicFrame>
        <p:nvGraphicFramePr>
          <p:cNvPr id="84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42807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\lesson02\ops\2\images\2_6\2_6_12.svg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모두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99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B5019788-B868-508B-3E8E-56EFDCFB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16" y="162652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2B502-0E84-3897-DD4C-B78B5EC25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733" y="2170343"/>
            <a:ext cx="3378965" cy="1213171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7A98BF5-F3D7-E3FF-9656-5511400315E1}"/>
              </a:ext>
            </a:extLst>
          </p:cNvPr>
          <p:cNvGrpSpPr/>
          <p:nvPr/>
        </p:nvGrpSpPr>
        <p:grpSpPr>
          <a:xfrm>
            <a:off x="1043608" y="3565017"/>
            <a:ext cx="5056121" cy="1500603"/>
            <a:chOff x="-391603" y="2122854"/>
            <a:chExt cx="5056121" cy="1500603"/>
          </a:xfrm>
        </p:grpSpPr>
        <p:sp>
          <p:nvSpPr>
            <p:cNvPr id="101" name="모서리가 둥근 직사각형 1">
              <a:extLst>
                <a:ext uri="{FF2B5EF4-FFF2-40B4-BE49-F238E27FC236}">
                  <a16:creationId xmlns:a16="http://schemas.microsoft.com/office/drawing/2014/main" id="{A0CAC59E-3B72-11B4-BB72-EE773356DA68}"/>
                </a:ext>
              </a:extLst>
            </p:cNvPr>
            <p:cNvSpPr/>
            <p:nvPr/>
          </p:nvSpPr>
          <p:spPr>
            <a:xfrm>
              <a:off x="-391603" y="2122854"/>
              <a:ext cx="5056121" cy="15006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9D0242-2F24-4408-4BEF-930734DF4860}"/>
                </a:ext>
              </a:extLst>
            </p:cNvPr>
            <p:cNvSpPr txBox="1"/>
            <p:nvPr/>
          </p:nvSpPr>
          <p:spPr>
            <a:xfrm>
              <a:off x="-139575" y="2238865"/>
              <a:ext cx="4588868" cy="11687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      정삼각형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   직각삼각형   둔각삼각형</a:t>
              </a:r>
            </a:p>
          </p:txBody>
        </p:sp>
      </p:grpSp>
      <p:pic>
        <p:nvPicPr>
          <p:cNvPr id="11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EA6D506A-DE73-27FE-41A8-ADC57C5C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97" y="3843841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9DA458D-0A1E-53C4-BB78-4EF65E72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65" y="3861048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86D7BE65-74F3-259D-74C5-96CA3BE0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89" y="4425774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7060F708-1C59-0DD6-52AD-8A2DA250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35" y="444298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E15D0864-978C-2313-5E90-E9533881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12" y="444298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B70592F-147B-6BE8-B9A9-C77BAEB6E54E}"/>
              </a:ext>
            </a:extLst>
          </p:cNvPr>
          <p:cNvSpPr/>
          <p:nvPr/>
        </p:nvSpPr>
        <p:spPr>
          <a:xfrm>
            <a:off x="2391264" y="2991585"/>
            <a:ext cx="492914" cy="252028"/>
          </a:xfrm>
          <a:prstGeom prst="roundRect">
            <a:avLst>
              <a:gd name="adj" fmla="val 33599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25F2F0-D87C-466F-9768-5D95C7E3A96C}"/>
              </a:ext>
            </a:extLst>
          </p:cNvPr>
          <p:cNvSpPr txBox="1"/>
          <p:nvPr/>
        </p:nvSpPr>
        <p:spPr>
          <a:xfrm>
            <a:off x="2206067" y="2929930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70A6F4D-4578-A9B5-D729-8ECF4B6602AC}"/>
              </a:ext>
            </a:extLst>
          </p:cNvPr>
          <p:cNvSpPr/>
          <p:nvPr/>
        </p:nvSpPr>
        <p:spPr>
          <a:xfrm>
            <a:off x="4139952" y="2991585"/>
            <a:ext cx="4929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BC207A-A824-8857-E84F-1BC946ABF3BC}"/>
              </a:ext>
            </a:extLst>
          </p:cNvPr>
          <p:cNvSpPr txBox="1"/>
          <p:nvPr/>
        </p:nvSpPr>
        <p:spPr>
          <a:xfrm>
            <a:off x="4036161" y="2929930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8678D8-6D8C-F9B8-0871-D3C5634360D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33EE0CB-DD65-B537-D935-E4C426708113}"/>
              </a:ext>
            </a:extLst>
          </p:cNvPr>
          <p:cNvGrpSpPr/>
          <p:nvPr/>
        </p:nvGrpSpPr>
        <p:grpSpPr>
          <a:xfrm>
            <a:off x="198562" y="3619742"/>
            <a:ext cx="6667165" cy="1617623"/>
            <a:chOff x="192745" y="3655667"/>
            <a:chExt cx="6667165" cy="161762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1B0CA02-2212-BB1C-B2A5-25C24E5F117E}"/>
                </a:ext>
              </a:extLst>
            </p:cNvPr>
            <p:cNvSpPr/>
            <p:nvPr/>
          </p:nvSpPr>
          <p:spPr>
            <a:xfrm>
              <a:off x="192745" y="3862756"/>
              <a:ext cx="6667165" cy="12224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한 각의 크기를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구하면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삼각형은 두 각의 크기가 같으므로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이등변삼각형이고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크기가 둔각이므로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모서리가 둥근 직사각형 38">
              <a:extLst>
                <a:ext uri="{FF2B5EF4-FFF2-40B4-BE49-F238E27FC236}">
                  <a16:creationId xmlns:a16="http://schemas.microsoft.com/office/drawing/2014/main" id="{DE481374-8222-AA4E-7E48-C7934C0315A3}"/>
                </a:ext>
              </a:extLst>
            </p:cNvPr>
            <p:cNvSpPr/>
            <p:nvPr/>
          </p:nvSpPr>
          <p:spPr>
            <a:xfrm>
              <a:off x="338478" y="365566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3" name="직각 삼각형 92">
              <a:extLst>
                <a:ext uri="{FF2B5EF4-FFF2-40B4-BE49-F238E27FC236}">
                  <a16:creationId xmlns:a16="http://schemas.microsoft.com/office/drawing/2014/main" id="{FCA4C269-22B7-F93E-C300-707EFD47BB7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6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모서리가 둥근 직사각형 1">
            <a:extLst>
              <a:ext uri="{FF2B5EF4-FFF2-40B4-BE49-F238E27FC236}">
                <a16:creationId xmlns:a16="http://schemas.microsoft.com/office/drawing/2014/main" id="{5D330AB4-F0A3-E936-C9E5-8A9A062D1F17}"/>
              </a:ext>
            </a:extLst>
          </p:cNvPr>
          <p:cNvSpPr/>
          <p:nvPr/>
        </p:nvSpPr>
        <p:spPr>
          <a:xfrm>
            <a:off x="821462" y="2147560"/>
            <a:ext cx="5685360" cy="25183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D8CB30-DAB0-2C5B-4193-D2AFF8B0249E}"/>
              </a:ext>
            </a:extLst>
          </p:cNvPr>
          <p:cNvGrpSpPr/>
          <p:nvPr/>
        </p:nvGrpSpPr>
        <p:grpSpPr>
          <a:xfrm>
            <a:off x="1064815" y="2240249"/>
            <a:ext cx="4792716" cy="2394530"/>
            <a:chOff x="1100477" y="2234910"/>
            <a:chExt cx="4792716" cy="23945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C19153-B588-B4D0-2700-E6B1BBDCD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68" t="2044" b="1900"/>
            <a:stretch/>
          </p:blipFill>
          <p:spPr>
            <a:xfrm>
              <a:off x="1100477" y="2234910"/>
              <a:ext cx="4792716" cy="2394530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F704188-C212-2943-340E-59B699B7B7F6}"/>
                </a:ext>
              </a:extLst>
            </p:cNvPr>
            <p:cNvSpPr/>
            <p:nvPr/>
          </p:nvSpPr>
          <p:spPr>
            <a:xfrm>
              <a:off x="1816386" y="2720398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9DCDAC-D41F-5415-B093-6E9FE1C3395C}"/>
                </a:ext>
              </a:extLst>
            </p:cNvPr>
            <p:cNvSpPr txBox="1"/>
            <p:nvPr/>
          </p:nvSpPr>
          <p:spPr>
            <a:xfrm>
              <a:off x="1587596" y="26763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BCC8834-D032-CC11-1385-CC1A4DE909FB}"/>
                </a:ext>
              </a:extLst>
            </p:cNvPr>
            <p:cNvSpPr/>
            <p:nvPr/>
          </p:nvSpPr>
          <p:spPr>
            <a:xfrm>
              <a:off x="3405677" y="2880652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3922233-4C5B-92F1-E3EB-FFEEF02D1D88}"/>
                </a:ext>
              </a:extLst>
            </p:cNvPr>
            <p:cNvSpPr/>
            <p:nvPr/>
          </p:nvSpPr>
          <p:spPr>
            <a:xfrm>
              <a:off x="4921281" y="2632984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3F8CD2F-7142-F5FB-2418-18575B4A2741}"/>
                </a:ext>
              </a:extLst>
            </p:cNvPr>
            <p:cNvSpPr/>
            <p:nvPr/>
          </p:nvSpPr>
          <p:spPr>
            <a:xfrm>
              <a:off x="1943708" y="367491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81EDB9E-89DC-D89D-18A8-93CAA2BC0A7C}"/>
                </a:ext>
              </a:extLst>
            </p:cNvPr>
            <p:cNvSpPr/>
            <p:nvPr/>
          </p:nvSpPr>
          <p:spPr>
            <a:xfrm>
              <a:off x="3699939" y="4113076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8542BA4-B73D-AC57-768E-7005A4108B18}"/>
                </a:ext>
              </a:extLst>
            </p:cNvPr>
            <p:cNvSpPr/>
            <p:nvPr/>
          </p:nvSpPr>
          <p:spPr>
            <a:xfrm>
              <a:off x="5352282" y="408024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F48560-750B-326E-C6F9-AD5748C70915}"/>
                </a:ext>
              </a:extLst>
            </p:cNvPr>
            <p:cNvSpPr txBox="1"/>
            <p:nvPr/>
          </p:nvSpPr>
          <p:spPr>
            <a:xfrm>
              <a:off x="3253601" y="281643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C56F5B-A4EE-F1D3-3F50-5DA58D5995C7}"/>
                </a:ext>
              </a:extLst>
            </p:cNvPr>
            <p:cNvSpPr txBox="1"/>
            <p:nvPr/>
          </p:nvSpPr>
          <p:spPr>
            <a:xfrm>
              <a:off x="4779867" y="264177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38F3F1-6184-B7F5-F241-1C01D381DF9B}"/>
                </a:ext>
              </a:extLst>
            </p:cNvPr>
            <p:cNvSpPr txBox="1"/>
            <p:nvPr/>
          </p:nvSpPr>
          <p:spPr>
            <a:xfrm>
              <a:off x="1763688" y="370505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4B2874-5750-86CE-2BD4-08CB11BDB08D}"/>
                </a:ext>
              </a:extLst>
            </p:cNvPr>
            <p:cNvSpPr txBox="1"/>
            <p:nvPr/>
          </p:nvSpPr>
          <p:spPr>
            <a:xfrm>
              <a:off x="3419685" y="40696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3DF593-6426-5580-6B26-E92620A49F53}"/>
                </a:ext>
              </a:extLst>
            </p:cNvPr>
            <p:cNvSpPr txBox="1"/>
            <p:nvPr/>
          </p:nvSpPr>
          <p:spPr>
            <a:xfrm>
              <a:off x="5110955" y="397504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3A74F69-6146-663D-B8F0-245457FEFF9E}"/>
              </a:ext>
            </a:extLst>
          </p:cNvPr>
          <p:cNvGrpSpPr/>
          <p:nvPr/>
        </p:nvGrpSpPr>
        <p:grpSpPr>
          <a:xfrm>
            <a:off x="2482816" y="4690344"/>
            <a:ext cx="2225614" cy="538856"/>
            <a:chOff x="4850688" y="1679148"/>
            <a:chExt cx="2225614" cy="5388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9BFD564-E3C8-0E7C-285B-35AEC576B2DF}"/>
                </a:ext>
              </a:extLst>
            </p:cNvPr>
            <p:cNvSpPr/>
            <p:nvPr/>
          </p:nvSpPr>
          <p:spPr bwMode="auto">
            <a:xfrm>
              <a:off x="4850688" y="1833284"/>
              <a:ext cx="2045614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C2C3CB4-2D39-F0F6-9B1C-CA7B0023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6302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DA190E9F-D876-5DFB-BEC3-8AFC24E4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id="{39F3F2DD-BB18-2E18-1DC7-0544CF11C3B4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7F99FE2-EE6B-3CBB-51C0-C48CDF221895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B9FB0864-D26D-B388-6940-922453C63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70E5CC8C-636F-45EA-73BB-13479DC193E3}"/>
              </a:ext>
            </a:extLst>
          </p:cNvPr>
          <p:cNvSpPr/>
          <p:nvPr/>
        </p:nvSpPr>
        <p:spPr>
          <a:xfrm>
            <a:off x="237778" y="273972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73" y="241414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31" y="360455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04" y="38216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819" y="24876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69" y="22210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17" y="393481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39F3F2DD-BB18-2E18-1DC7-0544CF11C3B4}"/>
              </a:ext>
            </a:extLst>
          </p:cNvPr>
          <p:cNvSpPr/>
          <p:nvPr/>
        </p:nvSpPr>
        <p:spPr>
          <a:xfrm>
            <a:off x="2568204" y="2277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21">
            <a:extLst>
              <a:ext uri="{FF2B5EF4-FFF2-40B4-BE49-F238E27FC236}">
                <a16:creationId xmlns:a16="http://schemas.microsoft.com/office/drawing/2014/main" id="{58D11350-DD83-7671-1073-B5CBEF1E0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물음표 약물 대신 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손가락 약물 클릭 시 각 도형에 해당하는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05314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\lesson02\ops\2\images\2_6\2_6_1.svg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683202" y="148570"/>
            <a:ext cx="14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1">
            <a:extLst>
              <a:ext uri="{FF2B5EF4-FFF2-40B4-BE49-F238E27FC236}">
                <a16:creationId xmlns:a16="http://schemas.microsoft.com/office/drawing/2014/main" id="{5D330AB4-F0A3-E936-C9E5-8A9A062D1F17}"/>
              </a:ext>
            </a:extLst>
          </p:cNvPr>
          <p:cNvSpPr/>
          <p:nvPr/>
        </p:nvSpPr>
        <p:spPr>
          <a:xfrm>
            <a:off x="821462" y="2147560"/>
            <a:ext cx="5685360" cy="25183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3A74F69-6146-663D-B8F0-245457FEFF9E}"/>
              </a:ext>
            </a:extLst>
          </p:cNvPr>
          <p:cNvGrpSpPr/>
          <p:nvPr/>
        </p:nvGrpSpPr>
        <p:grpSpPr>
          <a:xfrm>
            <a:off x="2482816" y="4690344"/>
            <a:ext cx="2225614" cy="538856"/>
            <a:chOff x="4850688" y="1679148"/>
            <a:chExt cx="2225614" cy="53885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9BFD564-E3C8-0E7C-285B-35AEC576B2DF}"/>
                </a:ext>
              </a:extLst>
            </p:cNvPr>
            <p:cNvSpPr/>
            <p:nvPr/>
          </p:nvSpPr>
          <p:spPr bwMode="auto">
            <a:xfrm>
              <a:off x="4850688" y="1833284"/>
              <a:ext cx="2045614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CC2C3CB4-2D39-F0F6-9B1C-CA7B0023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6302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D8CB30-DAB0-2C5B-4193-D2AFF8B0249E}"/>
              </a:ext>
            </a:extLst>
          </p:cNvPr>
          <p:cNvGrpSpPr/>
          <p:nvPr/>
        </p:nvGrpSpPr>
        <p:grpSpPr>
          <a:xfrm>
            <a:off x="1064815" y="2240249"/>
            <a:ext cx="4792716" cy="2394530"/>
            <a:chOff x="1100477" y="2234910"/>
            <a:chExt cx="4792716" cy="23945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C19153-B588-B4D0-2700-E6B1BBDCD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68" t="2044" b="1900"/>
            <a:stretch/>
          </p:blipFill>
          <p:spPr>
            <a:xfrm>
              <a:off x="1100477" y="2234910"/>
              <a:ext cx="4792716" cy="2394530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F704188-C212-2943-340E-59B699B7B7F6}"/>
                </a:ext>
              </a:extLst>
            </p:cNvPr>
            <p:cNvSpPr/>
            <p:nvPr/>
          </p:nvSpPr>
          <p:spPr>
            <a:xfrm>
              <a:off x="1816386" y="2720398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9DCDAC-D41F-5415-B093-6E9FE1C3395C}"/>
                </a:ext>
              </a:extLst>
            </p:cNvPr>
            <p:cNvSpPr txBox="1"/>
            <p:nvPr/>
          </p:nvSpPr>
          <p:spPr>
            <a:xfrm>
              <a:off x="1587596" y="26763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BCC8834-D032-CC11-1385-CC1A4DE909FB}"/>
                </a:ext>
              </a:extLst>
            </p:cNvPr>
            <p:cNvSpPr/>
            <p:nvPr/>
          </p:nvSpPr>
          <p:spPr>
            <a:xfrm>
              <a:off x="3405677" y="2880652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3922233-4C5B-92F1-E3EB-FFEEF02D1D88}"/>
                </a:ext>
              </a:extLst>
            </p:cNvPr>
            <p:cNvSpPr/>
            <p:nvPr/>
          </p:nvSpPr>
          <p:spPr>
            <a:xfrm>
              <a:off x="4921281" y="2632984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3F8CD2F-7142-F5FB-2418-18575B4A2741}"/>
                </a:ext>
              </a:extLst>
            </p:cNvPr>
            <p:cNvSpPr/>
            <p:nvPr/>
          </p:nvSpPr>
          <p:spPr>
            <a:xfrm>
              <a:off x="1943708" y="367491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81EDB9E-89DC-D89D-18A8-93CAA2BC0A7C}"/>
                </a:ext>
              </a:extLst>
            </p:cNvPr>
            <p:cNvSpPr/>
            <p:nvPr/>
          </p:nvSpPr>
          <p:spPr>
            <a:xfrm>
              <a:off x="3699939" y="4113076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8542BA4-B73D-AC57-768E-7005A4108B18}"/>
                </a:ext>
              </a:extLst>
            </p:cNvPr>
            <p:cNvSpPr/>
            <p:nvPr/>
          </p:nvSpPr>
          <p:spPr>
            <a:xfrm>
              <a:off x="5352282" y="408024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F48560-750B-326E-C6F9-AD5748C70915}"/>
                </a:ext>
              </a:extLst>
            </p:cNvPr>
            <p:cNvSpPr txBox="1"/>
            <p:nvPr/>
          </p:nvSpPr>
          <p:spPr>
            <a:xfrm>
              <a:off x="3253601" y="281643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C56F5B-A4EE-F1D3-3F50-5DA58D5995C7}"/>
                </a:ext>
              </a:extLst>
            </p:cNvPr>
            <p:cNvSpPr txBox="1"/>
            <p:nvPr/>
          </p:nvSpPr>
          <p:spPr>
            <a:xfrm>
              <a:off x="4779867" y="264177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38F3F1-6184-B7F5-F241-1C01D381DF9B}"/>
                </a:ext>
              </a:extLst>
            </p:cNvPr>
            <p:cNvSpPr txBox="1"/>
            <p:nvPr/>
          </p:nvSpPr>
          <p:spPr>
            <a:xfrm>
              <a:off x="1763688" y="370505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4B2874-5750-86CE-2BD4-08CB11BDB08D}"/>
                </a:ext>
              </a:extLst>
            </p:cNvPr>
            <p:cNvSpPr txBox="1"/>
            <p:nvPr/>
          </p:nvSpPr>
          <p:spPr>
            <a:xfrm>
              <a:off x="3419685" y="40696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3DF593-6426-5580-6B26-E92620A49F53}"/>
                </a:ext>
              </a:extLst>
            </p:cNvPr>
            <p:cNvSpPr txBox="1"/>
            <p:nvPr/>
          </p:nvSpPr>
          <p:spPr>
            <a:xfrm>
              <a:off x="5110955" y="397504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DA190E9F-D876-5DFB-BEC3-8AFC24E4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1E037A6-0D90-32B8-0DF3-53C59A3B2F6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4EF59D7E-92B8-0987-E0CA-7799779B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A33C8F55-7766-0365-E824-01C59FDDF814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496E430-5F83-1EB8-5256-7CF4B0B9B376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두 변의 길이가 같은 삼각형이므로 이등변삼각형은 가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B362C7C4-C590-955C-AC62-2541A77434C2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64CF1149-7572-5808-5409-B4B7B0807C9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683202" y="148570"/>
            <a:ext cx="14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83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67419" y="699825"/>
            <a:ext cx="6923978" cy="5101015"/>
            <a:chOff x="60290" y="656692"/>
            <a:chExt cx="6923978" cy="5101015"/>
          </a:xfrm>
        </p:grpSpPr>
        <p:sp>
          <p:nvSpPr>
            <p:cNvPr id="87" name="직사각형 86"/>
            <p:cNvSpPr/>
            <p:nvPr/>
          </p:nvSpPr>
          <p:spPr>
            <a:xfrm>
              <a:off x="60290" y="656692"/>
              <a:ext cx="6913266" cy="5101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308" y="658845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2517CE6-454D-208C-B01C-5B604F901009}"/>
              </a:ext>
            </a:extLst>
          </p:cNvPr>
          <p:cNvSpPr txBox="1"/>
          <p:nvPr/>
        </p:nvSpPr>
        <p:spPr>
          <a:xfrm>
            <a:off x="7018372" y="1092168"/>
            <a:ext cx="20540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에 해당하는 손가락 약물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나머지 이미지에 대한 약물 클릭 시 나타나는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\lesson02\ops\2\2_6_1.html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버튼과 이미지는 클릭하는 도형에 따라 바뀌어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644482" y="5446489"/>
            <a:ext cx="3653917" cy="263186"/>
            <a:chOff x="1223628" y="5409220"/>
            <a:chExt cx="3653917" cy="263186"/>
          </a:xfrm>
        </p:grpSpPr>
        <p:pic>
          <p:nvPicPr>
            <p:cNvPr id="10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540922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956" y="545357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157" y="545062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17" y="541809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025" y="545062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449" y="545020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631" y="5448827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499" y="5448827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6CC0CA62-7D95-F1F6-FBD6-E39924D87ECF}"/>
              </a:ext>
            </a:extLst>
          </p:cNvPr>
          <p:cNvSpPr/>
          <p:nvPr/>
        </p:nvSpPr>
        <p:spPr>
          <a:xfrm>
            <a:off x="1475101" y="5193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683444" y="1304764"/>
            <a:ext cx="1798534" cy="5949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2" y="2276872"/>
            <a:ext cx="5472062" cy="208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70" y="1392708"/>
            <a:ext cx="1456871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6CC0CA62-7D95-F1F6-FBD6-E39924D87ECF}"/>
              </a:ext>
            </a:extLst>
          </p:cNvPr>
          <p:cNvSpPr/>
          <p:nvPr/>
        </p:nvSpPr>
        <p:spPr>
          <a:xfrm>
            <a:off x="2730666" y="2300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3202" y="148570"/>
            <a:ext cx="14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42156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\lesson02\ops\2\images\2_6\2_6_1.svg~2_6_1_pop_6.svg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4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B9F3C360-8DC0-4BB5-BA95-1746CF80C6BA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BDE1A7B-C641-4546-B583-63CC0343D715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78328393-25C4-6A2F-E257-72A857B65BD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D44EC4E-1D3A-AE2F-3E4F-E22C2403DCC5}"/>
              </a:ext>
            </a:extLst>
          </p:cNvPr>
          <p:cNvGrpSpPr/>
          <p:nvPr/>
        </p:nvGrpSpPr>
        <p:grpSpPr>
          <a:xfrm>
            <a:off x="1064815" y="2240249"/>
            <a:ext cx="4792716" cy="2394530"/>
            <a:chOff x="1100477" y="2234910"/>
            <a:chExt cx="4792716" cy="239453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F86FFE2-19BF-6B1B-4651-A07068E77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68" t="2044" b="1900"/>
            <a:stretch/>
          </p:blipFill>
          <p:spPr>
            <a:xfrm>
              <a:off x="1100477" y="2234910"/>
              <a:ext cx="4792716" cy="2394530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8B9BC37-27DE-FA90-2B6E-5D9D0788B961}"/>
                </a:ext>
              </a:extLst>
            </p:cNvPr>
            <p:cNvSpPr/>
            <p:nvPr/>
          </p:nvSpPr>
          <p:spPr>
            <a:xfrm>
              <a:off x="1816386" y="2720398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E08552-B738-DB1D-3525-749AC4660011}"/>
                </a:ext>
              </a:extLst>
            </p:cNvPr>
            <p:cNvSpPr txBox="1"/>
            <p:nvPr/>
          </p:nvSpPr>
          <p:spPr>
            <a:xfrm>
              <a:off x="1587596" y="26763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ACDC29A-26CB-3A85-85DC-7A827548DABB}"/>
                </a:ext>
              </a:extLst>
            </p:cNvPr>
            <p:cNvSpPr/>
            <p:nvPr/>
          </p:nvSpPr>
          <p:spPr>
            <a:xfrm>
              <a:off x="3405677" y="2880652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D767E80-72F9-9CE4-D048-F7DCA8ECE630}"/>
                </a:ext>
              </a:extLst>
            </p:cNvPr>
            <p:cNvSpPr/>
            <p:nvPr/>
          </p:nvSpPr>
          <p:spPr>
            <a:xfrm>
              <a:off x="4921281" y="2632984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FAFF3E0-1D75-0B4B-698B-C5D3225FBDDA}"/>
                </a:ext>
              </a:extLst>
            </p:cNvPr>
            <p:cNvSpPr/>
            <p:nvPr/>
          </p:nvSpPr>
          <p:spPr>
            <a:xfrm>
              <a:off x="1943708" y="367491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7F269D3-EFA5-92C9-1501-D73EB5937CDA}"/>
                </a:ext>
              </a:extLst>
            </p:cNvPr>
            <p:cNvSpPr/>
            <p:nvPr/>
          </p:nvSpPr>
          <p:spPr>
            <a:xfrm>
              <a:off x="3699939" y="4113076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F20A893-FBD4-29F8-DBF2-B8F88F59294C}"/>
                </a:ext>
              </a:extLst>
            </p:cNvPr>
            <p:cNvSpPr/>
            <p:nvPr/>
          </p:nvSpPr>
          <p:spPr>
            <a:xfrm>
              <a:off x="5352282" y="408024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2DD7EC-74A9-B1E0-4FA9-6C01BD1B7FFD}"/>
                </a:ext>
              </a:extLst>
            </p:cNvPr>
            <p:cNvSpPr txBox="1"/>
            <p:nvPr/>
          </p:nvSpPr>
          <p:spPr>
            <a:xfrm>
              <a:off x="3253601" y="281643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C49350-F32B-8356-D112-EEDE37C29E83}"/>
                </a:ext>
              </a:extLst>
            </p:cNvPr>
            <p:cNvSpPr txBox="1"/>
            <p:nvPr/>
          </p:nvSpPr>
          <p:spPr>
            <a:xfrm>
              <a:off x="4779867" y="264177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44FF5D-C60F-A428-4C2C-479EC7109ACF}"/>
                </a:ext>
              </a:extLst>
            </p:cNvPr>
            <p:cNvSpPr txBox="1"/>
            <p:nvPr/>
          </p:nvSpPr>
          <p:spPr>
            <a:xfrm>
              <a:off x="1763688" y="370505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6542CB-7316-A749-039E-24C83947ECAF}"/>
                </a:ext>
              </a:extLst>
            </p:cNvPr>
            <p:cNvSpPr txBox="1"/>
            <p:nvPr/>
          </p:nvSpPr>
          <p:spPr>
            <a:xfrm>
              <a:off x="3419685" y="40696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BD3C6E-6C3D-C680-0B87-BA2A4941D474}"/>
                </a:ext>
              </a:extLst>
            </p:cNvPr>
            <p:cNvSpPr txBox="1"/>
            <p:nvPr/>
          </p:nvSpPr>
          <p:spPr>
            <a:xfrm>
              <a:off x="5110955" y="397504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0CE635E-4ABF-10A8-A0D4-719ECACFF5EE}"/>
              </a:ext>
            </a:extLst>
          </p:cNvPr>
          <p:cNvGrpSpPr/>
          <p:nvPr/>
        </p:nvGrpSpPr>
        <p:grpSpPr>
          <a:xfrm>
            <a:off x="3124797" y="4690344"/>
            <a:ext cx="971507" cy="538856"/>
            <a:chOff x="5492669" y="1679148"/>
            <a:chExt cx="971507" cy="53885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686A7CE-2744-46B5-94A1-544DD28AC9DC}"/>
                </a:ext>
              </a:extLst>
            </p:cNvPr>
            <p:cNvSpPr/>
            <p:nvPr/>
          </p:nvSpPr>
          <p:spPr bwMode="auto">
            <a:xfrm>
              <a:off x="5492669" y="1833284"/>
              <a:ext cx="7616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FD0B010-A327-C478-1C2D-DC9716A7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4176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53D25997-4FC0-1CCF-5BCD-78A995DD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1E846E59-A56F-FD25-2707-033EC7D8E1D8}"/>
              </a:ext>
            </a:extLst>
          </p:cNvPr>
          <p:cNvSpPr/>
          <p:nvPr/>
        </p:nvSpPr>
        <p:spPr>
          <a:xfrm>
            <a:off x="237778" y="273972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C2E740-0EE5-1CF4-930D-AB54D8F4AFA0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닫힌채로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슬라이드의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73" y="241414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31" y="360455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04" y="38216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819" y="24876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69" y="22210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17" y="393481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39F3F2DD-BB18-2E18-1DC7-0544CF11C3B4}"/>
              </a:ext>
            </a:extLst>
          </p:cNvPr>
          <p:cNvSpPr/>
          <p:nvPr/>
        </p:nvSpPr>
        <p:spPr>
          <a:xfrm>
            <a:off x="2568204" y="2277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83202" y="148570"/>
            <a:ext cx="14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40CE635E-4ABF-10A8-A0D4-719ECACFF5EE}"/>
              </a:ext>
            </a:extLst>
          </p:cNvPr>
          <p:cNvGrpSpPr/>
          <p:nvPr/>
        </p:nvGrpSpPr>
        <p:grpSpPr>
          <a:xfrm>
            <a:off x="3124797" y="4690344"/>
            <a:ext cx="971507" cy="538856"/>
            <a:chOff x="5492669" y="1679148"/>
            <a:chExt cx="971507" cy="53885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686A7CE-2744-46B5-94A1-544DD28AC9DC}"/>
                </a:ext>
              </a:extLst>
            </p:cNvPr>
            <p:cNvSpPr/>
            <p:nvPr/>
          </p:nvSpPr>
          <p:spPr bwMode="auto">
            <a:xfrm>
              <a:off x="5492669" y="1833284"/>
              <a:ext cx="7616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FD0B010-A327-C478-1C2D-DC9716A7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4176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78328393-25C4-6A2F-E257-72A857B65BD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정삼각형을 모두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D44EC4E-1D3A-AE2F-3E4F-E22C2403DCC5}"/>
              </a:ext>
            </a:extLst>
          </p:cNvPr>
          <p:cNvGrpSpPr/>
          <p:nvPr/>
        </p:nvGrpSpPr>
        <p:grpSpPr>
          <a:xfrm>
            <a:off x="1064815" y="2240249"/>
            <a:ext cx="4792716" cy="2394530"/>
            <a:chOff x="1100477" y="2234910"/>
            <a:chExt cx="4792716" cy="239453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F86FFE2-19BF-6B1B-4651-A07068E77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68" t="2044" b="1900"/>
            <a:stretch/>
          </p:blipFill>
          <p:spPr>
            <a:xfrm>
              <a:off x="1100477" y="2234910"/>
              <a:ext cx="4792716" cy="2394530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8B9BC37-27DE-FA90-2B6E-5D9D0788B961}"/>
                </a:ext>
              </a:extLst>
            </p:cNvPr>
            <p:cNvSpPr/>
            <p:nvPr/>
          </p:nvSpPr>
          <p:spPr>
            <a:xfrm>
              <a:off x="1816386" y="2720398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E08552-B738-DB1D-3525-749AC4660011}"/>
                </a:ext>
              </a:extLst>
            </p:cNvPr>
            <p:cNvSpPr txBox="1"/>
            <p:nvPr/>
          </p:nvSpPr>
          <p:spPr>
            <a:xfrm>
              <a:off x="1587596" y="26763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ACDC29A-26CB-3A85-85DC-7A827548DABB}"/>
                </a:ext>
              </a:extLst>
            </p:cNvPr>
            <p:cNvSpPr/>
            <p:nvPr/>
          </p:nvSpPr>
          <p:spPr>
            <a:xfrm>
              <a:off x="3405677" y="2880652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D767E80-72F9-9CE4-D048-F7DCA8ECE630}"/>
                </a:ext>
              </a:extLst>
            </p:cNvPr>
            <p:cNvSpPr/>
            <p:nvPr/>
          </p:nvSpPr>
          <p:spPr>
            <a:xfrm>
              <a:off x="4921281" y="2632984"/>
              <a:ext cx="379349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FAFF3E0-1D75-0B4B-698B-C5D3225FBDDA}"/>
                </a:ext>
              </a:extLst>
            </p:cNvPr>
            <p:cNvSpPr/>
            <p:nvPr/>
          </p:nvSpPr>
          <p:spPr>
            <a:xfrm>
              <a:off x="1943708" y="367491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7F269D3-EFA5-92C9-1501-D73EB5937CDA}"/>
                </a:ext>
              </a:extLst>
            </p:cNvPr>
            <p:cNvSpPr/>
            <p:nvPr/>
          </p:nvSpPr>
          <p:spPr>
            <a:xfrm>
              <a:off x="3699939" y="4113076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F20A893-FBD4-29F8-DBF2-B8F88F59294C}"/>
                </a:ext>
              </a:extLst>
            </p:cNvPr>
            <p:cNvSpPr/>
            <p:nvPr/>
          </p:nvSpPr>
          <p:spPr>
            <a:xfrm>
              <a:off x="5352282" y="4080249"/>
              <a:ext cx="252027" cy="32050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2DD7EC-74A9-B1E0-4FA9-6C01BD1B7FFD}"/>
                </a:ext>
              </a:extLst>
            </p:cNvPr>
            <p:cNvSpPr txBox="1"/>
            <p:nvPr/>
          </p:nvSpPr>
          <p:spPr>
            <a:xfrm>
              <a:off x="3253601" y="281643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C49350-F32B-8356-D112-EEDE37C29E83}"/>
                </a:ext>
              </a:extLst>
            </p:cNvPr>
            <p:cNvSpPr txBox="1"/>
            <p:nvPr/>
          </p:nvSpPr>
          <p:spPr>
            <a:xfrm>
              <a:off x="4779867" y="264177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44FF5D-C60F-A428-4C2C-479EC7109ACF}"/>
                </a:ext>
              </a:extLst>
            </p:cNvPr>
            <p:cNvSpPr txBox="1"/>
            <p:nvPr/>
          </p:nvSpPr>
          <p:spPr>
            <a:xfrm>
              <a:off x="1763688" y="370505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6542CB-7316-A749-039E-24C83947ECAF}"/>
                </a:ext>
              </a:extLst>
            </p:cNvPr>
            <p:cNvSpPr txBox="1"/>
            <p:nvPr/>
          </p:nvSpPr>
          <p:spPr>
            <a:xfrm>
              <a:off x="3419685" y="40696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BD3C6E-6C3D-C680-0B87-BA2A4941D474}"/>
                </a:ext>
              </a:extLst>
            </p:cNvPr>
            <p:cNvSpPr txBox="1"/>
            <p:nvPr/>
          </p:nvSpPr>
          <p:spPr>
            <a:xfrm>
              <a:off x="5110955" y="397504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53D25997-4FC0-1CCF-5BCD-78A995DD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" y="272942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EF8E1A0-4E3C-1688-52A4-00167407639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4775867-0B4D-03C8-6492-3688C7315491}"/>
              </a:ext>
            </a:extLst>
          </p:cNvPr>
          <p:cNvGrpSpPr/>
          <p:nvPr/>
        </p:nvGrpSpPr>
        <p:grpSpPr>
          <a:xfrm>
            <a:off x="198562" y="4262895"/>
            <a:ext cx="6667165" cy="974470"/>
            <a:chOff x="192745" y="4298820"/>
            <a:chExt cx="6667165" cy="97447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0298FA4-3F90-7C29-213D-BC7A9053555C}"/>
                </a:ext>
              </a:extLst>
            </p:cNvPr>
            <p:cNvSpPr/>
            <p:nvPr/>
          </p:nvSpPr>
          <p:spPr>
            <a:xfrm>
              <a:off x="192745" y="4460941"/>
              <a:ext cx="6667165" cy="6242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정삼각형은 세 변의 길이가 같은 삼각형이므로 정삼각형은 다입니다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:a16="http://schemas.microsoft.com/office/drawing/2014/main" id="{912F054B-080D-56CD-B5A7-2A610FCFB46A}"/>
                </a:ext>
              </a:extLst>
            </p:cNvPr>
            <p:cNvSpPr/>
            <p:nvPr/>
          </p:nvSpPr>
          <p:spPr>
            <a:xfrm>
              <a:off x="338478" y="42988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0F11686D-5F7F-8EBD-71D3-3777E1D7CCB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E59DED67-8443-4141-BAD6-965191A60C51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A06B8B-93A7-4CFF-9E08-6F85DBBCB505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suhi_h_0402_02_0809.html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4" name="그룹 8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DC994A38-AF2F-D764-3B97-42261199814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수를써넣으세요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1C28B324-5EC2-5539-F25B-E35E5D8E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9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760CAF-834B-39B7-6D5B-A528B0C3C853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18AFF7-F1DD-DCC4-FCDD-BA826D8AF3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3502"/>
          <a:stretch/>
        </p:blipFill>
        <p:spPr>
          <a:xfrm>
            <a:off x="2301032" y="2581881"/>
            <a:ext cx="2617020" cy="2016224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5DD4D2F-028B-2333-8A49-95B86AE25EFA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id="{767CDD46-4A65-85F0-F2EA-C7E494E0F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C6D90B72-A1C6-3A9A-ED16-7F7A823BE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DB9E4478-5E2E-457A-9846-55C61E20A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>
              <a:extLst>
                <a:ext uri="{FF2B5EF4-FFF2-40B4-BE49-F238E27FC236}">
                  <a16:creationId xmlns:a16="http://schemas.microsoft.com/office/drawing/2014/main" id="{457B8D8D-5A83-7781-C3B9-110C7452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8F7BD544-D5C8-DE3B-1E2A-859430BB70A0}"/>
              </a:ext>
            </a:extLst>
          </p:cNvPr>
          <p:cNvSpPr/>
          <p:nvPr/>
        </p:nvSpPr>
        <p:spPr>
          <a:xfrm>
            <a:off x="2488085" y="5138451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2D7D38-02DE-5760-86D2-3C15AA4B127D}"/>
              </a:ext>
            </a:extLst>
          </p:cNvPr>
          <p:cNvSpPr/>
          <p:nvPr/>
        </p:nvSpPr>
        <p:spPr>
          <a:xfrm>
            <a:off x="2555776" y="3176972"/>
            <a:ext cx="79208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460A9F0-2B9B-D945-E0EC-2691BD85A8DE}"/>
              </a:ext>
            </a:extLst>
          </p:cNvPr>
          <p:cNvSpPr/>
          <p:nvPr/>
        </p:nvSpPr>
        <p:spPr>
          <a:xfrm>
            <a:off x="3000976" y="4293096"/>
            <a:ext cx="634920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1755B7-AFB5-BDBF-B700-2E88AF31DE2E}"/>
              </a:ext>
            </a:extLst>
          </p:cNvPr>
          <p:cNvSpPr txBox="1"/>
          <p:nvPr/>
        </p:nvSpPr>
        <p:spPr>
          <a:xfrm>
            <a:off x="2488085" y="3087931"/>
            <a:ext cx="942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D88452-32A9-8D41-6F2D-F5223C95568E}"/>
              </a:ext>
            </a:extLst>
          </p:cNvPr>
          <p:cNvSpPr txBox="1"/>
          <p:nvPr/>
        </p:nvSpPr>
        <p:spPr>
          <a:xfrm>
            <a:off x="2915816" y="4185084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9C18B3-5E39-CA32-3BB4-233CA76D7AC9}"/>
              </a:ext>
            </a:extLst>
          </p:cNvPr>
          <p:cNvSpPr/>
          <p:nvPr/>
        </p:nvSpPr>
        <p:spPr>
          <a:xfrm>
            <a:off x="4036638" y="3297440"/>
            <a:ext cx="823393" cy="4015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C9E7CC-1200-D440-D07A-6B3D3E06B653}"/>
              </a:ext>
            </a:extLst>
          </p:cNvPr>
          <p:cNvSpPr txBox="1"/>
          <p:nvPr/>
        </p:nvSpPr>
        <p:spPr>
          <a:xfrm>
            <a:off x="4383982" y="3297440"/>
            <a:ext cx="82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14866FB-14E5-58AC-3B84-DC473E28C195}"/>
              </a:ext>
            </a:extLst>
          </p:cNvPr>
          <p:cNvGrpSpPr/>
          <p:nvPr/>
        </p:nvGrpSpPr>
        <p:grpSpPr>
          <a:xfrm>
            <a:off x="4024684" y="3151899"/>
            <a:ext cx="726894" cy="537565"/>
            <a:chOff x="6125812" y="1660849"/>
            <a:chExt cx="726894" cy="5375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E43858-1E11-0F07-2B7A-4FC88A0A1EC4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3AD7CEEC-2E5A-D1F0-A704-E14BB0151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3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49062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\lesson02\ops\2\images\2_6\2_6_3.svg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46597</TotalTime>
  <Words>2557</Words>
  <Application>Microsoft Office PowerPoint</Application>
  <PresentationFormat>화면 슬라이드 쇼(4:3)</PresentationFormat>
  <Paragraphs>920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HY궁서B</vt:lpstr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오승태</dc:creator>
  <cp:lastModifiedBy>DB400SDA</cp:lastModifiedBy>
  <cp:revision>7643</cp:revision>
  <dcterms:created xsi:type="dcterms:W3CDTF">2008-07-15T12:19:11Z</dcterms:created>
  <dcterms:modified xsi:type="dcterms:W3CDTF">2022-06-27T08:18:12Z</dcterms:modified>
</cp:coreProperties>
</file>