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96" r:id="rId4"/>
    <p:sldId id="1387" r:id="rId5"/>
    <p:sldId id="1417" r:id="rId6"/>
    <p:sldId id="1388" r:id="rId7"/>
    <p:sldId id="1384" r:id="rId8"/>
    <p:sldId id="1420" r:id="rId9"/>
    <p:sldId id="1392" r:id="rId10"/>
    <p:sldId id="1418" r:id="rId11"/>
    <p:sldId id="1394" r:id="rId12"/>
    <p:sldId id="1421" r:id="rId13"/>
    <p:sldId id="1405" r:id="rId14"/>
    <p:sldId id="1422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D5CFCF"/>
    <a:srgbClr val="FEF0E2"/>
    <a:srgbClr val="EAF5EC"/>
    <a:srgbClr val="CEE7D3"/>
    <a:srgbClr val="DAEAC1"/>
    <a:srgbClr val="BAE2E5"/>
    <a:srgbClr val="F3E6BA"/>
    <a:srgbClr val="D0E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4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62602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suhi_h_0402_03_0006.html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56932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7875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EB31E17-C983-0A9B-F811-20F1C7A83D41}"/>
              </a:ext>
            </a:extLst>
          </p:cNvPr>
          <p:cNvGrpSpPr/>
          <p:nvPr/>
        </p:nvGrpSpPr>
        <p:grpSpPr>
          <a:xfrm>
            <a:off x="3254189" y="4745018"/>
            <a:ext cx="787720" cy="537565"/>
            <a:chOff x="6064986" y="1660849"/>
            <a:chExt cx="787720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0F8205B-AD8B-D800-CC56-CAB15F6ADB26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㉠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98A997F3-CB5F-095E-B941-F32CBBA62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06" y="493457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모서리가 둥근 직사각형 106"/>
          <p:cNvSpPr/>
          <p:nvPr/>
        </p:nvSpPr>
        <p:spPr>
          <a:xfrm>
            <a:off x="1295636" y="2276872"/>
            <a:ext cx="2052228" cy="18362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46853"/>
              </p:ext>
            </p:extLst>
          </p:nvPr>
        </p:nvGraphicFramePr>
        <p:xfrm>
          <a:off x="1511660" y="2420888"/>
          <a:ext cx="161228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10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15" y="410716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07" y="411307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모서리가 둥근 직사각형 110"/>
          <p:cNvSpPr/>
          <p:nvPr/>
        </p:nvSpPr>
        <p:spPr>
          <a:xfrm>
            <a:off x="3961787" y="2276872"/>
            <a:ext cx="2052228" cy="18362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40348"/>
              </p:ext>
            </p:extLst>
          </p:nvPr>
        </p:nvGraphicFramePr>
        <p:xfrm>
          <a:off x="4177811" y="2420888"/>
          <a:ext cx="161228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바르게 계산한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8C8C633-A5E7-EB9A-005B-6254BDBB4689}"/>
              </a:ext>
            </a:extLst>
          </p:cNvPr>
          <p:cNvSpPr/>
          <p:nvPr/>
        </p:nvSpPr>
        <p:spPr>
          <a:xfrm>
            <a:off x="1104412" y="4855866"/>
            <a:ext cx="1271343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Picture 12">
            <a:extLst>
              <a:ext uri="{FF2B5EF4-FFF2-40B4-BE49-F238E27FC236}">
                <a16:creationId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DFC6F6B-2244-98F0-1B38-6E7B0B7C4FF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40E625C-3026-7EA7-2927-83C509686023}"/>
              </a:ext>
            </a:extLst>
          </p:cNvPr>
          <p:cNvGrpSpPr/>
          <p:nvPr/>
        </p:nvGrpSpPr>
        <p:grpSpPr>
          <a:xfrm>
            <a:off x="198562" y="3573016"/>
            <a:ext cx="6667165" cy="1664349"/>
            <a:chOff x="192745" y="3608941"/>
            <a:chExt cx="6667165" cy="166434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B755C5-EFA6-AD2B-B24D-15F83085490C}"/>
                </a:ext>
              </a:extLst>
            </p:cNvPr>
            <p:cNvSpPr/>
            <p:nvPr/>
          </p:nvSpPr>
          <p:spPr>
            <a:xfrm>
              <a:off x="192745" y="3770959"/>
              <a:ext cx="6667165" cy="1314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계산에서 일의 자리로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받아올림한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수를 일의 자리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계산에서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더합니다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바르게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계산한 것은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:a16="http://schemas.microsoft.com/office/drawing/2014/main" id="{D7CA344F-A083-35E6-464B-BD782D896A98}"/>
                </a:ext>
              </a:extLst>
            </p:cNvPr>
            <p:cNvSpPr/>
            <p:nvPr/>
          </p:nvSpPr>
          <p:spPr>
            <a:xfrm>
              <a:off x="338478" y="360894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53C115A1-3CF3-AC45-FCF1-12B586A47E7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1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26" y="459723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65287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28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1CFC6B-BE17-4A4D-2CE7-B7447E252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 t="3187"/>
          <a:stretch/>
        </p:blipFill>
        <p:spPr>
          <a:xfrm>
            <a:off x="579806" y="2099740"/>
            <a:ext cx="6090135" cy="317411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123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3_5_5.png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CA2CFE7-ACBD-B6CB-A132-7C0D8FA43470}"/>
              </a:ext>
            </a:extLst>
          </p:cNvPr>
          <p:cNvSpPr/>
          <p:nvPr/>
        </p:nvSpPr>
        <p:spPr>
          <a:xfrm>
            <a:off x="6550294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55B789A-F291-47A1-97E9-D830334D3D37}"/>
              </a:ext>
            </a:extLst>
          </p:cNvPr>
          <p:cNvGrpSpPr/>
          <p:nvPr/>
        </p:nvGrpSpPr>
        <p:grpSpPr>
          <a:xfrm>
            <a:off x="4499992" y="1936167"/>
            <a:ext cx="2416981" cy="196689"/>
            <a:chOff x="4421576" y="2197504"/>
            <a:chExt cx="2416981" cy="190309"/>
          </a:xfrm>
        </p:grpSpPr>
        <p:sp>
          <p:nvSpPr>
            <p:cNvPr id="42" name="모서리가 둥근 직사각형 18">
              <a:extLst>
                <a:ext uri="{FF2B5EF4-FFF2-40B4-BE49-F238E27FC236}">
                  <a16:creationId xmlns:a16="http://schemas.microsoft.com/office/drawing/2014/main" id="{6C60A55F-7FBA-32D2-575C-E83C1B59C20E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5E2E8A8-AA18-96C5-DB40-B5F34488BCD0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490612B1-CDD4-C570-BCB5-BBEF5A75EDF6}"/>
              </a:ext>
            </a:extLst>
          </p:cNvPr>
          <p:cNvSpPr/>
          <p:nvPr/>
        </p:nvSpPr>
        <p:spPr>
          <a:xfrm>
            <a:off x="6628797" y="2132856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959486E-00E0-F103-4041-31D535A133D7}"/>
              </a:ext>
            </a:extLst>
          </p:cNvPr>
          <p:cNvSpPr/>
          <p:nvPr/>
        </p:nvSpPr>
        <p:spPr>
          <a:xfrm>
            <a:off x="1215780" y="3349840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D13DD4-59EC-4188-992B-6D3C58FD2827}"/>
              </a:ext>
            </a:extLst>
          </p:cNvPr>
          <p:cNvSpPr/>
          <p:nvPr/>
        </p:nvSpPr>
        <p:spPr>
          <a:xfrm>
            <a:off x="1147126" y="2885972"/>
            <a:ext cx="904594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4DFC838-0428-22AA-55DB-9A82EFE865C8}"/>
              </a:ext>
            </a:extLst>
          </p:cNvPr>
          <p:cNvSpPr/>
          <p:nvPr/>
        </p:nvSpPr>
        <p:spPr>
          <a:xfrm>
            <a:off x="3141663" y="2732462"/>
            <a:ext cx="995321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AE6BED2-EEBA-FA99-47C8-52220C878B0A}"/>
              </a:ext>
            </a:extLst>
          </p:cNvPr>
          <p:cNvSpPr/>
          <p:nvPr/>
        </p:nvSpPr>
        <p:spPr>
          <a:xfrm>
            <a:off x="5136446" y="2850596"/>
            <a:ext cx="904594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3E48F4-05CB-F0D4-8E91-16F7A38DC182}"/>
              </a:ext>
            </a:extLst>
          </p:cNvPr>
          <p:cNvSpPr txBox="1"/>
          <p:nvPr/>
        </p:nvSpPr>
        <p:spPr>
          <a:xfrm>
            <a:off x="899592" y="2816932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7E37D5-977A-DC40-5876-3C7F01B0B7CC}"/>
              </a:ext>
            </a:extLst>
          </p:cNvPr>
          <p:cNvSpPr txBox="1"/>
          <p:nvPr/>
        </p:nvSpPr>
        <p:spPr>
          <a:xfrm>
            <a:off x="2923696" y="2684239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621EBC-BFA7-7E46-F8FF-3900576B1E2F}"/>
              </a:ext>
            </a:extLst>
          </p:cNvPr>
          <p:cNvSpPr txBox="1"/>
          <p:nvPr/>
        </p:nvSpPr>
        <p:spPr>
          <a:xfrm>
            <a:off x="4939920" y="2792251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02B9FF-A6A8-E1CF-C2DF-BCC538AB647F}"/>
              </a:ext>
            </a:extLst>
          </p:cNvPr>
          <p:cNvSpPr/>
          <p:nvPr/>
        </p:nvSpPr>
        <p:spPr>
          <a:xfrm>
            <a:off x="1239745" y="4298203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43490F7-0ECB-D280-C218-792E8E488AFD}"/>
              </a:ext>
            </a:extLst>
          </p:cNvPr>
          <p:cNvSpPr/>
          <p:nvPr/>
        </p:nvSpPr>
        <p:spPr>
          <a:xfrm>
            <a:off x="3344237" y="4545124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5C9BCA-269C-2883-B6B4-B29CA4752426}"/>
              </a:ext>
            </a:extLst>
          </p:cNvPr>
          <p:cNvSpPr/>
          <p:nvPr/>
        </p:nvSpPr>
        <p:spPr>
          <a:xfrm>
            <a:off x="5565675" y="4427162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0CD9D0-6188-B873-2FD2-E911612F5174}"/>
              </a:ext>
            </a:extLst>
          </p:cNvPr>
          <p:cNvSpPr txBox="1"/>
          <p:nvPr/>
        </p:nvSpPr>
        <p:spPr>
          <a:xfrm>
            <a:off x="827584" y="4221088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7F7526-A3CA-AE4F-37D9-36CECD26A539}"/>
              </a:ext>
            </a:extLst>
          </p:cNvPr>
          <p:cNvSpPr txBox="1"/>
          <p:nvPr/>
        </p:nvSpPr>
        <p:spPr>
          <a:xfrm>
            <a:off x="2923696" y="4443637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CAD2CE-BA2D-92A5-B506-D48B032BDBA8}"/>
              </a:ext>
            </a:extLst>
          </p:cNvPr>
          <p:cNvSpPr txBox="1"/>
          <p:nvPr/>
        </p:nvSpPr>
        <p:spPr>
          <a:xfrm>
            <a:off x="5047932" y="4341131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ECA2CFE7-ACBD-B6CB-A132-7C0D8FA43470}"/>
              </a:ext>
            </a:extLst>
          </p:cNvPr>
          <p:cNvSpPr/>
          <p:nvPr/>
        </p:nvSpPr>
        <p:spPr>
          <a:xfrm>
            <a:off x="4477133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597730" y="3500788"/>
            <a:ext cx="1693" cy="54028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3639323" y="3349840"/>
            <a:ext cx="1998735" cy="871248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 flipH="1">
            <a:off x="3639323" y="3500788"/>
            <a:ext cx="1998735" cy="79741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1CFC6B-BE17-4A4D-2CE7-B7447E252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 t="3187"/>
          <a:stretch/>
        </p:blipFill>
        <p:spPr>
          <a:xfrm>
            <a:off x="579806" y="2099740"/>
            <a:ext cx="6090135" cy="317411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55B789A-F291-47A1-97E9-D830334D3D37}"/>
              </a:ext>
            </a:extLst>
          </p:cNvPr>
          <p:cNvGrpSpPr/>
          <p:nvPr/>
        </p:nvGrpSpPr>
        <p:grpSpPr>
          <a:xfrm>
            <a:off x="4499992" y="1936167"/>
            <a:ext cx="2416981" cy="196689"/>
            <a:chOff x="4421576" y="2197504"/>
            <a:chExt cx="2416981" cy="190309"/>
          </a:xfrm>
        </p:grpSpPr>
        <p:sp>
          <p:nvSpPr>
            <p:cNvPr id="42" name="모서리가 둥근 직사각형 18">
              <a:extLst>
                <a:ext uri="{FF2B5EF4-FFF2-40B4-BE49-F238E27FC236}">
                  <a16:creationId xmlns:a16="http://schemas.microsoft.com/office/drawing/2014/main" id="{6C60A55F-7FBA-32D2-575C-E83C1B59C20E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5E2E8A8-AA18-96C5-DB40-B5F34488BCD0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7959486E-00E0-F103-4041-31D535A133D7}"/>
              </a:ext>
            </a:extLst>
          </p:cNvPr>
          <p:cNvSpPr/>
          <p:nvPr/>
        </p:nvSpPr>
        <p:spPr>
          <a:xfrm>
            <a:off x="1215780" y="3349840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D13DD4-59EC-4188-992B-6D3C58FD2827}"/>
              </a:ext>
            </a:extLst>
          </p:cNvPr>
          <p:cNvSpPr/>
          <p:nvPr/>
        </p:nvSpPr>
        <p:spPr>
          <a:xfrm>
            <a:off x="1147126" y="2885972"/>
            <a:ext cx="904594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4DFC838-0428-22AA-55DB-9A82EFE865C8}"/>
              </a:ext>
            </a:extLst>
          </p:cNvPr>
          <p:cNvSpPr/>
          <p:nvPr/>
        </p:nvSpPr>
        <p:spPr>
          <a:xfrm>
            <a:off x="3141663" y="2732462"/>
            <a:ext cx="995321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AE6BED2-EEBA-FA99-47C8-52220C878B0A}"/>
              </a:ext>
            </a:extLst>
          </p:cNvPr>
          <p:cNvSpPr/>
          <p:nvPr/>
        </p:nvSpPr>
        <p:spPr>
          <a:xfrm>
            <a:off x="5136446" y="2850596"/>
            <a:ext cx="904594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3E48F4-05CB-F0D4-8E91-16F7A38DC182}"/>
              </a:ext>
            </a:extLst>
          </p:cNvPr>
          <p:cNvSpPr txBox="1"/>
          <p:nvPr/>
        </p:nvSpPr>
        <p:spPr>
          <a:xfrm>
            <a:off x="899592" y="2816932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7E37D5-977A-DC40-5876-3C7F01B0B7CC}"/>
              </a:ext>
            </a:extLst>
          </p:cNvPr>
          <p:cNvSpPr txBox="1"/>
          <p:nvPr/>
        </p:nvSpPr>
        <p:spPr>
          <a:xfrm>
            <a:off x="2923696" y="2684239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621EBC-BFA7-7E46-F8FF-3900576B1E2F}"/>
              </a:ext>
            </a:extLst>
          </p:cNvPr>
          <p:cNvSpPr txBox="1"/>
          <p:nvPr/>
        </p:nvSpPr>
        <p:spPr>
          <a:xfrm>
            <a:off x="4939920" y="2792251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02B9FF-A6A8-E1CF-C2DF-BCC538AB647F}"/>
              </a:ext>
            </a:extLst>
          </p:cNvPr>
          <p:cNvSpPr/>
          <p:nvPr/>
        </p:nvSpPr>
        <p:spPr>
          <a:xfrm>
            <a:off x="1239745" y="4298203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43490F7-0ECB-D280-C218-792E8E488AFD}"/>
              </a:ext>
            </a:extLst>
          </p:cNvPr>
          <p:cNvSpPr/>
          <p:nvPr/>
        </p:nvSpPr>
        <p:spPr>
          <a:xfrm>
            <a:off x="3344237" y="4545124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5C9BCA-269C-2883-B6B4-B29CA4752426}"/>
              </a:ext>
            </a:extLst>
          </p:cNvPr>
          <p:cNvSpPr/>
          <p:nvPr/>
        </p:nvSpPr>
        <p:spPr>
          <a:xfrm>
            <a:off x="5565675" y="4427162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0CD9D0-6188-B873-2FD2-E911612F5174}"/>
              </a:ext>
            </a:extLst>
          </p:cNvPr>
          <p:cNvSpPr txBox="1"/>
          <p:nvPr/>
        </p:nvSpPr>
        <p:spPr>
          <a:xfrm>
            <a:off x="827584" y="4221088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7F7526-A3CA-AE4F-37D9-36CECD26A539}"/>
              </a:ext>
            </a:extLst>
          </p:cNvPr>
          <p:cNvSpPr txBox="1"/>
          <p:nvPr/>
        </p:nvSpPr>
        <p:spPr>
          <a:xfrm>
            <a:off x="2923696" y="4443637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CAD2CE-BA2D-92A5-B506-D48B032BDBA8}"/>
              </a:ext>
            </a:extLst>
          </p:cNvPr>
          <p:cNvSpPr txBox="1"/>
          <p:nvPr/>
        </p:nvSpPr>
        <p:spPr>
          <a:xfrm>
            <a:off x="5047932" y="4341131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1597730" y="3500788"/>
            <a:ext cx="1693" cy="54028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3639323" y="3349840"/>
            <a:ext cx="1998735" cy="871248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 flipH="1">
            <a:off x="3639323" y="3500788"/>
            <a:ext cx="1998735" cy="79741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40E625C-3026-7EA7-2927-83C509686023}"/>
              </a:ext>
            </a:extLst>
          </p:cNvPr>
          <p:cNvGrpSpPr/>
          <p:nvPr/>
        </p:nvGrpSpPr>
        <p:grpSpPr>
          <a:xfrm>
            <a:off x="198562" y="3608467"/>
            <a:ext cx="6667165" cy="1628898"/>
            <a:chOff x="192745" y="3644392"/>
            <a:chExt cx="6667165" cy="162889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FB755C5-EFA6-AD2B-B24D-15F83085490C}"/>
                </a:ext>
              </a:extLst>
            </p:cNvPr>
            <p:cNvSpPr/>
            <p:nvPr/>
          </p:nvSpPr>
          <p:spPr>
            <a:xfrm>
              <a:off x="192745" y="3872293"/>
              <a:ext cx="6667165" cy="12128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1.1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3.6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3.7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2.3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2.8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5.1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D7CA344F-A083-35E6-464B-BD782D896A98}"/>
                </a:ext>
              </a:extLst>
            </p:cNvPr>
            <p:cNvSpPr/>
            <p:nvPr/>
          </p:nvSpPr>
          <p:spPr>
            <a:xfrm>
              <a:off x="324899" y="364439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53C115A1-3CF3-AC45-FCF1-12B586A47E7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5" y="4025333"/>
            <a:ext cx="126868" cy="1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73342"/>
            <a:ext cx="126868" cy="1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1" y="4737827"/>
            <a:ext cx="126868" cy="1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0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67826" y="1988840"/>
            <a:ext cx="5378185" cy="2796656"/>
            <a:chOff x="5269162" y="3698561"/>
            <a:chExt cx="5715000" cy="2971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9162" y="3698561"/>
              <a:ext cx="4991100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0262" y="3698561"/>
              <a:ext cx="723900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1889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달이와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하늘이가 설명하는 수를 각각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319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3_5_6.png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B3A4972A-50A0-1592-7864-AA539FB4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B0C97D20-B836-13AA-530B-3F32FDF9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11112D27-E49B-B224-1A61-EDCB2792802D}"/>
              </a:ext>
            </a:extLst>
          </p:cNvPr>
          <p:cNvSpPr/>
          <p:nvPr/>
        </p:nvSpPr>
        <p:spPr>
          <a:xfrm>
            <a:off x="4489102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4A80066-ED0D-7B5F-0929-C9E4D178C26E}"/>
              </a:ext>
            </a:extLst>
          </p:cNvPr>
          <p:cNvSpPr/>
          <p:nvPr/>
        </p:nvSpPr>
        <p:spPr>
          <a:xfrm>
            <a:off x="6765543" y="53852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30851" y="1952836"/>
            <a:ext cx="1853214" cy="7502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이등변 삼각형 58"/>
          <p:cNvSpPr/>
          <p:nvPr/>
        </p:nvSpPr>
        <p:spPr>
          <a:xfrm flipV="1">
            <a:off x="2609781" y="2719940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3129" y="1989422"/>
            <a:ext cx="18886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수야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869288" y="2797485"/>
            <a:ext cx="1961268" cy="100608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이등변 삼각형 74"/>
          <p:cNvSpPr/>
          <p:nvPr/>
        </p:nvSpPr>
        <p:spPr>
          <a:xfrm rot="5400000" flipV="1">
            <a:off x="4709056" y="3070511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846533" y="2834071"/>
            <a:ext cx="202972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합이야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76522" y="3977661"/>
            <a:ext cx="792545" cy="3734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76012" y="4189487"/>
            <a:ext cx="792545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396911" y="4788898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483768" y="478889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4314" y="4617132"/>
            <a:ext cx="360000" cy="355000"/>
          </a:xfrm>
          <a:prstGeom prst="rect">
            <a:avLst/>
          </a:prstGeom>
        </p:spPr>
      </p:pic>
      <p:sp>
        <p:nvSpPr>
          <p:cNvPr id="83" name="모서리가 둥근 직사각형 82"/>
          <p:cNvSpPr/>
          <p:nvPr/>
        </p:nvSpPr>
        <p:spPr>
          <a:xfrm>
            <a:off x="3836677" y="4788898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923534" y="478889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080" y="4617132"/>
            <a:ext cx="360000" cy="355000"/>
          </a:xfrm>
          <a:prstGeom prst="rect">
            <a:avLst/>
          </a:prstGeom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11112D27-E49B-B224-1A61-EDCB2792802D}"/>
              </a:ext>
            </a:extLst>
          </p:cNvPr>
          <p:cNvSpPr/>
          <p:nvPr/>
        </p:nvSpPr>
        <p:spPr>
          <a:xfrm>
            <a:off x="2208437" y="41860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1112D27-E49B-B224-1A61-EDCB2792802D}"/>
              </a:ext>
            </a:extLst>
          </p:cNvPr>
          <p:cNvSpPr/>
          <p:nvPr/>
        </p:nvSpPr>
        <p:spPr>
          <a:xfrm>
            <a:off x="634313" y="2350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80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67826" y="1988840"/>
            <a:ext cx="5378185" cy="2796656"/>
            <a:chOff x="5269162" y="3698561"/>
            <a:chExt cx="5715000" cy="2971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9162" y="3698561"/>
              <a:ext cx="4991100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0262" y="3698561"/>
              <a:ext cx="723900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1889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달이와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하늘이가 설명하는 수를 각각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B3A4972A-50A0-1592-7864-AA539FB4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B0C97D20-B836-13AA-530B-3F32FDF9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모서리가 둥근 직사각형 54"/>
          <p:cNvSpPr/>
          <p:nvPr/>
        </p:nvSpPr>
        <p:spPr>
          <a:xfrm>
            <a:off x="930851" y="1952836"/>
            <a:ext cx="1853214" cy="7502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이등변 삼각형 58"/>
          <p:cNvSpPr/>
          <p:nvPr/>
        </p:nvSpPr>
        <p:spPr>
          <a:xfrm flipV="1">
            <a:off x="2560567" y="2719940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3129" y="1989422"/>
            <a:ext cx="18886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수야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869288" y="2797485"/>
            <a:ext cx="1961268" cy="100608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이등변 삼각형 74"/>
          <p:cNvSpPr/>
          <p:nvPr/>
        </p:nvSpPr>
        <p:spPr>
          <a:xfrm rot="5400000" flipV="1">
            <a:off x="4709056" y="3070511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846533" y="2834071"/>
            <a:ext cx="202972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합이야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76522" y="3977661"/>
            <a:ext cx="792545" cy="3734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943251" y="3991682"/>
            <a:ext cx="792545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396911" y="4788898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483768" y="478889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4314" y="4617132"/>
            <a:ext cx="360000" cy="355000"/>
          </a:xfrm>
          <a:prstGeom prst="rect">
            <a:avLst/>
          </a:prstGeom>
        </p:spPr>
      </p:pic>
      <p:sp>
        <p:nvSpPr>
          <p:cNvPr id="83" name="모서리가 둥근 직사각형 82"/>
          <p:cNvSpPr/>
          <p:nvPr/>
        </p:nvSpPr>
        <p:spPr>
          <a:xfrm>
            <a:off x="3836677" y="4788898"/>
            <a:ext cx="97910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923534" y="478889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2932B39A-8499-ED59-9B48-D7C347688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080" y="4617132"/>
            <a:ext cx="360000" cy="35500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7303BC1C-9FFF-7042-9153-069CA3F0FD30}"/>
              </a:ext>
            </a:extLst>
          </p:cNvPr>
          <p:cNvGrpSpPr/>
          <p:nvPr/>
        </p:nvGrpSpPr>
        <p:grpSpPr>
          <a:xfrm>
            <a:off x="198562" y="3789040"/>
            <a:ext cx="6667165" cy="1448325"/>
            <a:chOff x="192745" y="3824965"/>
            <a:chExt cx="6667165" cy="14483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16A3061-0223-5142-8693-95BD63F4C2BB}"/>
                </a:ext>
              </a:extLst>
            </p:cNvPr>
            <p:cNvSpPr/>
            <p:nvPr/>
          </p:nvSpPr>
          <p:spPr>
            <a:xfrm>
              <a:off x="192745" y="3986983"/>
              <a:ext cx="6667165" cy="1098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44C90822-8ED5-54A3-E79B-00BE4614AB3E}"/>
                </a:ext>
              </a:extLst>
            </p:cNvPr>
            <p:cNvSpPr/>
            <p:nvPr/>
          </p:nvSpPr>
          <p:spPr>
            <a:xfrm>
              <a:off x="338478" y="38249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00DDA93E-7CC6-12EB-61C1-16232628760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82640" y="4125850"/>
            <a:ext cx="628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큰 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0.7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0" y="4241435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0" y="4518059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00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4588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2" y="1092168"/>
            <a:ext cx="2054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4410" y="2214697"/>
            <a:ext cx="6635842" cy="2762475"/>
          </a:xfrm>
          <a:prstGeom prst="roundRect">
            <a:avLst>
              <a:gd name="adj" fmla="val 12357"/>
            </a:avLst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644008" y="1169676"/>
            <a:ext cx="2326070" cy="346375"/>
            <a:chOff x="4359786" y="3761874"/>
            <a:chExt cx="2326070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37B93DBD-EDDC-4584-7620-5CAAD68B152C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F89042-DA80-D374-0B77-382C758B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55FABED-ED98-237F-2E02-C178EEF16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81513"/>
              </p:ext>
            </p:extLst>
          </p:nvPr>
        </p:nvGraphicFramePr>
        <p:xfrm>
          <a:off x="560866" y="2860359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40771D7-2BE6-61B3-A5D3-9459B5C57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73431"/>
              </p:ext>
            </p:extLst>
          </p:nvPr>
        </p:nvGraphicFramePr>
        <p:xfrm>
          <a:off x="2919584" y="2860359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7935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9E683A0-6DA6-C14D-4731-0BFC290AA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71293"/>
              </p:ext>
            </p:extLst>
          </p:nvPr>
        </p:nvGraphicFramePr>
        <p:xfrm>
          <a:off x="5241870" y="2855998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CDEB8F-FF90-38E5-0726-0225C4EE9F5D}"/>
              </a:ext>
            </a:extLst>
          </p:cNvPr>
          <p:cNvSpPr txBox="1"/>
          <p:nvPr/>
        </p:nvSpPr>
        <p:spPr>
          <a:xfrm>
            <a:off x="5509268" y="2581029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843CB2-0410-6CDA-D8FE-B4D80416CE33}"/>
              </a:ext>
            </a:extLst>
          </p:cNvPr>
          <p:cNvSpPr txBox="1"/>
          <p:nvPr/>
        </p:nvSpPr>
        <p:spPr>
          <a:xfrm>
            <a:off x="1153048" y="273494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36D8D2-D42F-0136-A35E-6BC0D5627F1A}"/>
              </a:ext>
            </a:extLst>
          </p:cNvPr>
          <p:cNvSpPr txBox="1"/>
          <p:nvPr/>
        </p:nvSpPr>
        <p:spPr>
          <a:xfrm>
            <a:off x="1153048" y="3150499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46EAA2-6B88-FC56-8911-A6F2FABB74E6}"/>
              </a:ext>
            </a:extLst>
          </p:cNvPr>
          <p:cNvSpPr txBox="1"/>
          <p:nvPr/>
        </p:nvSpPr>
        <p:spPr>
          <a:xfrm>
            <a:off x="1153048" y="349547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2CC5BD-4362-D16D-B4F9-5DA1C0B06A59}"/>
              </a:ext>
            </a:extLst>
          </p:cNvPr>
          <p:cNvSpPr txBox="1"/>
          <p:nvPr/>
        </p:nvSpPr>
        <p:spPr>
          <a:xfrm>
            <a:off x="3511766" y="2739990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2889C9-95CF-D22F-A217-FF81FB477A8C}"/>
              </a:ext>
            </a:extLst>
          </p:cNvPr>
          <p:cNvSpPr txBox="1"/>
          <p:nvPr/>
        </p:nvSpPr>
        <p:spPr>
          <a:xfrm>
            <a:off x="3511766" y="3124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672231-0ED1-77BB-D103-D94C1866AACA}"/>
              </a:ext>
            </a:extLst>
          </p:cNvPr>
          <p:cNvSpPr txBox="1"/>
          <p:nvPr/>
        </p:nvSpPr>
        <p:spPr>
          <a:xfrm>
            <a:off x="3511766" y="3505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9EEEEC-142C-7AF6-696B-57F46F3C03BF}"/>
              </a:ext>
            </a:extLst>
          </p:cNvPr>
          <p:cNvSpPr txBox="1"/>
          <p:nvPr/>
        </p:nvSpPr>
        <p:spPr>
          <a:xfrm>
            <a:off x="5834052" y="273494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201F9C-107C-2B80-CEFB-7568C1AB927F}"/>
              </a:ext>
            </a:extLst>
          </p:cNvPr>
          <p:cNvSpPr txBox="1"/>
          <p:nvPr/>
        </p:nvSpPr>
        <p:spPr>
          <a:xfrm>
            <a:off x="5834052" y="3124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09E61C-EB3F-B9AF-115D-59287B6B6E2C}"/>
              </a:ext>
            </a:extLst>
          </p:cNvPr>
          <p:cNvSpPr txBox="1"/>
          <p:nvPr/>
        </p:nvSpPr>
        <p:spPr>
          <a:xfrm>
            <a:off x="5834052" y="349737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20">
            <a:extLst>
              <a:ext uri="{FF2B5EF4-FFF2-40B4-BE49-F238E27FC236}">
                <a16:creationId xmlns:a16="http://schemas.microsoft.com/office/drawing/2014/main" id="{8720BCEE-1E39-A92D-10CF-8DC853E2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58" y="344788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0">
            <a:extLst>
              <a:ext uri="{FF2B5EF4-FFF2-40B4-BE49-F238E27FC236}">
                <a16:creationId xmlns:a16="http://schemas.microsoft.com/office/drawing/2014/main" id="{C6334FDF-98AE-520C-AEFF-636B51B07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69" y="344788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3089070-62BF-E099-A599-3996E09D982C}"/>
              </a:ext>
            </a:extLst>
          </p:cNvPr>
          <p:cNvSpPr txBox="1"/>
          <p:nvPr/>
        </p:nvSpPr>
        <p:spPr>
          <a:xfrm>
            <a:off x="2303748" y="4073135"/>
            <a:ext cx="2375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     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보고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44386"/>
              </p:ext>
            </p:extLst>
          </p:nvPr>
        </p:nvGraphicFramePr>
        <p:xfrm>
          <a:off x="115384" y="6129300"/>
          <a:ext cx="6688864" cy="32385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3_5_1.svg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741C537-3802-0725-EB5A-AE057C0230B9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6BE301D-E210-5F60-184C-B2D9B79AB0B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C403CA-3CDB-069A-AD86-568C01CD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87C5C9B-B307-5566-12E0-E9AB93F15EA7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4D336F62-AE40-FAAF-2A2B-872C75F0796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4196A90-D0B5-D10E-31BA-B59CB23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3422E1B-AC6A-10EF-78F6-8368C8395B5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FBE3D569-A4EF-C0E3-AC2A-7067907050A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F990EC-FCA9-C71D-F28F-D220D3E1E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4B06EAB-ED95-89C4-843E-D9D76B5CEF0A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4FA891B-D410-3DD5-E7B0-4235F4B789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560A6B0-1B41-F8F5-C399-ECE1AEF8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47BA500-3E97-76F9-A530-81263E97884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AF6758BA-791E-3843-EE28-4ADBF8339E2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D46D50-DAA8-76F7-6BD5-7BC283AC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5373687-2027-7EF8-CFDE-7026EFDB59E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4135837B-4E75-3271-A02A-914DE0CAAAE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BC1D218-A50D-41A2-107D-0DB05766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7B3146BA-1232-AC38-095A-1B165081E67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308916-17B5-C04D-B76D-21E6E50F7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9" name="Picture 6">
            <a:extLst>
              <a:ext uri="{FF2B5EF4-FFF2-40B4-BE49-F238E27FC236}">
                <a16:creationId xmlns:a16="http://schemas.microsoft.com/office/drawing/2014/main" id="{98A32FBB-A878-54F6-4691-5E0EA80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FFAD081E-F3EA-3E13-DCEB-C2C6173EFED7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B64D70-7908-4D4F-DFF6-507C1370857A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D2941058-A75B-D2A1-E8A9-C7242928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57C7BB1-009E-8951-1D1B-049BE6BD5DE8}"/>
              </a:ext>
            </a:extLst>
          </p:cNvPr>
          <p:cNvGrpSpPr/>
          <p:nvPr/>
        </p:nvGrpSpPr>
        <p:grpSpPr>
          <a:xfrm>
            <a:off x="2107219" y="3962348"/>
            <a:ext cx="759148" cy="482512"/>
            <a:chOff x="1772366" y="3623794"/>
            <a:chExt cx="759148" cy="4825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A95BA92-9F35-C1AB-1938-EA607FF0228B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5610FC2F-0630-9CCF-5B8C-483872A67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21B97A-65D7-269F-E7FE-04022959E916}"/>
              </a:ext>
            </a:extLst>
          </p:cNvPr>
          <p:cNvGrpSpPr/>
          <p:nvPr/>
        </p:nvGrpSpPr>
        <p:grpSpPr>
          <a:xfrm>
            <a:off x="3214665" y="3962348"/>
            <a:ext cx="759148" cy="482512"/>
            <a:chOff x="2879812" y="3623794"/>
            <a:chExt cx="759148" cy="48251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3B21932-A941-149F-6B41-4235E36FD180}"/>
                </a:ext>
              </a:extLst>
            </p:cNvPr>
            <p:cNvSpPr/>
            <p:nvPr/>
          </p:nvSpPr>
          <p:spPr bwMode="auto">
            <a:xfrm>
              <a:off x="2879812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DB334856-20AF-C06A-FAD7-6EF3BAD58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237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504AC6B-521A-45AF-E6C4-DCA008E5AC37}"/>
              </a:ext>
            </a:extLst>
          </p:cNvPr>
          <p:cNvGrpSpPr/>
          <p:nvPr/>
        </p:nvGrpSpPr>
        <p:grpSpPr>
          <a:xfrm>
            <a:off x="4285866" y="3962348"/>
            <a:ext cx="759148" cy="482512"/>
            <a:chOff x="1772366" y="3623794"/>
            <a:chExt cx="759148" cy="482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BD89985-C9F2-4E50-697A-8EC4C0E346B7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251EF84C-5073-E443-29A1-156BEC6A6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2" y="2456892"/>
            <a:ext cx="6096791" cy="51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7787" y="290026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22084" y="290026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93089070-62BF-E099-A599-3996E09D982C}"/>
              </a:ext>
            </a:extLst>
          </p:cNvPr>
          <p:cNvSpPr txBox="1"/>
          <p:nvPr/>
        </p:nvSpPr>
        <p:spPr>
          <a:xfrm>
            <a:off x="2303748" y="4073135"/>
            <a:ext cx="2375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     ＝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57C7BB1-009E-8951-1D1B-049BE6BD5DE8}"/>
              </a:ext>
            </a:extLst>
          </p:cNvPr>
          <p:cNvGrpSpPr/>
          <p:nvPr/>
        </p:nvGrpSpPr>
        <p:grpSpPr>
          <a:xfrm>
            <a:off x="2107219" y="3962348"/>
            <a:ext cx="759148" cy="482512"/>
            <a:chOff x="1772366" y="3623794"/>
            <a:chExt cx="759148" cy="482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A95BA92-9F35-C1AB-1938-EA607FF0228B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5610FC2F-0630-9CCF-5B8C-483872A67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B21B97A-65D7-269F-E7FE-04022959E916}"/>
              </a:ext>
            </a:extLst>
          </p:cNvPr>
          <p:cNvGrpSpPr/>
          <p:nvPr/>
        </p:nvGrpSpPr>
        <p:grpSpPr>
          <a:xfrm>
            <a:off x="3214665" y="3962348"/>
            <a:ext cx="759148" cy="482512"/>
            <a:chOff x="2879812" y="3623794"/>
            <a:chExt cx="759148" cy="48251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3B21932-A941-149F-6B41-4235E36FD180}"/>
                </a:ext>
              </a:extLst>
            </p:cNvPr>
            <p:cNvSpPr/>
            <p:nvPr/>
          </p:nvSpPr>
          <p:spPr bwMode="auto">
            <a:xfrm>
              <a:off x="2879812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DB334856-20AF-C06A-FAD7-6EF3BAD58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237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504AC6B-521A-45AF-E6C4-DCA008E5AC37}"/>
              </a:ext>
            </a:extLst>
          </p:cNvPr>
          <p:cNvGrpSpPr/>
          <p:nvPr/>
        </p:nvGrpSpPr>
        <p:grpSpPr>
          <a:xfrm>
            <a:off x="4285866" y="3962348"/>
            <a:ext cx="759148" cy="482512"/>
            <a:chOff x="1772366" y="3623794"/>
            <a:chExt cx="759148" cy="482512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BD89985-C9F2-4E50-697A-8EC4C0E346B7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Picture 4">
              <a:extLst>
                <a:ext uri="{FF2B5EF4-FFF2-40B4-BE49-F238E27FC236}">
                  <a16:creationId xmlns:a16="http://schemas.microsoft.com/office/drawing/2014/main" id="{251EF84C-5073-E443-29A1-156BEC6A6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2" y="2456892"/>
            <a:ext cx="6096791" cy="51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527787" y="290026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22084" y="290026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보고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741C537-3802-0725-EB5A-AE057C0230B9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6BE301D-E210-5F60-184C-B2D9B79AB0B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C403CA-3CDB-069A-AD86-568C01CD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87C5C9B-B307-5566-12E0-E9AB93F15EA7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4D336F62-AE40-FAAF-2A2B-872C75F0796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4196A90-D0B5-D10E-31BA-B59CB23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3422E1B-AC6A-10EF-78F6-8368C8395B5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FBE3D569-A4EF-C0E3-AC2A-7067907050A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F990EC-FCA9-C71D-F28F-D220D3E1E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4B06EAB-ED95-89C4-843E-D9D76B5CEF0A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4FA891B-D410-3DD5-E7B0-4235F4B789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560A6B0-1B41-F8F5-C399-ECE1AEF8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47BA500-3E97-76F9-A530-81263E97884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AF6758BA-791E-3843-EE28-4ADBF8339E2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D46D50-DAA8-76F7-6BD5-7BC283AC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5373687-2027-7EF8-CFDE-7026EFDB59E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4135837B-4E75-3271-A02A-914DE0CAAAE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BC1D218-A50D-41A2-107D-0DB05766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7B3146BA-1232-AC38-095A-1B165081E67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308916-17B5-C04D-B76D-21E6E50F7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9" name="Picture 6">
            <a:extLst>
              <a:ext uri="{FF2B5EF4-FFF2-40B4-BE49-F238E27FC236}">
                <a16:creationId xmlns:a16="http://schemas.microsoft.com/office/drawing/2014/main" id="{98A32FBB-A878-54F6-4691-5E0EA80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D2941058-A75B-D2A1-E8A9-C7242928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02AA663-9DE6-7D89-8C7D-A3C622C8014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8E6215D-9340-0B84-1197-69B0822E0A1F}"/>
              </a:ext>
            </a:extLst>
          </p:cNvPr>
          <p:cNvGrpSpPr/>
          <p:nvPr/>
        </p:nvGrpSpPr>
        <p:grpSpPr>
          <a:xfrm>
            <a:off x="198562" y="4097619"/>
            <a:ext cx="6667165" cy="1139746"/>
            <a:chOff x="192745" y="4133544"/>
            <a:chExt cx="6667165" cy="1139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E93825C-14E4-9017-C366-3D6BA5DF33BF}"/>
                </a:ext>
              </a:extLst>
            </p:cNvPr>
            <p:cNvSpPr/>
            <p:nvPr/>
          </p:nvSpPr>
          <p:spPr>
            <a:xfrm>
              <a:off x="192745" y="4308449"/>
              <a:ext cx="6667165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수직선에서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 표시한 뒤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만큼 더 간 위치에 표시하였으므로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:a16="http://schemas.microsoft.com/office/drawing/2014/main" id="{E1DA9B45-766A-6DE4-3610-9D502A813961}"/>
                </a:ext>
              </a:extLst>
            </p:cNvPr>
            <p:cNvSpPr/>
            <p:nvPr/>
          </p:nvSpPr>
          <p:spPr>
            <a:xfrm>
              <a:off x="338478" y="413354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7AAA923E-B39D-37D0-EDF5-0414B7013FF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7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362A433-6B1D-A4F2-757C-EC93CBC899EC}"/>
              </a:ext>
            </a:extLst>
          </p:cNvPr>
          <p:cNvSpPr/>
          <p:nvPr/>
        </p:nvSpPr>
        <p:spPr>
          <a:xfrm>
            <a:off x="6768244" y="5237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19656AF-BC19-EE89-60E1-6204F61237C3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35FEA991-3580-1CD5-AEB0-972B34A536F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49E6CC9-3291-D6AE-E457-F1329FD8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6209D6C-D2C1-1DF8-D705-7275FF61F0D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5AC9F1EF-7BA7-1E33-628A-10A8F32AE3D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4978A63-4627-2531-E435-EB34ACBD9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7C8253D-AFE6-38E7-5845-875E986C3AF8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:a16="http://schemas.microsoft.com/office/drawing/2014/main" id="{EF45D7D3-BABE-65BC-CC65-F11ED21385F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249C61-90B9-94FB-1193-F048EA3B0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245F928-5806-FEF3-5F46-C0DE3E4357B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4FB26F81-9F73-F9BC-DCFD-32954D8A2A1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C1FE1EB-9332-614F-FF40-8B9757151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C11896-3DAF-A527-55BD-7548B7A5A88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11B08394-57A6-8F4F-B2BD-9067DC03E6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1523432-5028-8D18-51F0-2A61BC936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CC561E1-4BB0-DF4C-4D6F-D601AA571F0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5DAFA2EC-D0D8-61F0-53A1-53C7C04F7AE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37B442-FD39-4552-63A2-9BB4FCDDC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2364333B-3D9B-DD99-0AF8-810BAABEC3C7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7F6F4-7C11-934D-CA3B-E154673F5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5" name="TextBox 43">
            <a:extLst>
              <a:ext uri="{FF2B5EF4-FFF2-40B4-BE49-F238E27FC236}">
                <a16:creationId xmlns:a16="http://schemas.microsoft.com/office/drawing/2014/main" id="{46587991-21D6-A83D-1134-DFDC30128038}"/>
              </a:ext>
            </a:extLst>
          </p:cNvPr>
          <p:cNvSpPr txBox="1"/>
          <p:nvPr/>
        </p:nvSpPr>
        <p:spPr>
          <a:xfrm>
            <a:off x="453721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id="{39CCB942-8A31-631A-06A8-C4EDE403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6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6A95D41-4AD0-4535-8E57-3F19B491EC65}"/>
              </a:ext>
            </a:extLst>
          </p:cNvPr>
          <p:cNvSpPr/>
          <p:nvPr/>
        </p:nvSpPr>
        <p:spPr>
          <a:xfrm>
            <a:off x="377275" y="2950050"/>
            <a:ext cx="6450318" cy="135811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AE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ACB237-AE62-7275-CD4B-82BD15FD0AE9}"/>
              </a:ext>
            </a:extLst>
          </p:cNvPr>
          <p:cNvSpPr txBox="1"/>
          <p:nvPr/>
        </p:nvSpPr>
        <p:spPr>
          <a:xfrm>
            <a:off x="506672" y="3189864"/>
            <a:ext cx="60624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   개이고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0.4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   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8FC2BD3-8460-3F4B-CA28-F04D51A15A88}"/>
              </a:ext>
            </a:extLst>
          </p:cNvPr>
          <p:cNvGrpSpPr/>
          <p:nvPr/>
        </p:nvGrpSpPr>
        <p:grpSpPr>
          <a:xfrm>
            <a:off x="2051720" y="3031554"/>
            <a:ext cx="633669" cy="537565"/>
            <a:chOff x="6219037" y="1660849"/>
            <a:chExt cx="633669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1AFBB3-7A13-1D5A-40DE-23A5A9131108}"/>
                </a:ext>
              </a:extLst>
            </p:cNvPr>
            <p:cNvSpPr/>
            <p:nvPr/>
          </p:nvSpPr>
          <p:spPr bwMode="auto">
            <a:xfrm>
              <a:off x="6219037" y="1833284"/>
              <a:ext cx="45367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C4E4755-4944-D4B0-F4AF-A3C07B379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8A14534-A050-504C-86A6-85812C6F0B90}"/>
              </a:ext>
            </a:extLst>
          </p:cNvPr>
          <p:cNvGrpSpPr/>
          <p:nvPr/>
        </p:nvGrpSpPr>
        <p:grpSpPr>
          <a:xfrm>
            <a:off x="4803837" y="3031554"/>
            <a:ext cx="633669" cy="537565"/>
            <a:chOff x="6219037" y="1660849"/>
            <a:chExt cx="633669" cy="53756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E427BFD-53C4-D107-89B8-CA9ABABAA623}"/>
                </a:ext>
              </a:extLst>
            </p:cNvPr>
            <p:cNvSpPr/>
            <p:nvPr/>
          </p:nvSpPr>
          <p:spPr bwMode="auto">
            <a:xfrm>
              <a:off x="6219037" y="1833284"/>
              <a:ext cx="45367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B4730B1-7485-1923-FB40-AFB0D9912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1" name="Picture 31">
            <a:extLst>
              <a:ext uri="{FF2B5EF4-FFF2-40B4-BE49-F238E27FC236}">
                <a16:creationId xmlns:a16="http://schemas.microsoft.com/office/drawing/2014/main" id="{57681C91-78F7-A8E1-0549-186935E8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9" y="382840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AC5DF3D-F4B5-FB51-3A93-6CC5D3B8375B}"/>
              </a:ext>
            </a:extLst>
          </p:cNvPr>
          <p:cNvSpPr txBox="1"/>
          <p:nvPr/>
        </p:nvSpPr>
        <p:spPr>
          <a:xfrm>
            <a:off x="705749" y="3739538"/>
            <a:ext cx="60624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모두         개이므로   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1791FBE-E10A-C5C4-3F3B-90C9FA1A4C32}"/>
              </a:ext>
            </a:extLst>
          </p:cNvPr>
          <p:cNvGrpSpPr/>
          <p:nvPr/>
        </p:nvGrpSpPr>
        <p:grpSpPr>
          <a:xfrm>
            <a:off x="3397733" y="3555336"/>
            <a:ext cx="787720" cy="537565"/>
            <a:chOff x="6064986" y="1660849"/>
            <a:chExt cx="787720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18C583A-4429-A51F-9155-6F697ED1E998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4A247104-4E97-52CC-5E38-14648B8B5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FB3680A-2563-B840-995A-18318A21A4A0}"/>
              </a:ext>
            </a:extLst>
          </p:cNvPr>
          <p:cNvGrpSpPr/>
          <p:nvPr/>
        </p:nvGrpSpPr>
        <p:grpSpPr>
          <a:xfrm>
            <a:off x="5114356" y="3555336"/>
            <a:ext cx="787720" cy="537565"/>
            <a:chOff x="6064986" y="1660849"/>
            <a:chExt cx="787720" cy="53756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84DADDE-7399-81BE-7C8A-4B178F806BCE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1A7DB84-6CDD-FE47-AAFE-3ACC28B3B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DA333B-686A-DB33-E01C-9F660F1B8A8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4495739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31911"/>
              </p:ext>
            </p:extLst>
          </p:nvPr>
        </p:nvGraphicFramePr>
        <p:xfrm>
          <a:off x="966737" y="3366329"/>
          <a:ext cx="161228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73E99295-7844-0CDC-9BD7-702CA817E6C6}"/>
              </a:ext>
            </a:extLst>
          </p:cNvPr>
          <p:cNvSpPr txBox="1"/>
          <p:nvPr/>
        </p:nvSpPr>
        <p:spPr>
          <a:xfrm>
            <a:off x="741552" y="2569695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119E1A-47C7-D435-282C-BA38A1932AFF}"/>
              </a:ext>
            </a:extLst>
          </p:cNvPr>
          <p:cNvSpPr txBox="1"/>
          <p:nvPr/>
        </p:nvSpPr>
        <p:spPr>
          <a:xfrm>
            <a:off x="3974843" y="2569695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2A9BA23-7D1B-9750-D64D-5786CBA17BAF}"/>
              </a:ext>
            </a:extLst>
          </p:cNvPr>
          <p:cNvGrpSpPr/>
          <p:nvPr/>
        </p:nvGrpSpPr>
        <p:grpSpPr>
          <a:xfrm>
            <a:off x="2077592" y="2474389"/>
            <a:ext cx="759148" cy="482512"/>
            <a:chOff x="1772366" y="3623794"/>
            <a:chExt cx="759148" cy="48251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5038FEA-40C3-3237-BADD-5C8F26118C03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7.3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Picture 4">
              <a:extLst>
                <a:ext uri="{FF2B5EF4-FFF2-40B4-BE49-F238E27FC236}">
                  <a16:creationId xmlns:a16="http://schemas.microsoft.com/office/drawing/2014/main" id="{9B37CAFB-3B14-1FBA-58EC-3892C5C1C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1F5E2C1-31C5-A571-71BF-D4EE1E90350B}"/>
              </a:ext>
            </a:extLst>
          </p:cNvPr>
          <p:cNvGrpSpPr/>
          <p:nvPr/>
        </p:nvGrpSpPr>
        <p:grpSpPr>
          <a:xfrm>
            <a:off x="5338318" y="2474389"/>
            <a:ext cx="759148" cy="482512"/>
            <a:chOff x="1772366" y="3623794"/>
            <a:chExt cx="759148" cy="482512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7D87918-8FD3-0028-24D3-EFB31548E1F6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9.2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5" name="Picture 4">
              <a:extLst>
                <a:ext uri="{FF2B5EF4-FFF2-40B4-BE49-F238E27FC236}">
                  <a16:creationId xmlns:a16="http://schemas.microsoft.com/office/drawing/2014/main" id="{0D92FFCF-2A8F-A3F4-3459-7805BC675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12">
            <a:extLst>
              <a:ext uri="{FF2B5EF4-FFF2-40B4-BE49-F238E27FC236}">
                <a16:creationId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6755380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39690" y="4525524"/>
            <a:ext cx="1080082" cy="3351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99109"/>
              </p:ext>
            </p:extLst>
          </p:nvPr>
        </p:nvGraphicFramePr>
        <p:xfrm>
          <a:off x="4249028" y="3366329"/>
          <a:ext cx="161228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4391980" y="4525524"/>
            <a:ext cx="1410083" cy="3351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D92FFCF-2A8F-A3F4-3459-7805BC675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03" y="45642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0D92FFCF-2A8F-A3F4-3459-7805BC675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37" y="46029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4626996" y="3356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DA333B-686A-DB33-E01C-9F660F1B8A8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55433"/>
              </p:ext>
            </p:extLst>
          </p:nvPr>
        </p:nvGraphicFramePr>
        <p:xfrm>
          <a:off x="966737" y="3366329"/>
          <a:ext cx="161228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73E99295-7844-0CDC-9BD7-702CA817E6C6}"/>
              </a:ext>
            </a:extLst>
          </p:cNvPr>
          <p:cNvSpPr txBox="1"/>
          <p:nvPr/>
        </p:nvSpPr>
        <p:spPr>
          <a:xfrm>
            <a:off x="741552" y="2569695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119E1A-47C7-D435-282C-BA38A1932AFF}"/>
              </a:ext>
            </a:extLst>
          </p:cNvPr>
          <p:cNvSpPr txBox="1"/>
          <p:nvPr/>
        </p:nvSpPr>
        <p:spPr>
          <a:xfrm>
            <a:off x="3974843" y="2569695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2077592" y="2603251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7.3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7D87918-8FD3-0028-24D3-EFB31548E1F6}"/>
              </a:ext>
            </a:extLst>
          </p:cNvPr>
          <p:cNvSpPr/>
          <p:nvPr/>
        </p:nvSpPr>
        <p:spPr bwMode="auto">
          <a:xfrm>
            <a:off x="5338318" y="2603251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9.2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39690" y="4525524"/>
            <a:ext cx="1080082" cy="3351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79009"/>
              </p:ext>
            </p:extLst>
          </p:nvPr>
        </p:nvGraphicFramePr>
        <p:xfrm>
          <a:off x="4249028" y="3366329"/>
          <a:ext cx="161228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4391980" y="4525524"/>
            <a:ext cx="1410083" cy="3351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40E625C-3026-7EA7-2927-83C509686023}"/>
              </a:ext>
            </a:extLst>
          </p:cNvPr>
          <p:cNvGrpSpPr/>
          <p:nvPr/>
        </p:nvGrpSpPr>
        <p:grpSpPr>
          <a:xfrm>
            <a:off x="198562" y="2960948"/>
            <a:ext cx="6667165" cy="2276417"/>
            <a:chOff x="192745" y="2996873"/>
            <a:chExt cx="6667165" cy="227641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B755C5-EFA6-AD2B-B24D-15F83085490C}"/>
                </a:ext>
              </a:extLst>
            </p:cNvPr>
            <p:cNvSpPr/>
            <p:nvPr/>
          </p:nvSpPr>
          <p:spPr>
            <a:xfrm>
              <a:off x="192745" y="3158891"/>
              <a:ext cx="6667165" cy="19262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id="{D7CA344F-A083-35E6-464B-BD782D896A98}"/>
                </a:ext>
              </a:extLst>
            </p:cNvPr>
            <p:cNvSpPr/>
            <p:nvPr/>
          </p:nvSpPr>
          <p:spPr>
            <a:xfrm>
              <a:off x="338478" y="299687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53C115A1-3CF3-AC45-FCF1-12B586A47E7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18663"/>
              </p:ext>
            </p:extLst>
          </p:nvPr>
        </p:nvGraphicFramePr>
        <p:xfrm>
          <a:off x="628628" y="3420693"/>
          <a:ext cx="161228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3086"/>
              </p:ext>
            </p:extLst>
          </p:nvPr>
        </p:nvGraphicFramePr>
        <p:xfrm>
          <a:off x="3973520" y="3420693"/>
          <a:ext cx="161228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74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바르게 계산한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8C8C633-A5E7-EB9A-005B-6254BDBB4689}"/>
              </a:ext>
            </a:extLst>
          </p:cNvPr>
          <p:cNvSpPr/>
          <p:nvPr/>
        </p:nvSpPr>
        <p:spPr>
          <a:xfrm>
            <a:off x="1104412" y="4855866"/>
            <a:ext cx="1271343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Picture 12">
            <a:extLst>
              <a:ext uri="{FF2B5EF4-FFF2-40B4-BE49-F238E27FC236}">
                <a16:creationId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4C0CCC1E-BB5E-2790-38DB-A82DAEFAE19C}"/>
              </a:ext>
            </a:extLst>
          </p:cNvPr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43CC905F-BED0-BECE-28EB-F2C6F9547E4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EB31E17-C983-0A9B-F811-20F1C7A83D41}"/>
              </a:ext>
            </a:extLst>
          </p:cNvPr>
          <p:cNvGrpSpPr/>
          <p:nvPr/>
        </p:nvGrpSpPr>
        <p:grpSpPr>
          <a:xfrm>
            <a:off x="3254189" y="4745018"/>
            <a:ext cx="787720" cy="537565"/>
            <a:chOff x="6064986" y="1660849"/>
            <a:chExt cx="787720" cy="53756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0F8205B-AD8B-D800-CC56-CAB15F6ADB26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㉠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8A997F3-CB5F-095E-B941-F32CBBA62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1295636" y="2276872"/>
            <a:ext cx="2052228" cy="18362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68051"/>
              </p:ext>
            </p:extLst>
          </p:nvPr>
        </p:nvGraphicFramePr>
        <p:xfrm>
          <a:off x="1511660" y="2420888"/>
          <a:ext cx="161228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13" y="244378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모서리가 둥근 직사각형 69"/>
          <p:cNvSpPr/>
          <p:nvPr/>
        </p:nvSpPr>
        <p:spPr>
          <a:xfrm>
            <a:off x="3961787" y="2276872"/>
            <a:ext cx="2052228" cy="18362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7795"/>
              </p:ext>
            </p:extLst>
          </p:nvPr>
        </p:nvGraphicFramePr>
        <p:xfrm>
          <a:off x="4177811" y="2420888"/>
          <a:ext cx="161228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06" y="493457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4C0CCC1E-BB5E-2790-38DB-A82DAEFAE19C}"/>
              </a:ext>
            </a:extLst>
          </p:cNvPr>
          <p:cNvSpPr/>
          <p:nvPr/>
        </p:nvSpPr>
        <p:spPr>
          <a:xfrm>
            <a:off x="1064294" y="21659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587" y="240186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42819</TotalTime>
  <Words>1075</Words>
  <Application>Microsoft Office PowerPoint</Application>
  <PresentationFormat>화면 슬라이드 쇼(4:3)</PresentationFormat>
  <Paragraphs>456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7471</cp:revision>
  <dcterms:created xsi:type="dcterms:W3CDTF">2008-07-15T12:19:11Z</dcterms:created>
  <dcterms:modified xsi:type="dcterms:W3CDTF">2022-06-27T04:56:15Z</dcterms:modified>
</cp:coreProperties>
</file>